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8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"/>
      <p:regular r:id="rId10"/>
      <p:bold r:id="rId11"/>
      <p:italic r:id="rId12"/>
      <p:boldItalic r:id="rId1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TSans-bold.fntdata"/><Relationship Id="rId10" Type="http://schemas.openxmlformats.org/officeDocument/2006/relationships/font" Target="fonts/PTSans-regular.fntdata"/><Relationship Id="rId13" Type="http://schemas.openxmlformats.org/officeDocument/2006/relationships/font" Target="fonts/PTSans-boldItalic.fntdata"/><Relationship Id="rId12" Type="http://schemas.openxmlformats.org/officeDocument/2006/relationships/font" Target="fonts/PT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7_Title Slid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8_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9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0_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1_Title Sli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2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3_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5_Title Slide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6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002060"/>
              </a:buClr>
              <a:buFont typeface="Arial"/>
              <a:buNone/>
              <a:defRPr/>
            </a:lvl1pPr>
            <a:lvl2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indent="-196730" marL="1200030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indent="-209383" marL="1657183"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rtl="0" algn="l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x="0" y="461732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7_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8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9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8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0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1_Title Slide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2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4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5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6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-2866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7_Title Slid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8_Title Sli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9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0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1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5410203" y="2971800"/>
            <a:ext cx="3063874" cy="20638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38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5_Title Slide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6_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410200" y="2971800"/>
            <a:ext cx="3063240" cy="2057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>
            <p:ph type="ctrTitle"/>
          </p:nvPr>
        </p:nvSpPr>
        <p:spPr>
          <a:xfrm>
            <a:off x="152400" y="1200150"/>
            <a:ext cx="49530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/>
            </a:lvl5pPr>
            <a:lvl6pPr indent="-12654" marL="457154" marR="0" rtl="0" algn="r">
              <a:spcBef>
                <a:spcPts val="0"/>
              </a:spcBef>
              <a:spcAft>
                <a:spcPts val="0"/>
              </a:spcAft>
              <a:defRPr/>
            </a:lvl6pPr>
            <a:lvl7pPr indent="-12609" marL="914310" marR="0" rtl="0" algn="r">
              <a:spcBef>
                <a:spcPts val="0"/>
              </a:spcBef>
              <a:spcAft>
                <a:spcPts val="0"/>
              </a:spcAft>
              <a:defRPr/>
            </a:lvl7pPr>
            <a:lvl8pPr indent="-12563" marL="1371464" marR="0" rtl="0" algn="r">
              <a:spcBef>
                <a:spcPts val="0"/>
              </a:spcBef>
              <a:spcAft>
                <a:spcPts val="0"/>
              </a:spcAft>
              <a:defRPr/>
            </a:lvl8pPr>
            <a:lvl9pPr indent="-12519" marL="1828619" marR="0" rtl="0" algn="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33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9.xml"/><Relationship Id="rId3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12.xml"/><Relationship Id="rId35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11.xml"/><Relationship Id="rId3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36" Type="http://schemas.openxmlformats.org/officeDocument/2006/relationships/theme" Target="../theme/theme2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4629150"/>
            <a:ext cx="9144000" cy="51435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anchorCtr="0" anchor="ctr" bIns="51550" lIns="103125" rIns="103125" tIns="515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202570"/>
            <a:ext cx="281354" cy="288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5"/>
            <a:ext cx="281354" cy="22621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0" y="490606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/>
        </p:nvSpPr>
        <p:spPr>
          <a:xfrm>
            <a:off x="8313025" y="4701658"/>
            <a:ext cx="5201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baseline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/>
          <p:nvPr/>
        </p:nvSpPr>
        <p:spPr>
          <a:xfrm>
            <a:off x="4650557" y="4717048"/>
            <a:ext cx="209775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490: Senior Project I</a:t>
            </a: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4507" y="4674158"/>
            <a:ext cx="2141339" cy="424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36583" y="1116421"/>
            <a:ext cx="8250216" cy="3508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Business and Technical Requirements (BTR): </a:t>
            </a:r>
            <a:b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baseline="0" i="0" lang="en-US" sz="4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Proposed System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Proposed System includes: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Summary of Improvements. Improvements in functionality, existing capabilities and timelines are noted here.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Summary of Impacts: Impacts of the proposed system to organizational users and operations are noted.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Assumptions and constraints are also documented.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Proposed System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Proposed System includes: Detailed characteristics.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Details of functional and proposed system functions are presented here, including any potential factors that may hinder project success.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Proposed System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6286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98377" lvl="1" marL="742877" marR="0" rt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Proposed System includes: Design considerations. </a:t>
            </a:r>
          </a:p>
          <a:p>
            <a:pPr indent="-298330" lvl="2" marL="1200030" marR="0" rtl="0" algn="l">
              <a:spcBef>
                <a:spcPts val="32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b="0" baseline="0" i="0" lang="en-US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Flow charts depicting system and functional descriptions are presented.</a:t>
            </a:r>
          </a:p>
          <a:p>
            <a:pPr indent="-342866" lvl="0" marL="342866" marR="0" rtl="0" algn="l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t/>
            </a:r>
            <a:endParaRPr b="1" baseline="0" i="0" sz="2000" u="none" cap="none" strike="noStrike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4076" lvl="1" marL="742877" marR="0" rtl="0" algn="l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b="0" baseline="0" i="0" sz="18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446891" y="2007"/>
            <a:ext cx="8250216" cy="4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0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BTR: Proposed System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Presentation Screen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