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-regular.fntdata"/><Relationship Id="rId12" Type="http://schemas.openxmlformats.org/officeDocument/2006/relationships/slide" Target="slides/slide7.xml"/><Relationship Id="rId15" Type="http://schemas.openxmlformats.org/officeDocument/2006/relationships/font" Target="fonts/PTSans-italic.fntdata"/><Relationship Id="rId14" Type="http://schemas.openxmlformats.org/officeDocument/2006/relationships/font" Target="fonts/PTSans-bold.fntdata"/><Relationship Id="rId16" Type="http://schemas.openxmlformats.org/officeDocument/2006/relationships/font" Target="fonts/PT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Design: Logical Requirements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Design phase follows the Analysis phase of the SDLC.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Analysts choose the solution that’s the most realistic and offers the highest payoff for the organization.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Output of this phase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Document with exact specifications for implementing the system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Includes files and databases, forms and reports, documentation, procedures, hardware and software, networking components, and general system specifications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this Methodology?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Bidgoli, H. (2014). </a:t>
            </a:r>
            <a:r>
              <a:rPr b="0" baseline="0" i="1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Building Successful Information Systems. </a:t>
            </a: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 MIS⁴ ([4th ed., p. 336). Boston: Course Technology.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9449" y="1047750"/>
            <a:ext cx="40451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Design phase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design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details including workflow and interfaces for data and processes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Physical design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Hardware and platform requirements are addressed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good human-computer interface provides a unifying structure for finding, viewing, and invoking the different components of a system.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Focus on how information is provided to and captured from users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When structuring data entry, consider the following: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Valacich, J., George, J., &amp; Hoffer, J. (2015). </a:t>
            </a:r>
            <a:r>
              <a:rPr b="0" baseline="0" i="1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 and Selection. In Essentials of Systems Analysis and Design</a:t>
            </a: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(6th ed., p. 418). New Jersey: Pearson.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Logical Requirements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5088" y="1136808"/>
            <a:ext cx="4493823" cy="2378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