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alibri"/>
      <p:regular r:id="rId12"/>
      <p:bold r:id="rId13"/>
      <p:italic r:id="rId14"/>
      <p:boldItalic r:id="rId15"/>
    </p:embeddedFont>
    <p:embeddedFont>
      <p:font typeface="PT Sans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libri-bold.fntdata"/><Relationship Id="rId12" Type="http://schemas.openxmlformats.org/officeDocument/2006/relationships/font" Target="fonts/Calibri-regular.fntdata"/><Relationship Id="rId15" Type="http://schemas.openxmlformats.org/officeDocument/2006/relationships/font" Target="fonts/Calibri-boldItalic.fntdata"/><Relationship Id="rId14" Type="http://schemas.openxmlformats.org/officeDocument/2006/relationships/font" Target="fonts/Calibri-italic.fntdata"/><Relationship Id="rId17" Type="http://schemas.openxmlformats.org/officeDocument/2006/relationships/font" Target="fonts/PTSans-bold.fntdata"/><Relationship Id="rId16" Type="http://schemas.openxmlformats.org/officeDocument/2006/relationships/font" Target="fonts/PTSans-regular.fntdata"/><Relationship Id="rId19" Type="http://schemas.openxmlformats.org/officeDocument/2006/relationships/font" Target="fonts/PTSans-boldItalic.fntdata"/><Relationship Id="rId18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Strategy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Systems Planning is a part of a bigger Systems Strategy.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Some key questions to ask here include: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Why is this information system being developed?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Strategy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Some key questions to ask here include: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Who are the system’s current and future users?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Is the system new or an upgrade or extension of an existing system?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Strategy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Some key questions to ask here include: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Which functional areas (departments) will be using the system?</a:t>
            </a:r>
          </a:p>
          <a:p>
            <a:pPr indent="-1967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Strategy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Your research should be able to answer all the questions from the previous slides.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Make sure users understand the four Ws: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Why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967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Strategy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Your research should also examine the following: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organization’s strategic goals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the proposed system can support these goals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Which factors are critical to the proposed system’s success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Criteria for evaluating the proposed system’s performance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967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6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Strategy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