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8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Calibri"/>
      <p:regular r:id="rId11"/>
      <p:bold r:id="rId12"/>
      <p:italic r:id="rId13"/>
      <p:boldItalic r:id="rId14"/>
    </p:embeddedFont>
    <p:embeddedFont>
      <p:font typeface="PT Sans"/>
      <p:regular r:id="rId15"/>
      <p:bold r:id="rId16"/>
      <p:italic r:id="rId17"/>
      <p:boldItalic r:id="rId18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Calibri-regular.fntdata"/><Relationship Id="rId10" Type="http://schemas.openxmlformats.org/officeDocument/2006/relationships/slide" Target="slides/slide5.xml"/><Relationship Id="rId13" Type="http://schemas.openxmlformats.org/officeDocument/2006/relationships/font" Target="fonts/Calibri-italic.fntdata"/><Relationship Id="rId12" Type="http://schemas.openxmlformats.org/officeDocument/2006/relationships/font" Target="fonts/Calibri-bold.fntdata"/><Relationship Id="rId15" Type="http://schemas.openxmlformats.org/officeDocument/2006/relationships/font" Target="fonts/PTSans-regular.fntdata"/><Relationship Id="rId14" Type="http://schemas.openxmlformats.org/officeDocument/2006/relationships/font" Target="fonts/Calibri-boldItalic.fntdata"/><Relationship Id="rId17" Type="http://schemas.openxmlformats.org/officeDocument/2006/relationships/font" Target="fonts/PTSans-italic.fntdata"/><Relationship Id="rId16" Type="http://schemas.openxmlformats.org/officeDocument/2006/relationships/font" Target="fonts/PTSans-bold.fntdata"/><Relationship Id="rId18" Type="http://schemas.openxmlformats.org/officeDocument/2006/relationships/font" Target="fonts/PTSa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7_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8_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9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0_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1_Title Sli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2_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3_Title Slid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4_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5_Title Slid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7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6_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rgbClr val="002060"/>
              </a:buClr>
              <a:buFont typeface="Arial"/>
              <a:buNone/>
              <a:defRPr/>
            </a:lvl1pPr>
            <a:lvl2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indent="-196730" marL="1200030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indent="-209383" marL="1657183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0" y="461732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7_Title Slide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8_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9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0_Title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1_Title Slide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2_Title Slid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3_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4_Title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5_Title Slid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6_Title Slid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-2866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7_Title Slid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8_Title Sli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9_Title Sli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0_Title Slid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1_Title Slide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3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5_Title Slid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6_Title Slid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3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9.xml"/><Relationship Id="rId3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12.xml"/><Relationship Id="rId35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11.xml"/><Relationship Id="rId3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36" Type="http://schemas.openxmlformats.org/officeDocument/2006/relationships/theme" Target="../theme/theme2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629150"/>
            <a:ext cx="9144000" cy="51435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anchorCtr="0" anchor="ctr" bIns="51550" lIns="103125" rIns="103125" tIns="51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/>
        </p:nvSpPr>
        <p:spPr>
          <a:xfrm>
            <a:off x="8313025" y="4701658"/>
            <a:ext cx="5201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" name="Shape 14"/>
          <p:cNvSpPr/>
          <p:nvPr/>
        </p:nvSpPr>
        <p:spPr>
          <a:xfrm>
            <a:off x="4650557" y="4717048"/>
            <a:ext cx="209775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490: Senior Project I</a:t>
            </a: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44507" y="4674158"/>
            <a:ext cx="2141339" cy="4243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Systems Planning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What is your role in the development of a new system?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Your role starts with careful planning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Planning requires an understanding of people, process, technology and governance issues</a:t>
            </a: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Systems Planning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Study problems and needs of an organization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Determine best approach to improving organization through use of:</a:t>
            </a:r>
          </a:p>
          <a:p>
            <a:pPr indent="-298283" lvl="3" marL="1657183" marR="0" rtl="0" algn="l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People</a:t>
            </a:r>
          </a:p>
          <a:p>
            <a:pPr indent="-298283" lvl="3" marL="1657183" marR="0" rtl="0" algn="l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</a:p>
          <a:p>
            <a:pPr indent="-298283" lvl="3" marL="1657183" marR="0" rtl="0" algn="l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Information technology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Systems Planning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Help system users and managers define their requirements for new or enhanced information systems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Helps to justify the need for this new or enhanced system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Systems Planning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Two Main Activities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Identification of need (Remember the EHR project)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Investigation and determination of scope</a:t>
            </a:r>
          </a:p>
          <a:p>
            <a:pPr indent="-298283" lvl="3" marL="1657183" marR="0" rtl="0" algn="l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(The components of an EHR means that there is a lot to cover in terms of design)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Systems Planning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EU 16x9 Presentation Screen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