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alibri"/>
      <p:regular r:id="rId12"/>
      <p:bold r:id="rId13"/>
      <p:italic r:id="rId14"/>
      <p:boldItalic r:id="rId15"/>
    </p:embeddedFont>
    <p:embeddedFont>
      <p:font typeface="PT Sans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libri-bold.fntdata"/><Relationship Id="rId12" Type="http://schemas.openxmlformats.org/officeDocument/2006/relationships/font" Target="fonts/Calibri-regular.fntdata"/><Relationship Id="rId15" Type="http://schemas.openxmlformats.org/officeDocument/2006/relationships/font" Target="fonts/Calibri-boldItalic.fntdata"/><Relationship Id="rId14" Type="http://schemas.openxmlformats.org/officeDocument/2006/relationships/font" Target="fonts/Calibri-italic.fntdata"/><Relationship Id="rId17" Type="http://schemas.openxmlformats.org/officeDocument/2006/relationships/font" Target="fonts/PTSans-bold.fntdata"/><Relationship Id="rId16" Type="http://schemas.openxmlformats.org/officeDocument/2006/relationships/font" Target="fonts/PTSans-regular.fntdata"/><Relationship Id="rId19" Type="http://schemas.openxmlformats.org/officeDocument/2006/relationships/font" Target="fonts/PTSans-boldItalic.fntdata"/><Relationship Id="rId18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healthit.gov/providers-professionals/faqs/what-electronic-health-record-ehr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healthit.gov/providers-professionals/faqs/what-electronic-health-record-e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Literature Review and References: Electronic Health Records (EHRs)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 this course, you will be presented with a case study involving the analysis and design of a new information technology application known as an Electronic Health Record (EHR) System.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 Review and References: EHRs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You will be required to: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Conduct a thorough review of literature on: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an EHR is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components of an EHR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EHR workflow and architecture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Collect information important for the design of a new EHR system through literature review, case studies, and interviews. 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 Review and References: EHRs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Besides the review of literature that you will be expected to conduct, the following will be provided to you: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Case study on a hospital that needs to design and implement a new project – the EHR system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Project challenges and opportunities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EHR project strategy, goals, and assumptions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 Review and References: EHRs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What is an Electronic Health Record?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 EHR is a digital version of a patient’s chart. EHRs are real-time, patient-centered records that make information available instantly and securely to authorized users. </a:t>
            </a: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"HealthIT.gov." What Is an Electronic Health Record (EHR)? Accessed March 11, 2015. </a:t>
            </a:r>
            <a:r>
              <a:rPr b="0" baseline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http://www.healthit.gov/providers-professionals/faqs/what-electronic-health-record-ehr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 Review and References: EHRs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What is an EHR? (continued)</a:t>
            </a: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While an EHR does contain the medical and treatment histories of patients, an EHR system is built to go beyond standard clinical data collected in a provider’s office and can be inclusive of a broader view of a patient’s care.</a:t>
            </a: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"HealthIT.gov." What Is an Electronic Health Record (EHR)? Accessed March 11, 2015. </a:t>
            </a:r>
            <a:r>
              <a:rPr b="0" baseline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http://www.healthit.gov/providers-professionals/faqs/what-electronic-health-record-ehr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Lit Review and References: EHRs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