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7616825" cx="1016792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spcAft>
                <a:spcPts val="0"/>
              </a:spcAft>
              <a:defRPr/>
            </a:lvl1pPr>
            <a:lvl2pPr indent="0" lvl="1" marL="457200" marR="0" rtl="0" algn="l">
              <a:spcBef>
                <a:spcPts val="0"/>
              </a:spcBef>
              <a:spcAft>
                <a:spcPts val="0"/>
              </a:spcAft>
              <a:defRPr/>
            </a:lvl2pPr>
            <a:lvl3pPr indent="0" lvl="2" marL="914400" marR="0" rtl="0" algn="l">
              <a:spcBef>
                <a:spcPts val="0"/>
              </a:spcBef>
              <a:spcAft>
                <a:spcPts val="0"/>
              </a:spcAft>
              <a:defRPr/>
            </a:lvl3pPr>
            <a:lvl4pPr indent="0" lvl="3" marL="1371600" marR="0" rtl="0" algn="l">
              <a:spcBef>
                <a:spcPts val="0"/>
              </a:spcBef>
              <a:spcAft>
                <a:spcPts val="0"/>
              </a:spcAft>
              <a:defRPr/>
            </a:lvl4pPr>
            <a:lvl5pPr indent="0" lvl="4" marL="1828800" marR="0" rtl="0" algn="l">
              <a:spcBef>
                <a:spcPts val="0"/>
              </a:spcBef>
              <a:spcAft>
                <a:spcPts val="0"/>
              </a:spcAft>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 name="Shape 4"/>
          <p:cNvSpPr txBox="1"/>
          <p:nvPr>
            <p:ph idx="10" type="dt"/>
          </p:nvPr>
        </p:nvSpPr>
        <p:spPr>
          <a:xfrm>
            <a:off x="3886200" y="0"/>
            <a:ext cx="2971799" cy="457200"/>
          </a:xfrm>
          <a:prstGeom prst="rect">
            <a:avLst/>
          </a:prstGeom>
          <a:noFill/>
          <a:ln>
            <a:noFill/>
          </a:ln>
        </p:spPr>
        <p:txBody>
          <a:bodyPr anchorCtr="0" anchor="t" bIns="91425" lIns="91425" rIns="91425" tIns="91425"/>
          <a:lstStyle>
            <a:lvl1pPr indent="0" lvl="0" marL="0" marR="0" rtl="0" algn="r">
              <a:spcBef>
                <a:spcPts val="0"/>
              </a:spcBef>
              <a:spcAft>
                <a:spcPts val="0"/>
              </a:spcAft>
              <a:defRPr/>
            </a:lvl1pPr>
            <a:lvl2pPr indent="0" lvl="1" marL="457200" marR="0" rtl="0" algn="l">
              <a:spcBef>
                <a:spcPts val="0"/>
              </a:spcBef>
              <a:spcAft>
                <a:spcPts val="0"/>
              </a:spcAft>
              <a:defRPr/>
            </a:lvl2pPr>
            <a:lvl3pPr indent="0" lvl="2" marL="914400" marR="0" rtl="0" algn="l">
              <a:spcBef>
                <a:spcPts val="0"/>
              </a:spcBef>
              <a:spcAft>
                <a:spcPts val="0"/>
              </a:spcAft>
              <a:defRPr/>
            </a:lvl3pPr>
            <a:lvl4pPr indent="0" lvl="3" marL="1371600" marR="0" rtl="0" algn="l">
              <a:spcBef>
                <a:spcPts val="0"/>
              </a:spcBef>
              <a:spcAft>
                <a:spcPts val="0"/>
              </a:spcAft>
              <a:defRPr/>
            </a:lvl4pPr>
            <a:lvl5pPr indent="0" lvl="4" marL="1828800" marR="0" rtl="0" algn="l">
              <a:spcBef>
                <a:spcPts val="0"/>
              </a:spcBef>
              <a:spcAft>
                <a:spcPts val="0"/>
              </a:spcAft>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 name="Shape 5"/>
          <p:cNvSpPr/>
          <p:nvPr>
            <p:ph idx="3"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 name="Shape 6"/>
          <p:cNvSpPr txBox="1"/>
          <p:nvPr>
            <p:ph idx="1" type="body"/>
          </p:nvPr>
        </p:nvSpPr>
        <p:spPr>
          <a:xfrm>
            <a:off x="914400" y="4343400"/>
            <a:ext cx="5029199" cy="4114800"/>
          </a:xfrm>
          <a:prstGeom prst="rect">
            <a:avLst/>
          </a:prstGeom>
          <a:noFill/>
          <a:ln>
            <a:noFill/>
          </a:ln>
        </p:spPr>
        <p:txBody>
          <a:bodyPr anchorCtr="0" anchor="t" bIns="91425" lIns="91425" rIns="91425" tIns="91425"/>
          <a:lstStyle>
            <a:lvl1pPr indent="0" lvl="0" marL="0" marR="0" rtl="0" algn="l">
              <a:spcBef>
                <a:spcPts val="360"/>
              </a:spcBef>
              <a:spcAft>
                <a:spcPts val="0"/>
              </a:spcAft>
              <a:defRPr/>
            </a:lvl1pPr>
            <a:lvl2pPr indent="0" lvl="1" marL="457200" marR="0" rtl="0" algn="l">
              <a:spcBef>
                <a:spcPts val="360"/>
              </a:spcBef>
              <a:spcAft>
                <a:spcPts val="0"/>
              </a:spcAft>
              <a:defRPr/>
            </a:lvl2pPr>
            <a:lvl3pPr indent="0" lvl="2" marL="914400" marR="0" rtl="0" algn="l">
              <a:spcBef>
                <a:spcPts val="360"/>
              </a:spcBef>
              <a:spcAft>
                <a:spcPts val="0"/>
              </a:spcAft>
              <a:defRPr/>
            </a:lvl3pPr>
            <a:lvl4pPr indent="0" lvl="3" marL="1371600" marR="0" rtl="0" algn="l">
              <a:spcBef>
                <a:spcPts val="360"/>
              </a:spcBef>
              <a:spcAft>
                <a:spcPts val="0"/>
              </a:spcAft>
              <a:defRPr/>
            </a:lvl4pPr>
            <a:lvl5pPr indent="0" lvl="4" marL="1828800" marR="0" rtl="0" algn="l">
              <a:spcBef>
                <a:spcPts val="360"/>
              </a:spcBef>
              <a:spcAft>
                <a:spcPts val="0"/>
              </a:spcAft>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 name="Shape 7"/>
          <p:cNvSpPr txBox="1"/>
          <p:nvPr>
            <p:ph idx="11" type="ftr"/>
          </p:nvPr>
        </p:nvSpPr>
        <p:spPr>
          <a:xfrm>
            <a:off x="0" y="8686800"/>
            <a:ext cx="2971799" cy="457200"/>
          </a:xfrm>
          <a:prstGeom prst="rect">
            <a:avLst/>
          </a:prstGeom>
          <a:noFill/>
          <a:ln>
            <a:noFill/>
          </a:ln>
        </p:spPr>
        <p:txBody>
          <a:bodyPr anchorCtr="0" anchor="b" bIns="91425" lIns="91425" rIns="91425" tIns="91425"/>
          <a:lstStyle>
            <a:lvl1pPr indent="0" lvl="0" marL="0" marR="0" rtl="0" algn="l">
              <a:spcBef>
                <a:spcPts val="0"/>
              </a:spcBef>
              <a:spcAft>
                <a:spcPts val="0"/>
              </a:spcAft>
              <a:defRPr/>
            </a:lvl1pPr>
            <a:lvl2pPr indent="0" lvl="1" marL="457200" marR="0" rtl="0" algn="l">
              <a:spcBef>
                <a:spcPts val="0"/>
              </a:spcBef>
              <a:spcAft>
                <a:spcPts val="0"/>
              </a:spcAft>
              <a:defRPr/>
            </a:lvl2pPr>
            <a:lvl3pPr indent="0" lvl="2" marL="914400" marR="0" rtl="0" algn="l">
              <a:spcBef>
                <a:spcPts val="0"/>
              </a:spcBef>
              <a:spcAft>
                <a:spcPts val="0"/>
              </a:spcAft>
              <a:defRPr/>
            </a:lvl3pPr>
            <a:lvl4pPr indent="0" lvl="3" marL="1371600" marR="0" rtl="0" algn="l">
              <a:spcBef>
                <a:spcPts val="0"/>
              </a:spcBef>
              <a:spcAft>
                <a:spcPts val="0"/>
              </a:spcAft>
              <a:defRPr/>
            </a:lvl4pPr>
            <a:lvl5pPr indent="0" lvl="4" marL="1828800" marR="0" rtl="0" algn="l">
              <a:spcBef>
                <a:spcPts val="0"/>
              </a:spcBef>
              <a:spcAft>
                <a:spcPts val="0"/>
              </a:spcAft>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 name="Shape 8"/>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60" name="Shape 60"/>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135" name="Shape 135"/>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136" name="Shape 13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144" name="Shape 144"/>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145" name="Shape 14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153" name="Shape 153"/>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154" name="Shape 15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162" name="Shape 162"/>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163" name="Shape 16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171" name="Shape 171"/>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172" name="Shape 17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66" name="Shape 66"/>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72" name="Shape 72"/>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73" name="Shape 7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81" name="Shape 81"/>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82" name="Shape 8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90" name="Shape 90"/>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91" name="Shape 9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99" name="Shape 99"/>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100" name="Shape 10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108" name="Shape 108"/>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109" name="Shape 10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117" name="Shape 117"/>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118" name="Shape 11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126" name="Shape 126"/>
          <p:cNvSpPr/>
          <p:nvPr>
            <p:ph idx="2" type="sldImg"/>
          </p:nvPr>
        </p:nvSpPr>
        <p:spPr>
          <a:xfrm>
            <a:off x="1139825" y="685800"/>
            <a:ext cx="4578349" cy="3429000"/>
          </a:xfrm>
          <a:custGeom>
            <a:pathLst>
              <a:path extrusionOk="0" h="120000" w="120000">
                <a:moveTo>
                  <a:pt x="0" y="0"/>
                </a:moveTo>
                <a:lnTo>
                  <a:pt x="120000" y="0"/>
                </a:lnTo>
                <a:lnTo>
                  <a:pt x="120000" y="120000"/>
                </a:lnTo>
                <a:lnTo>
                  <a:pt x="0" y="120000"/>
                </a:lnTo>
                <a:close/>
              </a:path>
            </a:pathLst>
          </a:custGeom>
          <a:noFill/>
          <a:ln>
            <a:noFill/>
          </a:ln>
        </p:spPr>
      </p:sp>
      <p:sp>
        <p:nvSpPr>
          <p:cNvPr id="127" name="Shape 12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Figure: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1" name="Shape 11"/>
        <p:cNvGrpSpPr/>
        <p:nvPr/>
      </p:nvGrpSpPr>
      <p:grpSpPr>
        <a:xfrm>
          <a:off x="0" y="0"/>
          <a:ext cx="0" cy="0"/>
          <a:chOff x="0" y="0"/>
          <a:chExt cx="0" cy="0"/>
        </a:xfrm>
      </p:grpSpPr>
      <p:sp>
        <p:nvSpPr>
          <p:cNvPr id="12" name="Shape 12"/>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0" name="Shape 50"/>
        <p:cNvGrpSpPr/>
        <p:nvPr/>
      </p:nvGrpSpPr>
      <p:grpSpPr>
        <a:xfrm>
          <a:off x="0" y="0"/>
          <a:ext cx="0" cy="0"/>
          <a:chOff x="0" y="0"/>
          <a:chExt cx="0" cy="0"/>
        </a:xfrm>
      </p:grpSpPr>
      <p:sp>
        <p:nvSpPr>
          <p:cNvPr id="51" name="Shape 51"/>
          <p:cNvSpPr txBox="1"/>
          <p:nvPr>
            <p:ph type="title"/>
          </p:nvPr>
        </p:nvSpPr>
        <p:spPr>
          <a:xfrm>
            <a:off x="698500" y="404812"/>
            <a:ext cx="8770937" cy="1473199"/>
          </a:xfrm>
          <a:prstGeom prst="rect">
            <a:avLst/>
          </a:prstGeom>
          <a:noFill/>
          <a:ln>
            <a:noFill/>
          </a:ln>
        </p:spPr>
        <p:txBody>
          <a:bodyPr anchorCtr="0" anchor="t"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52" name="Shape 52"/>
          <p:cNvSpPr txBox="1"/>
          <p:nvPr>
            <p:ph idx="1" type="body"/>
          </p:nvPr>
        </p:nvSpPr>
        <p:spPr>
          <a:xfrm rot="5400000">
            <a:off x="2667000" y="58737"/>
            <a:ext cx="4833937" cy="8770937"/>
          </a:xfrm>
          <a:prstGeom prst="rect">
            <a:avLst/>
          </a:prstGeom>
          <a:noFill/>
          <a:ln>
            <a:noFill/>
          </a:ln>
        </p:spPr>
        <p:txBody>
          <a:bodyPr anchorCtr="0" anchor="t" bIns="91425" lIns="91425" rIns="91425" tIns="91425"/>
          <a:lstStyle>
            <a:lvl1pPr indent="-152400" lvl="0" marL="381000" rtl="0" algn="l">
              <a:spcBef>
                <a:spcPts val="720"/>
              </a:spcBef>
              <a:spcAft>
                <a:spcPts val="0"/>
              </a:spcAft>
              <a:buClr>
                <a:schemeClr val="dk1"/>
              </a:buClr>
              <a:buFont typeface="Arial"/>
              <a:buChar char="•"/>
              <a:defRPr/>
            </a:lvl1pPr>
            <a:lvl2pPr indent="-119062" lvl="1" marL="823913" rtl="0" algn="l">
              <a:spcBef>
                <a:spcPts val="620"/>
              </a:spcBef>
              <a:spcAft>
                <a:spcPts val="0"/>
              </a:spcAft>
              <a:buClr>
                <a:schemeClr val="dk1"/>
              </a:buClr>
              <a:buFont typeface="Arial"/>
              <a:buChar char="–"/>
              <a:defRPr/>
            </a:lvl2pPr>
            <a:lvl3pPr indent="-93662" lvl="2" marL="1268413" rtl="0" algn="l">
              <a:spcBef>
                <a:spcPts val="540"/>
              </a:spcBef>
              <a:spcAft>
                <a:spcPts val="0"/>
              </a:spcAft>
              <a:buClr>
                <a:schemeClr val="dk1"/>
              </a:buClr>
              <a:buFont typeface="Arial"/>
              <a:buChar char="•"/>
              <a:defRPr/>
            </a:lvl3pPr>
            <a:lvl4pPr indent="-125413" lvl="3" marL="1776413" rtl="0" algn="l">
              <a:spcBef>
                <a:spcPts val="440"/>
              </a:spcBef>
              <a:spcAft>
                <a:spcPts val="0"/>
              </a:spcAft>
              <a:buClr>
                <a:schemeClr val="dk1"/>
              </a:buClr>
              <a:buFont typeface="Arial"/>
              <a:buChar char="–"/>
              <a:defRPr/>
            </a:lvl4pPr>
            <a:lvl5pPr indent="-123825" lvl="4" marL="2282825" rtl="0" algn="l">
              <a:spcBef>
                <a:spcPts val="440"/>
              </a:spcBef>
              <a:spcAft>
                <a:spcPts val="0"/>
              </a:spcAft>
              <a:buClr>
                <a:schemeClr val="dk1"/>
              </a:buClr>
              <a:buFont typeface="Arial"/>
              <a:buChar char="»"/>
              <a:defRPr/>
            </a:lvl5pPr>
            <a:lvl6pPr indent="-114300" lvl="5" marL="2514600" rtl="0" algn="l">
              <a:lnSpc>
                <a:spcPct val="90000"/>
              </a:lnSpc>
              <a:spcBef>
                <a:spcPts val="500"/>
              </a:spcBef>
              <a:buClr>
                <a:schemeClr val="dk1"/>
              </a:buClr>
              <a:buFont typeface="Arial"/>
              <a:buChar char="•"/>
              <a:defRPr/>
            </a:lvl6pPr>
            <a:lvl7pPr indent="-114300" lvl="6" marL="2971800" rtl="0" algn="l">
              <a:lnSpc>
                <a:spcPct val="90000"/>
              </a:lnSpc>
              <a:spcBef>
                <a:spcPts val="500"/>
              </a:spcBef>
              <a:buClr>
                <a:schemeClr val="dk1"/>
              </a:buClr>
              <a:buFont typeface="Arial"/>
              <a:buChar char="•"/>
              <a:defRPr/>
            </a:lvl7pPr>
            <a:lvl8pPr indent="-114300" lvl="7" marL="3429000" rtl="0" algn="l">
              <a:lnSpc>
                <a:spcPct val="90000"/>
              </a:lnSpc>
              <a:spcBef>
                <a:spcPts val="500"/>
              </a:spcBef>
              <a:buClr>
                <a:schemeClr val="dk1"/>
              </a:buClr>
              <a:buFont typeface="Arial"/>
              <a:buChar char="•"/>
              <a:defRPr/>
            </a:lvl8pPr>
            <a:lvl9pPr indent="-114300" lvl="8" marL="3886200" rtl="0" algn="l">
              <a:lnSpc>
                <a:spcPct val="90000"/>
              </a:lnSpc>
              <a:spcBef>
                <a:spcPts val="500"/>
              </a:spcBef>
              <a:buClr>
                <a:schemeClr val="dk1"/>
              </a:buClr>
              <a:buFont typeface="Arial"/>
              <a:buChar char="•"/>
              <a:defRPr/>
            </a:lvl9pPr>
          </a:lstStyle>
          <a:p/>
        </p:txBody>
      </p:sp>
      <p:sp>
        <p:nvSpPr>
          <p:cNvPr id="53" name="Shape 53"/>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54" name="Shape 54"/>
        <p:cNvGrpSpPr/>
        <p:nvPr/>
      </p:nvGrpSpPr>
      <p:grpSpPr>
        <a:xfrm>
          <a:off x="0" y="0"/>
          <a:ext cx="0" cy="0"/>
          <a:chOff x="0" y="0"/>
          <a:chExt cx="0" cy="0"/>
        </a:xfrm>
      </p:grpSpPr>
      <p:sp>
        <p:nvSpPr>
          <p:cNvPr id="55" name="Shape 55"/>
          <p:cNvSpPr txBox="1"/>
          <p:nvPr>
            <p:ph type="title"/>
          </p:nvPr>
        </p:nvSpPr>
        <p:spPr>
          <a:xfrm rot="5400000">
            <a:off x="5145088" y="2536824"/>
            <a:ext cx="6456361" cy="2192338"/>
          </a:xfrm>
          <a:prstGeom prst="rect">
            <a:avLst/>
          </a:prstGeom>
          <a:noFill/>
          <a:ln>
            <a:noFill/>
          </a:ln>
        </p:spPr>
        <p:txBody>
          <a:bodyPr anchorCtr="0" anchor="t"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56" name="Shape 56"/>
          <p:cNvSpPr txBox="1"/>
          <p:nvPr>
            <p:ph idx="1" type="body"/>
          </p:nvPr>
        </p:nvSpPr>
        <p:spPr>
          <a:xfrm rot="5400000">
            <a:off x="683419" y="419893"/>
            <a:ext cx="6456361" cy="6426200"/>
          </a:xfrm>
          <a:prstGeom prst="rect">
            <a:avLst/>
          </a:prstGeom>
          <a:noFill/>
          <a:ln>
            <a:noFill/>
          </a:ln>
        </p:spPr>
        <p:txBody>
          <a:bodyPr anchorCtr="0" anchor="t" bIns="91425" lIns="91425" rIns="91425" tIns="91425"/>
          <a:lstStyle>
            <a:lvl1pPr indent="-152400" lvl="0" marL="381000" rtl="0" algn="l">
              <a:spcBef>
                <a:spcPts val="720"/>
              </a:spcBef>
              <a:spcAft>
                <a:spcPts val="0"/>
              </a:spcAft>
              <a:buClr>
                <a:schemeClr val="dk1"/>
              </a:buClr>
              <a:buFont typeface="Arial"/>
              <a:buChar char="•"/>
              <a:defRPr/>
            </a:lvl1pPr>
            <a:lvl2pPr indent="-119062" lvl="1" marL="823913" rtl="0" algn="l">
              <a:spcBef>
                <a:spcPts val="620"/>
              </a:spcBef>
              <a:spcAft>
                <a:spcPts val="0"/>
              </a:spcAft>
              <a:buClr>
                <a:schemeClr val="dk1"/>
              </a:buClr>
              <a:buFont typeface="Arial"/>
              <a:buChar char="–"/>
              <a:defRPr/>
            </a:lvl2pPr>
            <a:lvl3pPr indent="-93662" lvl="2" marL="1268413" rtl="0" algn="l">
              <a:spcBef>
                <a:spcPts val="540"/>
              </a:spcBef>
              <a:spcAft>
                <a:spcPts val="0"/>
              </a:spcAft>
              <a:buClr>
                <a:schemeClr val="dk1"/>
              </a:buClr>
              <a:buFont typeface="Arial"/>
              <a:buChar char="•"/>
              <a:defRPr/>
            </a:lvl3pPr>
            <a:lvl4pPr indent="-125413" lvl="3" marL="1776413" rtl="0" algn="l">
              <a:spcBef>
                <a:spcPts val="440"/>
              </a:spcBef>
              <a:spcAft>
                <a:spcPts val="0"/>
              </a:spcAft>
              <a:buClr>
                <a:schemeClr val="dk1"/>
              </a:buClr>
              <a:buFont typeface="Arial"/>
              <a:buChar char="–"/>
              <a:defRPr/>
            </a:lvl4pPr>
            <a:lvl5pPr indent="-123825" lvl="4" marL="2282825" rtl="0" algn="l">
              <a:spcBef>
                <a:spcPts val="440"/>
              </a:spcBef>
              <a:spcAft>
                <a:spcPts val="0"/>
              </a:spcAft>
              <a:buClr>
                <a:schemeClr val="dk1"/>
              </a:buClr>
              <a:buFont typeface="Arial"/>
              <a:buChar char="»"/>
              <a:defRPr/>
            </a:lvl5pPr>
            <a:lvl6pPr indent="-114300" lvl="5" marL="2514600" rtl="0" algn="l">
              <a:lnSpc>
                <a:spcPct val="90000"/>
              </a:lnSpc>
              <a:spcBef>
                <a:spcPts val="500"/>
              </a:spcBef>
              <a:buClr>
                <a:schemeClr val="dk1"/>
              </a:buClr>
              <a:buFont typeface="Arial"/>
              <a:buChar char="•"/>
              <a:defRPr/>
            </a:lvl6pPr>
            <a:lvl7pPr indent="-114300" lvl="6" marL="2971800" rtl="0" algn="l">
              <a:lnSpc>
                <a:spcPct val="90000"/>
              </a:lnSpc>
              <a:spcBef>
                <a:spcPts val="500"/>
              </a:spcBef>
              <a:buClr>
                <a:schemeClr val="dk1"/>
              </a:buClr>
              <a:buFont typeface="Arial"/>
              <a:buChar char="•"/>
              <a:defRPr/>
            </a:lvl7pPr>
            <a:lvl8pPr indent="-114300" lvl="7" marL="3429000" rtl="0" algn="l">
              <a:lnSpc>
                <a:spcPct val="90000"/>
              </a:lnSpc>
              <a:spcBef>
                <a:spcPts val="500"/>
              </a:spcBef>
              <a:buClr>
                <a:schemeClr val="dk1"/>
              </a:buClr>
              <a:buFont typeface="Arial"/>
              <a:buChar char="•"/>
              <a:defRPr/>
            </a:lvl8pPr>
            <a:lvl9pPr indent="-114300" lvl="8" marL="3886200" rtl="0" algn="l">
              <a:lnSpc>
                <a:spcPct val="90000"/>
              </a:lnSpc>
              <a:spcBef>
                <a:spcPts val="500"/>
              </a:spcBef>
              <a:buClr>
                <a:schemeClr val="dk1"/>
              </a:buClr>
              <a:buFont typeface="Arial"/>
              <a:buChar char="•"/>
              <a:defRPr/>
            </a:lvl9pPr>
          </a:lstStyle>
          <a:p/>
        </p:txBody>
      </p:sp>
      <p:sp>
        <p:nvSpPr>
          <p:cNvPr id="57" name="Shape 57"/>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3" name="Shape 13"/>
        <p:cNvGrpSpPr/>
        <p:nvPr/>
      </p:nvGrpSpPr>
      <p:grpSpPr>
        <a:xfrm>
          <a:off x="0" y="0"/>
          <a:ext cx="0" cy="0"/>
          <a:chOff x="0" y="0"/>
          <a:chExt cx="0" cy="0"/>
        </a:xfrm>
      </p:grpSpPr>
      <p:sp>
        <p:nvSpPr>
          <p:cNvPr id="14" name="Shape 14"/>
          <p:cNvSpPr txBox="1"/>
          <p:nvPr>
            <p:ph type="ctrTitle"/>
          </p:nvPr>
        </p:nvSpPr>
        <p:spPr>
          <a:xfrm>
            <a:off x="1271587" y="1246187"/>
            <a:ext cx="7624762" cy="2652712"/>
          </a:xfrm>
          <a:prstGeom prst="rect">
            <a:avLst/>
          </a:prstGeom>
          <a:noFill/>
          <a:ln>
            <a:noFill/>
          </a:ln>
        </p:spPr>
        <p:txBody>
          <a:bodyPr anchorCtr="0" anchor="b"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0" lvl="5" marL="457200" marR="0" rtl="0" algn="ctr">
              <a:spcBef>
                <a:spcPts val="0"/>
              </a:spcBef>
              <a:spcAft>
                <a:spcPts val="0"/>
              </a:spcAft>
              <a:defRPr/>
            </a:lvl6pPr>
            <a:lvl7pPr indent="0" lvl="6" marL="914400" marR="0" rtl="0" algn="ctr">
              <a:spcBef>
                <a:spcPts val="0"/>
              </a:spcBef>
              <a:spcAft>
                <a:spcPts val="0"/>
              </a:spcAft>
              <a:defRPr/>
            </a:lvl7pPr>
            <a:lvl8pPr indent="0" lvl="7" marL="1371600" marR="0" rtl="0" algn="ctr">
              <a:spcBef>
                <a:spcPts val="0"/>
              </a:spcBef>
              <a:spcAft>
                <a:spcPts val="0"/>
              </a:spcAft>
              <a:defRPr/>
            </a:lvl8pPr>
            <a:lvl9pPr indent="0" lvl="8" marL="1828800" marR="0" rtl="0" algn="ctr">
              <a:spcBef>
                <a:spcPts val="0"/>
              </a:spcBef>
              <a:spcAft>
                <a:spcPts val="0"/>
              </a:spcAft>
              <a:defRPr/>
            </a:lvl9pPr>
          </a:lstStyle>
          <a:p/>
        </p:txBody>
      </p:sp>
      <p:sp>
        <p:nvSpPr>
          <p:cNvPr id="15" name="Shape 15"/>
          <p:cNvSpPr txBox="1"/>
          <p:nvPr>
            <p:ph idx="1" type="subTitle"/>
          </p:nvPr>
        </p:nvSpPr>
        <p:spPr>
          <a:xfrm>
            <a:off x="1271587" y="4000500"/>
            <a:ext cx="7624762" cy="1838325"/>
          </a:xfrm>
          <a:prstGeom prst="rect">
            <a:avLst/>
          </a:prstGeom>
          <a:noFill/>
          <a:ln>
            <a:noFill/>
          </a:ln>
        </p:spPr>
        <p:txBody>
          <a:bodyPr anchorCtr="0" anchor="t" bIns="91425" lIns="91425" rIns="91425" tIns="91425"/>
          <a:lstStyle>
            <a:lvl1pPr indent="0" lvl="0" marL="0" marR="0" rtl="0" algn="ctr">
              <a:spcBef>
                <a:spcPts val="480"/>
              </a:spcBef>
              <a:spcAft>
                <a:spcPts val="0"/>
              </a:spcAft>
              <a:buClr>
                <a:schemeClr val="dk1"/>
              </a:buClr>
              <a:buFont typeface="Arial"/>
              <a:buNone/>
              <a:defRPr/>
            </a:lvl1pPr>
            <a:lvl2pPr indent="0" lvl="1" marL="457200" marR="0" rtl="0" algn="ctr">
              <a:spcBef>
                <a:spcPts val="400"/>
              </a:spcBef>
              <a:spcAft>
                <a:spcPts val="0"/>
              </a:spcAft>
              <a:buClr>
                <a:schemeClr val="dk1"/>
              </a:buClr>
              <a:buFont typeface="Arial"/>
              <a:buNone/>
              <a:defRPr/>
            </a:lvl2pPr>
            <a:lvl3pPr indent="0" lvl="2" marL="914400" marR="0" rtl="0" algn="ctr">
              <a:spcBef>
                <a:spcPts val="360"/>
              </a:spcBef>
              <a:spcAft>
                <a:spcPts val="0"/>
              </a:spcAft>
              <a:buClr>
                <a:schemeClr val="dk1"/>
              </a:buClr>
              <a:buFont typeface="Arial"/>
              <a:buNone/>
              <a:defRPr/>
            </a:lvl3pPr>
            <a:lvl4pPr indent="0" lvl="3" marL="1371600" marR="0" rtl="0" algn="ctr">
              <a:spcBef>
                <a:spcPts val="320"/>
              </a:spcBef>
              <a:spcAft>
                <a:spcPts val="0"/>
              </a:spcAft>
              <a:buClr>
                <a:schemeClr val="dk1"/>
              </a:buClr>
              <a:buFont typeface="Arial"/>
              <a:buNone/>
              <a:defRPr/>
            </a:lvl4pPr>
            <a:lvl5pPr indent="0" lvl="4" marL="1828800" marR="0" rtl="0" algn="ctr">
              <a:spcBef>
                <a:spcPts val="320"/>
              </a:spcBef>
              <a:spcAft>
                <a:spcPts val="0"/>
              </a:spcAft>
              <a:buClr>
                <a:schemeClr val="dk1"/>
              </a:buClr>
              <a:buFont typeface="Arial"/>
              <a:buNone/>
              <a:defRPr/>
            </a:lvl5pPr>
            <a:lvl6pPr indent="0" lvl="5" marL="2286000" marR="0" rtl="0" algn="ctr">
              <a:lnSpc>
                <a:spcPct val="90000"/>
              </a:lnSpc>
              <a:spcBef>
                <a:spcPts val="500"/>
              </a:spcBef>
              <a:buClr>
                <a:schemeClr val="dk1"/>
              </a:buClr>
              <a:buFont typeface="Arial"/>
              <a:buNone/>
              <a:defRPr/>
            </a:lvl6pPr>
            <a:lvl7pPr indent="0" lvl="6" marL="2743200" marR="0" rtl="0" algn="ctr">
              <a:lnSpc>
                <a:spcPct val="90000"/>
              </a:lnSpc>
              <a:spcBef>
                <a:spcPts val="500"/>
              </a:spcBef>
              <a:buClr>
                <a:schemeClr val="dk1"/>
              </a:buClr>
              <a:buFont typeface="Arial"/>
              <a:buNone/>
              <a:defRPr/>
            </a:lvl7pPr>
            <a:lvl8pPr indent="0" lvl="7" marL="3200400" marR="0" rtl="0" algn="ctr">
              <a:lnSpc>
                <a:spcPct val="90000"/>
              </a:lnSpc>
              <a:spcBef>
                <a:spcPts val="500"/>
              </a:spcBef>
              <a:buClr>
                <a:schemeClr val="dk1"/>
              </a:buClr>
              <a:buFont typeface="Arial"/>
              <a:buNone/>
              <a:defRPr/>
            </a:lvl8pPr>
            <a:lvl9pPr indent="0" lvl="8" marL="3657600" marR="0" rtl="0" algn="ctr">
              <a:lnSpc>
                <a:spcPct val="90000"/>
              </a:lnSpc>
              <a:spcBef>
                <a:spcPts val="500"/>
              </a:spcBef>
              <a:buClr>
                <a:schemeClr val="dk1"/>
              </a:buClr>
              <a:buFont typeface="Arial"/>
              <a:buNone/>
              <a:defRPr/>
            </a:lvl9pPr>
          </a:lstStyle>
          <a:p/>
        </p:txBody>
      </p:sp>
      <p:sp>
        <p:nvSpPr>
          <p:cNvPr id="16" name="Shape 16"/>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7" name="Shape 17"/>
        <p:cNvGrpSpPr/>
        <p:nvPr/>
      </p:nvGrpSpPr>
      <p:grpSpPr>
        <a:xfrm>
          <a:off x="0" y="0"/>
          <a:ext cx="0" cy="0"/>
          <a:chOff x="0" y="0"/>
          <a:chExt cx="0" cy="0"/>
        </a:xfrm>
      </p:grpSpPr>
      <p:sp>
        <p:nvSpPr>
          <p:cNvPr id="18" name="Shape 18"/>
          <p:cNvSpPr txBox="1"/>
          <p:nvPr>
            <p:ph type="title"/>
          </p:nvPr>
        </p:nvSpPr>
        <p:spPr>
          <a:xfrm>
            <a:off x="698500" y="404812"/>
            <a:ext cx="8770937" cy="1473199"/>
          </a:xfrm>
          <a:prstGeom prst="rect">
            <a:avLst/>
          </a:prstGeom>
          <a:noFill/>
          <a:ln>
            <a:noFill/>
          </a:ln>
        </p:spPr>
        <p:txBody>
          <a:bodyPr anchorCtr="0" anchor="t"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19" name="Shape 19"/>
          <p:cNvSpPr txBox="1"/>
          <p:nvPr>
            <p:ph idx="1" type="body"/>
          </p:nvPr>
        </p:nvSpPr>
        <p:spPr>
          <a:xfrm>
            <a:off x="698500" y="2027238"/>
            <a:ext cx="8770937" cy="4833937"/>
          </a:xfrm>
          <a:prstGeom prst="rect">
            <a:avLst/>
          </a:prstGeom>
          <a:noFill/>
          <a:ln>
            <a:noFill/>
          </a:ln>
        </p:spPr>
        <p:txBody>
          <a:bodyPr anchorCtr="0" anchor="t" bIns="91425" lIns="91425" rIns="91425" tIns="91425"/>
          <a:lstStyle>
            <a:lvl1pPr indent="-152400" lvl="0" marL="381000" rtl="0" algn="l">
              <a:spcBef>
                <a:spcPts val="720"/>
              </a:spcBef>
              <a:spcAft>
                <a:spcPts val="0"/>
              </a:spcAft>
              <a:buClr>
                <a:schemeClr val="dk1"/>
              </a:buClr>
              <a:buFont typeface="Arial"/>
              <a:buChar char="•"/>
              <a:defRPr/>
            </a:lvl1pPr>
            <a:lvl2pPr indent="-119062" lvl="1" marL="823913" rtl="0" algn="l">
              <a:spcBef>
                <a:spcPts val="620"/>
              </a:spcBef>
              <a:spcAft>
                <a:spcPts val="0"/>
              </a:spcAft>
              <a:buClr>
                <a:schemeClr val="dk1"/>
              </a:buClr>
              <a:buFont typeface="Arial"/>
              <a:buChar char="–"/>
              <a:defRPr/>
            </a:lvl2pPr>
            <a:lvl3pPr indent="-93662" lvl="2" marL="1268413" rtl="0" algn="l">
              <a:spcBef>
                <a:spcPts val="540"/>
              </a:spcBef>
              <a:spcAft>
                <a:spcPts val="0"/>
              </a:spcAft>
              <a:buClr>
                <a:schemeClr val="dk1"/>
              </a:buClr>
              <a:buFont typeface="Arial"/>
              <a:buChar char="•"/>
              <a:defRPr/>
            </a:lvl3pPr>
            <a:lvl4pPr indent="-125413" lvl="3" marL="1776413" rtl="0" algn="l">
              <a:spcBef>
                <a:spcPts val="440"/>
              </a:spcBef>
              <a:spcAft>
                <a:spcPts val="0"/>
              </a:spcAft>
              <a:buClr>
                <a:schemeClr val="dk1"/>
              </a:buClr>
              <a:buFont typeface="Arial"/>
              <a:buChar char="–"/>
              <a:defRPr/>
            </a:lvl4pPr>
            <a:lvl5pPr indent="-123825" lvl="4" marL="2282825" rtl="0" algn="l">
              <a:spcBef>
                <a:spcPts val="440"/>
              </a:spcBef>
              <a:spcAft>
                <a:spcPts val="0"/>
              </a:spcAft>
              <a:buClr>
                <a:schemeClr val="dk1"/>
              </a:buClr>
              <a:buFont typeface="Arial"/>
              <a:buChar char="»"/>
              <a:defRPr/>
            </a:lvl5pPr>
            <a:lvl6pPr indent="-114300" lvl="5" marL="2514600" rtl="0" algn="l">
              <a:lnSpc>
                <a:spcPct val="90000"/>
              </a:lnSpc>
              <a:spcBef>
                <a:spcPts val="500"/>
              </a:spcBef>
              <a:buClr>
                <a:schemeClr val="dk1"/>
              </a:buClr>
              <a:buFont typeface="Arial"/>
              <a:buChar char="•"/>
              <a:defRPr/>
            </a:lvl6pPr>
            <a:lvl7pPr indent="-114300" lvl="6" marL="2971800" rtl="0" algn="l">
              <a:lnSpc>
                <a:spcPct val="90000"/>
              </a:lnSpc>
              <a:spcBef>
                <a:spcPts val="500"/>
              </a:spcBef>
              <a:buClr>
                <a:schemeClr val="dk1"/>
              </a:buClr>
              <a:buFont typeface="Arial"/>
              <a:buChar char="•"/>
              <a:defRPr/>
            </a:lvl7pPr>
            <a:lvl8pPr indent="-114300" lvl="7" marL="3429000" rtl="0" algn="l">
              <a:lnSpc>
                <a:spcPct val="90000"/>
              </a:lnSpc>
              <a:spcBef>
                <a:spcPts val="500"/>
              </a:spcBef>
              <a:buClr>
                <a:schemeClr val="dk1"/>
              </a:buClr>
              <a:buFont typeface="Arial"/>
              <a:buChar char="•"/>
              <a:defRPr/>
            </a:lvl8pPr>
            <a:lvl9pPr indent="-114300" lvl="8" marL="3886200" rtl="0" algn="l">
              <a:lnSpc>
                <a:spcPct val="90000"/>
              </a:lnSpc>
              <a:spcBef>
                <a:spcPts val="500"/>
              </a:spcBef>
              <a:buClr>
                <a:schemeClr val="dk1"/>
              </a:buClr>
              <a:buFont typeface="Arial"/>
              <a:buChar char="•"/>
              <a:defRPr/>
            </a:lvl9pPr>
          </a:lstStyle>
          <a:p/>
        </p:txBody>
      </p:sp>
      <p:sp>
        <p:nvSpPr>
          <p:cNvPr id="20" name="Shape 20"/>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1" name="Shape 21"/>
        <p:cNvGrpSpPr/>
        <p:nvPr/>
      </p:nvGrpSpPr>
      <p:grpSpPr>
        <a:xfrm>
          <a:off x="0" y="0"/>
          <a:ext cx="0" cy="0"/>
          <a:chOff x="0" y="0"/>
          <a:chExt cx="0" cy="0"/>
        </a:xfrm>
      </p:grpSpPr>
      <p:sp>
        <p:nvSpPr>
          <p:cNvPr id="22" name="Shape 22"/>
          <p:cNvSpPr txBox="1"/>
          <p:nvPr>
            <p:ph type="title"/>
          </p:nvPr>
        </p:nvSpPr>
        <p:spPr>
          <a:xfrm>
            <a:off x="693737" y="1898650"/>
            <a:ext cx="8769350" cy="3168650"/>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3" name="Shape 23"/>
          <p:cNvSpPr txBox="1"/>
          <p:nvPr>
            <p:ph idx="1" type="body"/>
          </p:nvPr>
        </p:nvSpPr>
        <p:spPr>
          <a:xfrm>
            <a:off x="693737" y="5097462"/>
            <a:ext cx="8769350" cy="1665287"/>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24" name="Shape 24"/>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5" name="Shape 25"/>
        <p:cNvGrpSpPr/>
        <p:nvPr/>
      </p:nvGrpSpPr>
      <p:grpSpPr>
        <a:xfrm>
          <a:off x="0" y="0"/>
          <a:ext cx="0" cy="0"/>
          <a:chOff x="0" y="0"/>
          <a:chExt cx="0" cy="0"/>
        </a:xfrm>
      </p:grpSpPr>
      <p:sp>
        <p:nvSpPr>
          <p:cNvPr id="26" name="Shape 26"/>
          <p:cNvSpPr txBox="1"/>
          <p:nvPr>
            <p:ph type="title"/>
          </p:nvPr>
        </p:nvSpPr>
        <p:spPr>
          <a:xfrm>
            <a:off x="698500" y="404812"/>
            <a:ext cx="8770937" cy="1473199"/>
          </a:xfrm>
          <a:prstGeom prst="rect">
            <a:avLst/>
          </a:prstGeom>
          <a:noFill/>
          <a:ln>
            <a:noFill/>
          </a:ln>
        </p:spPr>
        <p:txBody>
          <a:bodyPr anchorCtr="0" anchor="t"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27" name="Shape 27"/>
          <p:cNvSpPr txBox="1"/>
          <p:nvPr>
            <p:ph idx="1" type="body"/>
          </p:nvPr>
        </p:nvSpPr>
        <p:spPr>
          <a:xfrm>
            <a:off x="698500" y="2027238"/>
            <a:ext cx="4308474" cy="4833937"/>
          </a:xfrm>
          <a:prstGeom prst="rect">
            <a:avLst/>
          </a:prstGeom>
          <a:noFill/>
          <a:ln>
            <a:noFill/>
          </a:ln>
        </p:spPr>
        <p:txBody>
          <a:bodyPr anchorCtr="0" anchor="t" bIns="91425" lIns="91425" rIns="91425" tIns="91425"/>
          <a:lstStyle>
            <a:lvl1pPr indent="-152400" lvl="0" marL="381000" rtl="0" algn="l">
              <a:spcBef>
                <a:spcPts val="720"/>
              </a:spcBef>
              <a:spcAft>
                <a:spcPts val="0"/>
              </a:spcAft>
              <a:buClr>
                <a:schemeClr val="dk1"/>
              </a:buClr>
              <a:buFont typeface="Arial"/>
              <a:buChar char="•"/>
              <a:defRPr/>
            </a:lvl1pPr>
            <a:lvl2pPr indent="-119062" lvl="1" marL="823913" rtl="0" algn="l">
              <a:spcBef>
                <a:spcPts val="620"/>
              </a:spcBef>
              <a:spcAft>
                <a:spcPts val="0"/>
              </a:spcAft>
              <a:buClr>
                <a:schemeClr val="dk1"/>
              </a:buClr>
              <a:buFont typeface="Arial"/>
              <a:buChar char="–"/>
              <a:defRPr/>
            </a:lvl2pPr>
            <a:lvl3pPr indent="-93662" lvl="2" marL="1268413" rtl="0" algn="l">
              <a:spcBef>
                <a:spcPts val="540"/>
              </a:spcBef>
              <a:spcAft>
                <a:spcPts val="0"/>
              </a:spcAft>
              <a:buClr>
                <a:schemeClr val="dk1"/>
              </a:buClr>
              <a:buFont typeface="Arial"/>
              <a:buChar char="•"/>
              <a:defRPr/>
            </a:lvl3pPr>
            <a:lvl4pPr indent="-125413" lvl="3" marL="1776413" rtl="0" algn="l">
              <a:spcBef>
                <a:spcPts val="440"/>
              </a:spcBef>
              <a:spcAft>
                <a:spcPts val="0"/>
              </a:spcAft>
              <a:buClr>
                <a:schemeClr val="dk1"/>
              </a:buClr>
              <a:buFont typeface="Arial"/>
              <a:buChar char="–"/>
              <a:defRPr/>
            </a:lvl4pPr>
            <a:lvl5pPr indent="-123825" lvl="4" marL="2282825" rtl="0" algn="l">
              <a:spcBef>
                <a:spcPts val="440"/>
              </a:spcBef>
              <a:spcAft>
                <a:spcPts val="0"/>
              </a:spcAft>
              <a:buClr>
                <a:schemeClr val="dk1"/>
              </a:buClr>
              <a:buFont typeface="Arial"/>
              <a:buChar char="»"/>
              <a:defRPr/>
            </a:lvl5pPr>
            <a:lvl6pPr indent="-114300" lvl="5" marL="2514600" rtl="0" algn="l">
              <a:lnSpc>
                <a:spcPct val="90000"/>
              </a:lnSpc>
              <a:spcBef>
                <a:spcPts val="500"/>
              </a:spcBef>
              <a:buClr>
                <a:schemeClr val="dk1"/>
              </a:buClr>
              <a:buFont typeface="Arial"/>
              <a:buChar char="•"/>
              <a:defRPr/>
            </a:lvl6pPr>
            <a:lvl7pPr indent="-114300" lvl="6" marL="2971800" rtl="0" algn="l">
              <a:lnSpc>
                <a:spcPct val="90000"/>
              </a:lnSpc>
              <a:spcBef>
                <a:spcPts val="500"/>
              </a:spcBef>
              <a:buClr>
                <a:schemeClr val="dk1"/>
              </a:buClr>
              <a:buFont typeface="Arial"/>
              <a:buChar char="•"/>
              <a:defRPr/>
            </a:lvl7pPr>
            <a:lvl8pPr indent="-114300" lvl="7" marL="3429000" rtl="0" algn="l">
              <a:lnSpc>
                <a:spcPct val="90000"/>
              </a:lnSpc>
              <a:spcBef>
                <a:spcPts val="500"/>
              </a:spcBef>
              <a:buClr>
                <a:schemeClr val="dk1"/>
              </a:buClr>
              <a:buFont typeface="Arial"/>
              <a:buChar char="•"/>
              <a:defRPr/>
            </a:lvl8pPr>
            <a:lvl9pPr indent="-114300" lvl="8" marL="3886200" rtl="0" algn="l">
              <a:lnSpc>
                <a:spcPct val="90000"/>
              </a:lnSpc>
              <a:spcBef>
                <a:spcPts val="500"/>
              </a:spcBef>
              <a:buClr>
                <a:schemeClr val="dk1"/>
              </a:buClr>
              <a:buFont typeface="Arial"/>
              <a:buChar char="•"/>
              <a:defRPr/>
            </a:lvl9pPr>
          </a:lstStyle>
          <a:p/>
        </p:txBody>
      </p:sp>
      <p:sp>
        <p:nvSpPr>
          <p:cNvPr id="28" name="Shape 28"/>
          <p:cNvSpPr txBox="1"/>
          <p:nvPr>
            <p:ph idx="2" type="body"/>
          </p:nvPr>
        </p:nvSpPr>
        <p:spPr>
          <a:xfrm>
            <a:off x="5159375" y="2027238"/>
            <a:ext cx="4310063" cy="4833937"/>
          </a:xfrm>
          <a:prstGeom prst="rect">
            <a:avLst/>
          </a:prstGeom>
          <a:noFill/>
          <a:ln>
            <a:noFill/>
          </a:ln>
        </p:spPr>
        <p:txBody>
          <a:bodyPr anchorCtr="0" anchor="t" bIns="91425" lIns="91425" rIns="91425" tIns="91425"/>
          <a:lstStyle>
            <a:lvl1pPr indent="-152400" lvl="0" marL="381000" rtl="0" algn="l">
              <a:spcBef>
                <a:spcPts val="720"/>
              </a:spcBef>
              <a:spcAft>
                <a:spcPts val="0"/>
              </a:spcAft>
              <a:buClr>
                <a:schemeClr val="dk1"/>
              </a:buClr>
              <a:buFont typeface="Arial"/>
              <a:buChar char="•"/>
              <a:defRPr/>
            </a:lvl1pPr>
            <a:lvl2pPr indent="-119062" lvl="1" marL="823913" rtl="0" algn="l">
              <a:spcBef>
                <a:spcPts val="620"/>
              </a:spcBef>
              <a:spcAft>
                <a:spcPts val="0"/>
              </a:spcAft>
              <a:buClr>
                <a:schemeClr val="dk1"/>
              </a:buClr>
              <a:buFont typeface="Arial"/>
              <a:buChar char="–"/>
              <a:defRPr/>
            </a:lvl2pPr>
            <a:lvl3pPr indent="-93662" lvl="2" marL="1268413" rtl="0" algn="l">
              <a:spcBef>
                <a:spcPts val="540"/>
              </a:spcBef>
              <a:spcAft>
                <a:spcPts val="0"/>
              </a:spcAft>
              <a:buClr>
                <a:schemeClr val="dk1"/>
              </a:buClr>
              <a:buFont typeface="Arial"/>
              <a:buChar char="•"/>
              <a:defRPr/>
            </a:lvl3pPr>
            <a:lvl4pPr indent="-125413" lvl="3" marL="1776413" rtl="0" algn="l">
              <a:spcBef>
                <a:spcPts val="440"/>
              </a:spcBef>
              <a:spcAft>
                <a:spcPts val="0"/>
              </a:spcAft>
              <a:buClr>
                <a:schemeClr val="dk1"/>
              </a:buClr>
              <a:buFont typeface="Arial"/>
              <a:buChar char="–"/>
              <a:defRPr/>
            </a:lvl4pPr>
            <a:lvl5pPr indent="-123825" lvl="4" marL="2282825" rtl="0" algn="l">
              <a:spcBef>
                <a:spcPts val="440"/>
              </a:spcBef>
              <a:spcAft>
                <a:spcPts val="0"/>
              </a:spcAft>
              <a:buClr>
                <a:schemeClr val="dk1"/>
              </a:buClr>
              <a:buFont typeface="Arial"/>
              <a:buChar char="»"/>
              <a:defRPr/>
            </a:lvl5pPr>
            <a:lvl6pPr indent="-114300" lvl="5" marL="2514600" rtl="0" algn="l">
              <a:lnSpc>
                <a:spcPct val="90000"/>
              </a:lnSpc>
              <a:spcBef>
                <a:spcPts val="500"/>
              </a:spcBef>
              <a:buClr>
                <a:schemeClr val="dk1"/>
              </a:buClr>
              <a:buFont typeface="Arial"/>
              <a:buChar char="•"/>
              <a:defRPr/>
            </a:lvl6pPr>
            <a:lvl7pPr indent="-114300" lvl="6" marL="2971800" rtl="0" algn="l">
              <a:lnSpc>
                <a:spcPct val="90000"/>
              </a:lnSpc>
              <a:spcBef>
                <a:spcPts val="500"/>
              </a:spcBef>
              <a:buClr>
                <a:schemeClr val="dk1"/>
              </a:buClr>
              <a:buFont typeface="Arial"/>
              <a:buChar char="•"/>
              <a:defRPr/>
            </a:lvl7pPr>
            <a:lvl8pPr indent="-114300" lvl="7" marL="3429000" rtl="0" algn="l">
              <a:lnSpc>
                <a:spcPct val="90000"/>
              </a:lnSpc>
              <a:spcBef>
                <a:spcPts val="500"/>
              </a:spcBef>
              <a:buClr>
                <a:schemeClr val="dk1"/>
              </a:buClr>
              <a:buFont typeface="Arial"/>
              <a:buChar char="•"/>
              <a:defRPr/>
            </a:lvl8pPr>
            <a:lvl9pPr indent="-114300" lvl="8" marL="3886200" rtl="0" algn="l">
              <a:lnSpc>
                <a:spcPct val="90000"/>
              </a:lnSpc>
              <a:spcBef>
                <a:spcPts val="500"/>
              </a:spcBef>
              <a:buClr>
                <a:schemeClr val="dk1"/>
              </a:buClr>
              <a:buFont typeface="Arial"/>
              <a:buChar char="•"/>
              <a:defRPr/>
            </a:lvl9pPr>
          </a:lstStyle>
          <a:p/>
        </p:txBody>
      </p:sp>
      <p:sp>
        <p:nvSpPr>
          <p:cNvPr id="29" name="Shape 29"/>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0" name="Shape 30"/>
        <p:cNvGrpSpPr/>
        <p:nvPr/>
      </p:nvGrpSpPr>
      <p:grpSpPr>
        <a:xfrm>
          <a:off x="0" y="0"/>
          <a:ext cx="0" cy="0"/>
          <a:chOff x="0" y="0"/>
          <a:chExt cx="0" cy="0"/>
        </a:xfrm>
      </p:grpSpPr>
      <p:sp>
        <p:nvSpPr>
          <p:cNvPr id="31" name="Shape 31"/>
          <p:cNvSpPr txBox="1"/>
          <p:nvPr>
            <p:ph type="title"/>
          </p:nvPr>
        </p:nvSpPr>
        <p:spPr>
          <a:xfrm>
            <a:off x="700087" y="404812"/>
            <a:ext cx="8769350" cy="1473199"/>
          </a:xfrm>
          <a:prstGeom prst="rect">
            <a:avLst/>
          </a:prstGeom>
          <a:noFill/>
          <a:ln>
            <a:noFill/>
          </a:ln>
        </p:spPr>
        <p:txBody>
          <a:bodyPr anchorCtr="0" anchor="t"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32" name="Shape 32"/>
          <p:cNvSpPr txBox="1"/>
          <p:nvPr>
            <p:ph idx="1" type="body"/>
          </p:nvPr>
        </p:nvSpPr>
        <p:spPr>
          <a:xfrm>
            <a:off x="700087" y="1866900"/>
            <a:ext cx="4302124" cy="915987"/>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33" name="Shape 33"/>
          <p:cNvSpPr txBox="1"/>
          <p:nvPr>
            <p:ph idx="2" type="body"/>
          </p:nvPr>
        </p:nvSpPr>
        <p:spPr>
          <a:xfrm>
            <a:off x="700087" y="2782888"/>
            <a:ext cx="4302124" cy="4090987"/>
          </a:xfrm>
          <a:prstGeom prst="rect">
            <a:avLst/>
          </a:prstGeom>
          <a:noFill/>
          <a:ln>
            <a:noFill/>
          </a:ln>
        </p:spPr>
        <p:txBody>
          <a:bodyPr anchorCtr="0" anchor="t" bIns="91425" lIns="91425" rIns="91425" tIns="91425"/>
          <a:lstStyle>
            <a:lvl1pPr indent="-152400" lvl="0" marL="381000" rtl="0" algn="l">
              <a:spcBef>
                <a:spcPts val="720"/>
              </a:spcBef>
              <a:spcAft>
                <a:spcPts val="0"/>
              </a:spcAft>
              <a:buClr>
                <a:schemeClr val="dk1"/>
              </a:buClr>
              <a:buFont typeface="Arial"/>
              <a:buChar char="•"/>
              <a:defRPr/>
            </a:lvl1pPr>
            <a:lvl2pPr indent="-119062" lvl="1" marL="823913" rtl="0" algn="l">
              <a:spcBef>
                <a:spcPts val="620"/>
              </a:spcBef>
              <a:spcAft>
                <a:spcPts val="0"/>
              </a:spcAft>
              <a:buClr>
                <a:schemeClr val="dk1"/>
              </a:buClr>
              <a:buFont typeface="Arial"/>
              <a:buChar char="–"/>
              <a:defRPr/>
            </a:lvl2pPr>
            <a:lvl3pPr indent="-93662" lvl="2" marL="1268413" rtl="0" algn="l">
              <a:spcBef>
                <a:spcPts val="540"/>
              </a:spcBef>
              <a:spcAft>
                <a:spcPts val="0"/>
              </a:spcAft>
              <a:buClr>
                <a:schemeClr val="dk1"/>
              </a:buClr>
              <a:buFont typeface="Arial"/>
              <a:buChar char="•"/>
              <a:defRPr/>
            </a:lvl3pPr>
            <a:lvl4pPr indent="-125413" lvl="3" marL="1776413" rtl="0" algn="l">
              <a:spcBef>
                <a:spcPts val="440"/>
              </a:spcBef>
              <a:spcAft>
                <a:spcPts val="0"/>
              </a:spcAft>
              <a:buClr>
                <a:schemeClr val="dk1"/>
              </a:buClr>
              <a:buFont typeface="Arial"/>
              <a:buChar char="–"/>
              <a:defRPr/>
            </a:lvl4pPr>
            <a:lvl5pPr indent="-123825" lvl="4" marL="2282825" rtl="0" algn="l">
              <a:spcBef>
                <a:spcPts val="440"/>
              </a:spcBef>
              <a:spcAft>
                <a:spcPts val="0"/>
              </a:spcAft>
              <a:buClr>
                <a:schemeClr val="dk1"/>
              </a:buClr>
              <a:buFont typeface="Arial"/>
              <a:buChar char="»"/>
              <a:defRPr/>
            </a:lvl5pPr>
            <a:lvl6pPr indent="-114300" lvl="5" marL="2514600" rtl="0" algn="l">
              <a:lnSpc>
                <a:spcPct val="90000"/>
              </a:lnSpc>
              <a:spcBef>
                <a:spcPts val="500"/>
              </a:spcBef>
              <a:buClr>
                <a:schemeClr val="dk1"/>
              </a:buClr>
              <a:buFont typeface="Arial"/>
              <a:buChar char="•"/>
              <a:defRPr/>
            </a:lvl6pPr>
            <a:lvl7pPr indent="-114300" lvl="6" marL="2971800" rtl="0" algn="l">
              <a:lnSpc>
                <a:spcPct val="90000"/>
              </a:lnSpc>
              <a:spcBef>
                <a:spcPts val="500"/>
              </a:spcBef>
              <a:buClr>
                <a:schemeClr val="dk1"/>
              </a:buClr>
              <a:buFont typeface="Arial"/>
              <a:buChar char="•"/>
              <a:defRPr/>
            </a:lvl7pPr>
            <a:lvl8pPr indent="-114300" lvl="7" marL="3429000" rtl="0" algn="l">
              <a:lnSpc>
                <a:spcPct val="90000"/>
              </a:lnSpc>
              <a:spcBef>
                <a:spcPts val="500"/>
              </a:spcBef>
              <a:buClr>
                <a:schemeClr val="dk1"/>
              </a:buClr>
              <a:buFont typeface="Arial"/>
              <a:buChar char="•"/>
              <a:defRPr/>
            </a:lvl8pPr>
            <a:lvl9pPr indent="-114300" lvl="8" marL="3886200" rtl="0" algn="l">
              <a:lnSpc>
                <a:spcPct val="90000"/>
              </a:lnSpc>
              <a:spcBef>
                <a:spcPts val="500"/>
              </a:spcBef>
              <a:buClr>
                <a:schemeClr val="dk1"/>
              </a:buClr>
              <a:buFont typeface="Arial"/>
              <a:buChar char="•"/>
              <a:defRPr/>
            </a:lvl9pPr>
          </a:lstStyle>
          <a:p/>
        </p:txBody>
      </p:sp>
      <p:sp>
        <p:nvSpPr>
          <p:cNvPr id="34" name="Shape 34"/>
          <p:cNvSpPr txBox="1"/>
          <p:nvPr>
            <p:ph idx="3" type="body"/>
          </p:nvPr>
        </p:nvSpPr>
        <p:spPr>
          <a:xfrm>
            <a:off x="5148262" y="1866900"/>
            <a:ext cx="4321174" cy="915987"/>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35" name="Shape 35"/>
          <p:cNvSpPr txBox="1"/>
          <p:nvPr>
            <p:ph idx="4" type="body"/>
          </p:nvPr>
        </p:nvSpPr>
        <p:spPr>
          <a:xfrm>
            <a:off x="5148262" y="2782888"/>
            <a:ext cx="4321174" cy="4090987"/>
          </a:xfrm>
          <a:prstGeom prst="rect">
            <a:avLst/>
          </a:prstGeom>
          <a:noFill/>
          <a:ln>
            <a:noFill/>
          </a:ln>
        </p:spPr>
        <p:txBody>
          <a:bodyPr anchorCtr="0" anchor="t" bIns="91425" lIns="91425" rIns="91425" tIns="91425"/>
          <a:lstStyle>
            <a:lvl1pPr indent="-152400" lvl="0" marL="381000" rtl="0" algn="l">
              <a:spcBef>
                <a:spcPts val="720"/>
              </a:spcBef>
              <a:spcAft>
                <a:spcPts val="0"/>
              </a:spcAft>
              <a:buClr>
                <a:schemeClr val="dk1"/>
              </a:buClr>
              <a:buFont typeface="Arial"/>
              <a:buChar char="•"/>
              <a:defRPr/>
            </a:lvl1pPr>
            <a:lvl2pPr indent="-119062" lvl="1" marL="823913" rtl="0" algn="l">
              <a:spcBef>
                <a:spcPts val="620"/>
              </a:spcBef>
              <a:spcAft>
                <a:spcPts val="0"/>
              </a:spcAft>
              <a:buClr>
                <a:schemeClr val="dk1"/>
              </a:buClr>
              <a:buFont typeface="Arial"/>
              <a:buChar char="–"/>
              <a:defRPr/>
            </a:lvl2pPr>
            <a:lvl3pPr indent="-93662" lvl="2" marL="1268413" rtl="0" algn="l">
              <a:spcBef>
                <a:spcPts val="540"/>
              </a:spcBef>
              <a:spcAft>
                <a:spcPts val="0"/>
              </a:spcAft>
              <a:buClr>
                <a:schemeClr val="dk1"/>
              </a:buClr>
              <a:buFont typeface="Arial"/>
              <a:buChar char="•"/>
              <a:defRPr/>
            </a:lvl3pPr>
            <a:lvl4pPr indent="-125413" lvl="3" marL="1776413" rtl="0" algn="l">
              <a:spcBef>
                <a:spcPts val="440"/>
              </a:spcBef>
              <a:spcAft>
                <a:spcPts val="0"/>
              </a:spcAft>
              <a:buClr>
                <a:schemeClr val="dk1"/>
              </a:buClr>
              <a:buFont typeface="Arial"/>
              <a:buChar char="–"/>
              <a:defRPr/>
            </a:lvl4pPr>
            <a:lvl5pPr indent="-123825" lvl="4" marL="2282825" rtl="0" algn="l">
              <a:spcBef>
                <a:spcPts val="440"/>
              </a:spcBef>
              <a:spcAft>
                <a:spcPts val="0"/>
              </a:spcAft>
              <a:buClr>
                <a:schemeClr val="dk1"/>
              </a:buClr>
              <a:buFont typeface="Arial"/>
              <a:buChar char="»"/>
              <a:defRPr/>
            </a:lvl5pPr>
            <a:lvl6pPr indent="-114300" lvl="5" marL="2514600" rtl="0" algn="l">
              <a:lnSpc>
                <a:spcPct val="90000"/>
              </a:lnSpc>
              <a:spcBef>
                <a:spcPts val="500"/>
              </a:spcBef>
              <a:buClr>
                <a:schemeClr val="dk1"/>
              </a:buClr>
              <a:buFont typeface="Arial"/>
              <a:buChar char="•"/>
              <a:defRPr/>
            </a:lvl6pPr>
            <a:lvl7pPr indent="-114300" lvl="6" marL="2971800" rtl="0" algn="l">
              <a:lnSpc>
                <a:spcPct val="90000"/>
              </a:lnSpc>
              <a:spcBef>
                <a:spcPts val="500"/>
              </a:spcBef>
              <a:buClr>
                <a:schemeClr val="dk1"/>
              </a:buClr>
              <a:buFont typeface="Arial"/>
              <a:buChar char="•"/>
              <a:defRPr/>
            </a:lvl7pPr>
            <a:lvl8pPr indent="-114300" lvl="7" marL="3429000" rtl="0" algn="l">
              <a:lnSpc>
                <a:spcPct val="90000"/>
              </a:lnSpc>
              <a:spcBef>
                <a:spcPts val="500"/>
              </a:spcBef>
              <a:buClr>
                <a:schemeClr val="dk1"/>
              </a:buClr>
              <a:buFont typeface="Arial"/>
              <a:buChar char="•"/>
              <a:defRPr/>
            </a:lvl8pPr>
            <a:lvl9pPr indent="-114300" lvl="8" marL="3886200" rtl="0" algn="l">
              <a:lnSpc>
                <a:spcPct val="90000"/>
              </a:lnSpc>
              <a:spcBef>
                <a:spcPts val="500"/>
              </a:spcBef>
              <a:buClr>
                <a:schemeClr val="dk1"/>
              </a:buClr>
              <a:buFont typeface="Arial"/>
              <a:buChar char="•"/>
              <a:defRPr/>
            </a:lvl9pPr>
          </a:lstStyle>
          <a:p/>
        </p:txBody>
      </p:sp>
      <p:sp>
        <p:nvSpPr>
          <p:cNvPr id="36" name="Shape 36"/>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7" name="Shape 37"/>
        <p:cNvGrpSpPr/>
        <p:nvPr/>
      </p:nvGrpSpPr>
      <p:grpSpPr>
        <a:xfrm>
          <a:off x="0" y="0"/>
          <a:ext cx="0" cy="0"/>
          <a:chOff x="0" y="0"/>
          <a:chExt cx="0" cy="0"/>
        </a:xfrm>
      </p:grpSpPr>
      <p:sp>
        <p:nvSpPr>
          <p:cNvPr id="38" name="Shape 38"/>
          <p:cNvSpPr txBox="1"/>
          <p:nvPr>
            <p:ph type="title"/>
          </p:nvPr>
        </p:nvSpPr>
        <p:spPr>
          <a:xfrm>
            <a:off x="698500" y="404812"/>
            <a:ext cx="8770937" cy="1473199"/>
          </a:xfrm>
          <a:prstGeom prst="rect">
            <a:avLst/>
          </a:prstGeom>
          <a:noFill/>
          <a:ln>
            <a:noFill/>
          </a:ln>
        </p:spPr>
        <p:txBody>
          <a:bodyPr anchorCtr="0" anchor="t"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39" name="Shape 39"/>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0" name="Shape 40"/>
        <p:cNvGrpSpPr/>
        <p:nvPr/>
      </p:nvGrpSpPr>
      <p:grpSpPr>
        <a:xfrm>
          <a:off x="0" y="0"/>
          <a:ext cx="0" cy="0"/>
          <a:chOff x="0" y="0"/>
          <a:chExt cx="0" cy="0"/>
        </a:xfrm>
      </p:grpSpPr>
      <p:sp>
        <p:nvSpPr>
          <p:cNvPr id="41" name="Shape 41"/>
          <p:cNvSpPr txBox="1"/>
          <p:nvPr>
            <p:ph type="title"/>
          </p:nvPr>
        </p:nvSpPr>
        <p:spPr>
          <a:xfrm>
            <a:off x="700087" y="508000"/>
            <a:ext cx="3279775" cy="1776413"/>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2" name="Shape 42"/>
          <p:cNvSpPr txBox="1"/>
          <p:nvPr>
            <p:ph idx="1" type="body"/>
          </p:nvPr>
        </p:nvSpPr>
        <p:spPr>
          <a:xfrm>
            <a:off x="4322762" y="1096962"/>
            <a:ext cx="5146674" cy="5413375"/>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3" name="Shape 43"/>
          <p:cNvSpPr txBox="1"/>
          <p:nvPr>
            <p:ph idx="2" type="body"/>
          </p:nvPr>
        </p:nvSpPr>
        <p:spPr>
          <a:xfrm>
            <a:off x="700087" y="2284413"/>
            <a:ext cx="3279775" cy="4233861"/>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44" name="Shape 44"/>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45" name="Shape 45"/>
        <p:cNvGrpSpPr/>
        <p:nvPr/>
      </p:nvGrpSpPr>
      <p:grpSpPr>
        <a:xfrm>
          <a:off x="0" y="0"/>
          <a:ext cx="0" cy="0"/>
          <a:chOff x="0" y="0"/>
          <a:chExt cx="0" cy="0"/>
        </a:xfrm>
      </p:grpSpPr>
      <p:sp>
        <p:nvSpPr>
          <p:cNvPr id="46" name="Shape 46"/>
          <p:cNvSpPr txBox="1"/>
          <p:nvPr>
            <p:ph type="title"/>
          </p:nvPr>
        </p:nvSpPr>
        <p:spPr>
          <a:xfrm>
            <a:off x="700087" y="508000"/>
            <a:ext cx="3279775" cy="1776413"/>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7" name="Shape 47"/>
          <p:cNvSpPr/>
          <p:nvPr>
            <p:ph idx="2" type="pic"/>
          </p:nvPr>
        </p:nvSpPr>
        <p:spPr>
          <a:xfrm>
            <a:off x="4322762" y="1096962"/>
            <a:ext cx="5146674" cy="5413375"/>
          </a:xfrm>
          <a:prstGeom prst="rect">
            <a:avLst/>
          </a:prstGeom>
          <a:noFill/>
          <a:ln>
            <a:noFill/>
          </a:ln>
        </p:spPr>
      </p:sp>
      <p:sp>
        <p:nvSpPr>
          <p:cNvPr id="48" name="Shape 48"/>
          <p:cNvSpPr txBox="1"/>
          <p:nvPr>
            <p:ph idx="1" type="body"/>
          </p:nvPr>
        </p:nvSpPr>
        <p:spPr>
          <a:xfrm>
            <a:off x="700087" y="2284413"/>
            <a:ext cx="3279775" cy="4233861"/>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49" name="Shape 49"/>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idx="11" type="ftr"/>
          </p:nvPr>
        </p:nvSpPr>
        <p:spPr>
          <a:xfrm>
            <a:off x="762000" y="7110413"/>
            <a:ext cx="8610599" cy="509586"/>
          </a:xfrm>
          <a:prstGeom prst="rect">
            <a:avLst/>
          </a:prstGeom>
          <a:noFill/>
          <a:ln>
            <a:noFill/>
          </a:ln>
        </p:spPr>
        <p:txBody>
          <a:bodyPr anchorCtr="0" anchor="t"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0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0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sp>
        <p:nvSpPr>
          <p:cNvPr id="63" name="Shape 63"/>
          <p:cNvSpPr txBox="1"/>
          <p:nvPr/>
        </p:nvSpPr>
        <p:spPr>
          <a:xfrm>
            <a:off x="1121569" y="1047215"/>
            <a:ext cx="8893969" cy="421653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An important part of developing for the mobile platform is storing data that the user will need to run the app.</a:t>
            </a:r>
          </a:p>
          <a:p>
            <a:pPr indent="-342900" lvl="0" marL="342900" marR="0" rtl="0" algn="l">
              <a:spcBef>
                <a:spcPts val="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Core Data provides support for a database-backed persistence solution for iOS apps.</a:t>
            </a:r>
          </a:p>
          <a:p>
            <a:pPr indent="-342900" lvl="0" marL="342900" marR="0" rtl="0" algn="l">
              <a:spcBef>
                <a:spcPts val="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iOS enables saving data in files in regular text files or by archiving (i.e.serialization in Java and C#).</a:t>
            </a:r>
          </a:p>
          <a:p>
            <a:pPr indent="-342900" lvl="0" marL="342900" marR="0" rtl="0" algn="l">
              <a:spcBef>
                <a:spcPts val="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iOS apps are sandboxed.  This means each app is isolated from the other apps and the operating system.</a:t>
            </a:r>
          </a:p>
          <a:p>
            <a:pPr indent="-342900" lvl="0" marL="342900" marR="0" rtl="0" algn="l">
              <a:spcBef>
                <a:spcPts val="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a:p>
            <a:pPr indent="0" lvl="0" marL="0" marR="0" rtl="0" algn="l">
              <a:spcBef>
                <a:spcPts val="0"/>
              </a:spcBef>
              <a:spcAft>
                <a:spcPts val="0"/>
              </a:spcAft>
              <a:buSzPct val="25000"/>
              <a:buNone/>
            </a:pPr>
            <a:r>
              <a:rPr b="0" i="0" lang="en-US" sz="2400" u="none" cap="none" strike="noStrike">
                <a:solidFill>
                  <a:schemeClr val="dk1"/>
                </a:solidFill>
                <a:latin typeface="Arial"/>
                <a:ea typeface="Arial"/>
                <a:cs typeface="Arial"/>
                <a:sym typeface="Arial"/>
              </a:rPr>
              <a:t>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139" name="Shape 139"/>
          <p:cNvPicPr preferRelativeResize="0"/>
          <p:nvPr/>
        </p:nvPicPr>
        <p:blipFill rotWithShape="1">
          <a:blip r:embed="rId3">
            <a:alphaModFix/>
          </a:blip>
          <a:srcRect b="0" l="0" r="0" t="0"/>
          <a:stretch/>
        </p:blipFill>
        <p:spPr>
          <a:xfrm>
            <a:off x="1295400" y="1219200"/>
            <a:ext cx="7694613" cy="5189538"/>
          </a:xfrm>
          <a:prstGeom prst="rect">
            <a:avLst/>
          </a:prstGeom>
          <a:noFill/>
          <a:ln>
            <a:noFill/>
          </a:ln>
        </p:spPr>
      </p:pic>
      <p:sp>
        <p:nvSpPr>
          <p:cNvPr id="140" name="Shape 140"/>
          <p:cNvSpPr txBox="1"/>
          <p:nvPr/>
        </p:nvSpPr>
        <p:spPr>
          <a:xfrm>
            <a:off x="2477293" y="6629400"/>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11.8   Creating the View Controller for the Date screen. </a:t>
            </a:r>
          </a:p>
        </p:txBody>
      </p:sp>
      <p:sp>
        <p:nvSpPr>
          <p:cNvPr id="141" name="Shape 141"/>
          <p:cNvSpPr txBox="1"/>
          <p:nvPr/>
        </p:nvSpPr>
        <p:spPr>
          <a:xfrm>
            <a:off x="1807368" y="303212"/>
            <a:ext cx="7086600" cy="830996"/>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Ensure that none of the check boxes are selected when creating the View Controller.</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148" name="Shape 148"/>
          <p:cNvPicPr preferRelativeResize="0"/>
          <p:nvPr/>
        </p:nvPicPr>
        <p:blipFill rotWithShape="1">
          <a:blip r:embed="rId3">
            <a:alphaModFix/>
          </a:blip>
          <a:srcRect b="0" l="0" r="0" t="0"/>
          <a:stretch/>
        </p:blipFill>
        <p:spPr>
          <a:xfrm>
            <a:off x="1371600" y="2209800"/>
            <a:ext cx="7543800" cy="3411538"/>
          </a:xfrm>
          <a:prstGeom prst="rect">
            <a:avLst/>
          </a:prstGeom>
          <a:noFill/>
          <a:ln>
            <a:noFill/>
          </a:ln>
        </p:spPr>
      </p:pic>
      <p:sp>
        <p:nvSpPr>
          <p:cNvPr id="149" name="Shape 149"/>
          <p:cNvSpPr txBox="1"/>
          <p:nvPr/>
        </p:nvSpPr>
        <p:spPr>
          <a:xfrm>
            <a:off x="3102768" y="5763907"/>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11.9   Setting the identifier for the segue. </a:t>
            </a:r>
          </a:p>
        </p:txBody>
      </p:sp>
      <p:sp>
        <p:nvSpPr>
          <p:cNvPr id="150" name="Shape 150"/>
          <p:cNvSpPr txBox="1"/>
          <p:nvPr/>
        </p:nvSpPr>
        <p:spPr>
          <a:xfrm>
            <a:off x="1197769" y="991500"/>
            <a:ext cx="8534399" cy="923329"/>
          </a:xfrm>
          <a:prstGeom prst="rect">
            <a:avLst/>
          </a:prstGeom>
          <a:noFill/>
          <a:ln>
            <a:noFill/>
          </a:ln>
        </p:spPr>
        <p:txBody>
          <a:bodyPr anchorCtr="0" anchor="t" bIns="45700" lIns="91425" rIns="91425" tIns="45700">
            <a:noAutofit/>
          </a:bodyPr>
          <a:lstStyle/>
          <a:p>
            <a:pPr indent="-285750" lvl="0" marL="28575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To set the identifier for the segue, open the Storyboard and select the Segue between the Contact and Date screens. Use the Attributes Inspector to set the Identifier to  segueContact Date (Figure 11.9).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157" name="Shape 157"/>
          <p:cNvPicPr preferRelativeResize="0"/>
          <p:nvPr/>
        </p:nvPicPr>
        <p:blipFill rotWithShape="1">
          <a:blip r:embed="rId3">
            <a:alphaModFix/>
          </a:blip>
          <a:srcRect b="0" l="0" r="0" t="0"/>
          <a:stretch/>
        </p:blipFill>
        <p:spPr>
          <a:xfrm>
            <a:off x="990600" y="2362200"/>
            <a:ext cx="8458200" cy="3105150"/>
          </a:xfrm>
          <a:prstGeom prst="rect">
            <a:avLst/>
          </a:prstGeom>
          <a:noFill/>
          <a:ln>
            <a:noFill/>
          </a:ln>
        </p:spPr>
      </p:pic>
      <p:sp>
        <p:nvSpPr>
          <p:cNvPr id="158" name="Shape 158"/>
          <p:cNvSpPr txBox="1"/>
          <p:nvPr/>
        </p:nvSpPr>
        <p:spPr>
          <a:xfrm>
            <a:off x="1731168" y="5649857"/>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11.10   App file structure and SQLite database for MyContactList. </a:t>
            </a:r>
          </a:p>
        </p:txBody>
      </p:sp>
      <p:sp>
        <p:nvSpPr>
          <p:cNvPr id="159" name="Shape 159"/>
          <p:cNvSpPr txBox="1"/>
          <p:nvPr/>
        </p:nvSpPr>
        <p:spPr>
          <a:xfrm>
            <a:off x="495300" y="836612"/>
            <a:ext cx="9448800" cy="1077217"/>
          </a:xfrm>
          <a:prstGeom prst="rect">
            <a:avLst/>
          </a:prstGeom>
          <a:noFill/>
          <a:ln>
            <a:noFill/>
          </a:ln>
        </p:spPr>
        <p:txBody>
          <a:bodyPr anchorCtr="0" anchor="t" bIns="45700" lIns="91425" rIns="91425" tIns="45700">
            <a:noAutofit/>
          </a:bodyPr>
          <a:lstStyle/>
          <a:p>
            <a:pPr indent="-285750" lvl="0" marL="28575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A directory with directories for each version of iOS developed apps for is shown in Figure 11.10.</a:t>
            </a:r>
          </a:p>
          <a:p>
            <a:pPr indent="-285750" lvl="0" marL="28575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Open the directory with the highest version number and drill into the Applications folder.</a:t>
            </a:r>
          </a:p>
          <a:p>
            <a:pPr indent="-285750" lvl="0" marL="28575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There is a folder for each app created, but they are named with a long string of letters and numbers.</a:t>
            </a:r>
          </a:p>
          <a:p>
            <a:pPr indent="-285750" lvl="0" marL="285750" marR="0" rtl="0" algn="l">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To find the app open each folder and look for the .app file, which will have the name of the app.</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166" name="Shape 166"/>
          <p:cNvPicPr preferRelativeResize="0"/>
          <p:nvPr/>
        </p:nvPicPr>
        <p:blipFill rotWithShape="1">
          <a:blip r:embed="rId3">
            <a:alphaModFix/>
          </a:blip>
          <a:srcRect b="0" l="0" r="0" t="0"/>
          <a:stretch/>
        </p:blipFill>
        <p:spPr>
          <a:xfrm>
            <a:off x="3505200" y="1758949"/>
            <a:ext cx="3217862" cy="4640263"/>
          </a:xfrm>
          <a:prstGeom prst="rect">
            <a:avLst/>
          </a:prstGeom>
          <a:noFill/>
          <a:ln>
            <a:noFill/>
          </a:ln>
        </p:spPr>
      </p:pic>
      <p:sp>
        <p:nvSpPr>
          <p:cNvPr id="167" name="Shape 167"/>
          <p:cNvSpPr txBox="1"/>
          <p:nvPr/>
        </p:nvSpPr>
        <p:spPr>
          <a:xfrm>
            <a:off x="3086893" y="6629400"/>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11.11   The completed Settings interface. </a:t>
            </a:r>
          </a:p>
        </p:txBody>
      </p:sp>
      <p:sp>
        <p:nvSpPr>
          <p:cNvPr id="168" name="Shape 168"/>
          <p:cNvSpPr txBox="1"/>
          <p:nvPr/>
        </p:nvSpPr>
        <p:spPr>
          <a:xfrm>
            <a:off x="1121569" y="379412"/>
            <a:ext cx="7924799" cy="120032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In the settings part of the app, the user is able to change the sort order of the displayed contacts. </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 contacts can be sorted in either ascending or descending order by Name, City, or Birthday ( Figure  11.11 ).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175" name="Shape 175"/>
          <p:cNvPicPr preferRelativeResize="0"/>
          <p:nvPr/>
        </p:nvPicPr>
        <p:blipFill rotWithShape="1">
          <a:blip r:embed="rId3">
            <a:alphaModFix/>
          </a:blip>
          <a:srcRect b="0" l="0" r="0" t="0"/>
          <a:stretch/>
        </p:blipFill>
        <p:spPr>
          <a:xfrm>
            <a:off x="990600" y="2667000"/>
            <a:ext cx="7848599" cy="2752725"/>
          </a:xfrm>
          <a:prstGeom prst="rect">
            <a:avLst/>
          </a:prstGeom>
          <a:noFill/>
          <a:ln>
            <a:noFill/>
          </a:ln>
        </p:spPr>
      </p:pic>
      <p:sp>
        <p:nvSpPr>
          <p:cNvPr id="176" name="Shape 176"/>
          <p:cNvSpPr txBox="1"/>
          <p:nvPr/>
        </p:nvSpPr>
        <p:spPr>
          <a:xfrm>
            <a:off x="1310345" y="5575542"/>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Figure 11.12   Drop-down menu on the right showing the result of #pragma mark in the code. </a:t>
            </a:r>
          </a:p>
        </p:txBody>
      </p:sp>
      <p:sp>
        <p:nvSpPr>
          <p:cNvPr id="177" name="Shape 177"/>
          <p:cNvSpPr txBox="1"/>
          <p:nvPr/>
        </p:nvSpPr>
        <p:spPr>
          <a:xfrm>
            <a:off x="1310345" y="1751011"/>
            <a:ext cx="8098631" cy="461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2400" u="none" cap="none" strike="noStrike">
                <a:solidFill>
                  <a:schemeClr val="dk1"/>
                </a:solidFill>
                <a:latin typeface="Arial"/>
                <a:ea typeface="Arial"/>
                <a:cs typeface="Arial"/>
                <a:sym typeface="Arial"/>
              </a:rPr>
              <a:t> The  #pragma notation is used for documentation.</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sp>
        <p:nvSpPr>
          <p:cNvPr id="69" name="Shape 69"/>
          <p:cNvSpPr txBox="1"/>
          <p:nvPr/>
        </p:nvSpPr>
        <p:spPr>
          <a:xfrm>
            <a:off x="1121569" y="1047215"/>
            <a:ext cx="8893969" cy="5139868"/>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A consequence is each app has a simple file system that by default consists of a few standard directories: Documents, Library, and tmp. \</a:t>
            </a:r>
          </a:p>
          <a:p>
            <a:pPr indent="-342900" lvl="0" marL="342900" marR="0" rtl="0" algn="l">
              <a:spcBef>
                <a:spcPts val="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Developers store files in the Documents and tmp directories. </a:t>
            </a:r>
          </a:p>
          <a:p>
            <a:pPr indent="-342900" lvl="0" marL="342900" marR="0" rtl="0" algn="l">
              <a:spcBef>
                <a:spcPts val="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The Documents folder is backed up when the device is backed up. The tmp folder is not. </a:t>
            </a:r>
          </a:p>
          <a:p>
            <a:pPr indent="-342900" lvl="0" marL="342900" marR="0" rtl="0" algn="l">
              <a:spcBef>
                <a:spcPts val="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By storing data in files, you can store user data.</a:t>
            </a:r>
          </a:p>
          <a:p>
            <a:pPr indent="-342900" lvl="0" marL="342900" marR="0" rtl="0" algn="l">
              <a:spcBef>
                <a:spcPts val="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To save data in your app, use the NSUserDefaults object.</a:t>
            </a:r>
          </a:p>
          <a:p>
            <a:pPr indent="-342900" lvl="0" marL="342900" marR="0" rtl="0" algn="l">
              <a:spcBef>
                <a:spcPts val="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Core Data is a data persistence solution developed by Apple to provide object-oriented storage. </a:t>
            </a:r>
          </a:p>
          <a:p>
            <a:pPr indent="-342900" lvl="0" marL="342900" marR="0" rtl="0" algn="l">
              <a:spcBef>
                <a:spcPts val="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a:p>
            <a:pPr indent="0" lvl="0" marL="0" marR="0" rtl="0" algn="l">
              <a:spcBef>
                <a:spcPts val="0"/>
              </a:spcBef>
              <a:spcAft>
                <a:spcPts val="0"/>
              </a:spcAft>
              <a:buSzPct val="25000"/>
              <a:buNone/>
            </a:pPr>
            <a:r>
              <a:rPr b="0" i="0" lang="en-US" sz="2400" u="none" cap="none" strike="noStrike">
                <a:solidFill>
                  <a:schemeClr val="dk1"/>
                </a:solidFill>
                <a:latin typeface="Arial"/>
                <a:ea typeface="Arial"/>
                <a:cs typeface="Arial"/>
                <a:sym typeface="Arial"/>
              </a:rPr>
              <a:t>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76" name="Shape 76"/>
          <p:cNvPicPr preferRelativeResize="0"/>
          <p:nvPr/>
        </p:nvPicPr>
        <p:blipFill rotWithShape="1">
          <a:blip r:embed="rId3">
            <a:alphaModFix/>
          </a:blip>
          <a:srcRect b="0" l="0" r="0" t="0"/>
          <a:stretch/>
        </p:blipFill>
        <p:spPr>
          <a:xfrm>
            <a:off x="1759022" y="1329813"/>
            <a:ext cx="7183437" cy="4779962"/>
          </a:xfrm>
          <a:prstGeom prst="rect">
            <a:avLst/>
          </a:prstGeom>
          <a:noFill/>
          <a:ln>
            <a:noFill/>
          </a:ln>
        </p:spPr>
      </p:pic>
      <p:sp>
        <p:nvSpPr>
          <p:cNvPr id="77" name="Shape 77"/>
          <p:cNvSpPr txBox="1"/>
          <p:nvPr/>
        </p:nvSpPr>
        <p:spPr>
          <a:xfrm>
            <a:off x="2874168" y="6305294"/>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11.1   Overview of the Core Data framework. </a:t>
            </a:r>
          </a:p>
        </p:txBody>
      </p:sp>
      <p:sp>
        <p:nvSpPr>
          <p:cNvPr id="78" name="Shape 78"/>
          <p:cNvSpPr txBox="1"/>
          <p:nvPr/>
        </p:nvSpPr>
        <p:spPr>
          <a:xfrm>
            <a:off x="969169" y="379412"/>
            <a:ext cx="8534399" cy="461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2400" u="none" cap="none" strike="noStrike">
                <a:solidFill>
                  <a:schemeClr val="dk1"/>
                </a:solidFill>
                <a:latin typeface="Arial"/>
                <a:ea typeface="Arial"/>
                <a:cs typeface="Arial"/>
                <a:sym typeface="Arial"/>
              </a:rPr>
              <a:t>Figure  11.1 shows an overview of the Core Data framework.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85" name="Shape 85"/>
          <p:cNvPicPr preferRelativeResize="0"/>
          <p:nvPr/>
        </p:nvPicPr>
        <p:blipFill rotWithShape="1">
          <a:blip r:embed="rId3">
            <a:alphaModFix/>
          </a:blip>
          <a:srcRect b="0" l="0" r="0" t="0"/>
          <a:stretch/>
        </p:blipFill>
        <p:spPr>
          <a:xfrm>
            <a:off x="1447800" y="1371600"/>
            <a:ext cx="7467600" cy="5037138"/>
          </a:xfrm>
          <a:prstGeom prst="rect">
            <a:avLst/>
          </a:prstGeom>
          <a:noFill/>
          <a:ln>
            <a:noFill/>
          </a:ln>
        </p:spPr>
      </p:pic>
      <p:sp>
        <p:nvSpPr>
          <p:cNvPr id="86" name="Shape 86"/>
          <p:cNvSpPr txBox="1"/>
          <p:nvPr/>
        </p:nvSpPr>
        <p:spPr>
          <a:xfrm>
            <a:off x="1431925" y="6629400"/>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11.2   Setting up the project to support Core Data. </a:t>
            </a:r>
          </a:p>
        </p:txBody>
      </p:sp>
      <p:sp>
        <p:nvSpPr>
          <p:cNvPr id="87" name="Shape 87"/>
          <p:cNvSpPr txBox="1"/>
          <p:nvPr/>
        </p:nvSpPr>
        <p:spPr>
          <a:xfrm>
            <a:off x="1883568" y="596087"/>
            <a:ext cx="7793831" cy="83099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2400" u="none" cap="none" strike="noStrike">
                <a:solidFill>
                  <a:schemeClr val="dk1"/>
                </a:solidFill>
                <a:latin typeface="Arial"/>
                <a:ea typeface="Arial"/>
                <a:cs typeface="Arial"/>
                <a:sym typeface="Arial"/>
              </a:rPr>
              <a:t>Creating a new project in Xcode (Figure 11.2)</a:t>
            </a:r>
          </a:p>
          <a:p>
            <a:pPr indent="0" lvl="0" marL="0" marR="0" rtl="0" algn="l">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94" name="Shape 94"/>
          <p:cNvPicPr preferRelativeResize="0"/>
          <p:nvPr/>
        </p:nvPicPr>
        <p:blipFill rotWithShape="1">
          <a:blip r:embed="rId3">
            <a:alphaModFix/>
          </a:blip>
          <a:srcRect b="0" l="0" r="0" t="0"/>
          <a:stretch/>
        </p:blipFill>
        <p:spPr>
          <a:xfrm>
            <a:off x="1752600" y="2209800"/>
            <a:ext cx="6740525" cy="3717925"/>
          </a:xfrm>
          <a:prstGeom prst="rect">
            <a:avLst/>
          </a:prstGeom>
          <a:noFill/>
          <a:ln>
            <a:noFill/>
          </a:ln>
        </p:spPr>
      </p:pic>
      <p:sp>
        <p:nvSpPr>
          <p:cNvPr id="95" name="Shape 95"/>
          <p:cNvSpPr txBox="1"/>
          <p:nvPr/>
        </p:nvSpPr>
        <p:spPr>
          <a:xfrm>
            <a:off x="1526165" y="6070421"/>
            <a:ext cx="7483474" cy="5175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Figure 11.3   Selecting files to copy to the new project on the left. The result of the copy is shown on the right. </a:t>
            </a:r>
          </a:p>
        </p:txBody>
      </p:sp>
      <p:sp>
        <p:nvSpPr>
          <p:cNvPr id="96" name="Shape 96"/>
          <p:cNvSpPr txBox="1"/>
          <p:nvPr/>
        </p:nvSpPr>
        <p:spPr>
          <a:xfrm>
            <a:off x="1502569" y="608012"/>
            <a:ext cx="8208168" cy="120032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800" u="sng" cap="none" strike="noStrike">
                <a:solidFill>
                  <a:schemeClr val="dk1"/>
                </a:solidFill>
                <a:latin typeface="Arial"/>
                <a:ea typeface="Arial"/>
                <a:cs typeface="Arial"/>
                <a:sym typeface="Arial"/>
              </a:rPr>
              <a:t>Add the functionality</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Select all the files in the MyContactList folder of the original project  except LMAAppDelegate.h and MAAppDelegate.m</a:t>
            </a:r>
          </a:p>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Drag all the selected files into the new project.</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103" name="Shape 103"/>
          <p:cNvPicPr preferRelativeResize="0"/>
          <p:nvPr/>
        </p:nvPicPr>
        <p:blipFill rotWithShape="1">
          <a:blip r:embed="rId3">
            <a:alphaModFix/>
          </a:blip>
          <a:srcRect b="0" l="0" r="0" t="0"/>
          <a:stretch/>
        </p:blipFill>
        <p:spPr>
          <a:xfrm>
            <a:off x="1447800" y="1447800"/>
            <a:ext cx="7315200" cy="4933949"/>
          </a:xfrm>
          <a:prstGeom prst="rect">
            <a:avLst/>
          </a:prstGeom>
          <a:noFill/>
          <a:ln>
            <a:noFill/>
          </a:ln>
        </p:spPr>
      </p:pic>
      <p:sp>
        <p:nvSpPr>
          <p:cNvPr id="104" name="Shape 104"/>
          <p:cNvSpPr txBox="1"/>
          <p:nvPr/>
        </p:nvSpPr>
        <p:spPr>
          <a:xfrm>
            <a:off x="1431925" y="6629400"/>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11.4   Copying files to the new project. </a:t>
            </a:r>
          </a:p>
        </p:txBody>
      </p:sp>
      <p:sp>
        <p:nvSpPr>
          <p:cNvPr id="105" name="Shape 105"/>
          <p:cNvSpPr txBox="1"/>
          <p:nvPr/>
        </p:nvSpPr>
        <p:spPr>
          <a:xfrm>
            <a:off x="1471037" y="709083"/>
            <a:ext cx="8436769"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2000" u="none" cap="none" strike="noStrike">
                <a:solidFill>
                  <a:schemeClr val="dk1"/>
                </a:solidFill>
                <a:latin typeface="Arial"/>
                <a:ea typeface="Arial"/>
                <a:cs typeface="Arial"/>
                <a:sym typeface="Arial"/>
              </a:rPr>
              <a:t>Check Copy Items into Destination Group’s Folder (Figure 11.4)</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112" name="Shape 112"/>
          <p:cNvPicPr preferRelativeResize="0"/>
          <p:nvPr/>
        </p:nvPicPr>
        <p:blipFill rotWithShape="1">
          <a:blip r:embed="rId3">
            <a:alphaModFix/>
          </a:blip>
          <a:srcRect b="0" l="0" r="0" t="0"/>
          <a:stretch/>
        </p:blipFill>
        <p:spPr>
          <a:xfrm>
            <a:off x="2871616" y="2026499"/>
            <a:ext cx="4391368" cy="4559300"/>
          </a:xfrm>
          <a:prstGeom prst="rect">
            <a:avLst/>
          </a:prstGeom>
          <a:noFill/>
          <a:ln>
            <a:noFill/>
          </a:ln>
        </p:spPr>
      </p:pic>
      <p:sp>
        <p:nvSpPr>
          <p:cNvPr id="113" name="Shape 113"/>
          <p:cNvSpPr txBox="1"/>
          <p:nvPr/>
        </p:nvSpPr>
        <p:spPr>
          <a:xfrm>
            <a:off x="3521246" y="6585799"/>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11.5   Setting the Main storyboard. </a:t>
            </a:r>
          </a:p>
        </p:txBody>
      </p:sp>
      <p:sp>
        <p:nvSpPr>
          <p:cNvPr id="114" name="Shape 114"/>
          <p:cNvSpPr txBox="1"/>
          <p:nvPr/>
        </p:nvSpPr>
        <p:spPr>
          <a:xfrm>
            <a:off x="588168" y="259294"/>
            <a:ext cx="8991600" cy="1754325"/>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Modify the app delegate to have the correct View Controller show up </a:t>
            </a:r>
          </a:p>
          <a:p>
            <a:pPr indent="0" lvl="0" marL="0" marR="0" rtl="0" algn="l">
              <a:spcBef>
                <a:spcPts val="0"/>
              </a:spcBef>
              <a:spcAft>
                <a:spcPts val="0"/>
              </a:spcAft>
              <a:buSzPct val="25000"/>
              <a:buNone/>
            </a:pPr>
            <a:r>
              <a:rPr b="0" i="0" lang="en-US" sz="1800" u="none" cap="none" strike="noStrike">
                <a:solidFill>
                  <a:schemeClr val="dk1"/>
                </a:solidFill>
                <a:latin typeface="Arial"/>
                <a:ea typeface="Arial"/>
                <a:cs typeface="Arial"/>
                <a:sym typeface="Arial"/>
              </a:rPr>
              <a:t>when launching the app. </a:t>
            </a:r>
          </a:p>
          <a:p>
            <a:pPr indent="-285750" lvl="0" marL="28575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Open the Project Summary and change the Main Interface to </a:t>
            </a:r>
          </a:p>
          <a:p>
            <a:pPr indent="0" lvl="0" marL="0" marR="0" rtl="0" algn="l">
              <a:spcBef>
                <a:spcPts val="0"/>
              </a:spcBef>
              <a:spcAft>
                <a:spcPts val="0"/>
              </a:spcAft>
              <a:buSzPct val="25000"/>
              <a:buNone/>
            </a:pPr>
            <a:r>
              <a:rPr b="0" i="0" lang="en-US" sz="1800" u="none" cap="none" strike="noStrike">
                <a:solidFill>
                  <a:schemeClr val="dk1"/>
                </a:solidFill>
                <a:latin typeface="Arial"/>
                <a:ea typeface="Arial"/>
                <a:cs typeface="Arial"/>
                <a:sym typeface="Arial"/>
              </a:rPr>
              <a:t>Main.storyboard. </a:t>
            </a:r>
          </a:p>
          <a:p>
            <a:pPr indent="-285750" lvl="0" marL="28575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After making the selection, the chosen text will change to Main, as shown in Figure 11.5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121" name="Shape 121"/>
          <p:cNvPicPr preferRelativeResize="0"/>
          <p:nvPr/>
        </p:nvPicPr>
        <p:blipFill rotWithShape="1">
          <a:blip r:embed="rId3">
            <a:alphaModFix/>
          </a:blip>
          <a:srcRect b="0" l="0" r="0" t="0"/>
          <a:stretch/>
        </p:blipFill>
        <p:spPr>
          <a:xfrm>
            <a:off x="1676400" y="1828800"/>
            <a:ext cx="7069137" cy="4073524"/>
          </a:xfrm>
          <a:prstGeom prst="rect">
            <a:avLst/>
          </a:prstGeom>
          <a:noFill/>
          <a:ln>
            <a:noFill/>
          </a:ln>
        </p:spPr>
      </p:pic>
      <p:sp>
        <p:nvSpPr>
          <p:cNvPr id="122" name="Shape 122"/>
          <p:cNvSpPr txBox="1"/>
          <p:nvPr/>
        </p:nvSpPr>
        <p:spPr>
          <a:xfrm>
            <a:off x="3255168" y="6052835"/>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11.6   Using the Core Data Model editor. </a:t>
            </a:r>
          </a:p>
        </p:txBody>
      </p:sp>
      <p:sp>
        <p:nvSpPr>
          <p:cNvPr id="123" name="Shape 123"/>
          <p:cNvSpPr txBox="1"/>
          <p:nvPr/>
        </p:nvSpPr>
        <p:spPr>
          <a:xfrm>
            <a:off x="1431925" y="379412"/>
            <a:ext cx="8376444" cy="120032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Design the data structure for the MyContactList app. </a:t>
            </a:r>
          </a:p>
          <a:p>
            <a:pPr indent="-342900" lvl="0" marL="3429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The data structure for the app is simple with a single entity (Figure 11.6)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idx="11" type="ftr"/>
          </p:nvPr>
        </p:nvSpPr>
        <p:spPr>
          <a:xfrm>
            <a:off x="762000" y="7110413"/>
            <a:ext cx="8610599" cy="509586"/>
          </a:xfrm>
          <a:prstGeom prst="rect">
            <a:avLst/>
          </a:prstGeom>
          <a:noFill/>
          <a:ln>
            <a:noFill/>
          </a:ln>
        </p:spPr>
        <p:txBody>
          <a:bodyPr anchorCtr="0" anchor="t" bIns="50725" lIns="101450" rIns="101450" tIns="50725">
            <a:noAutofit/>
          </a:bodyPr>
          <a:lstStyle/>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From </a:t>
            </a:r>
            <a:r>
              <a:rPr b="0" i="1" lang="en-US" sz="1200" u="none" cap="none" strike="noStrike">
                <a:solidFill>
                  <a:schemeClr val="dk2"/>
                </a:solidFill>
                <a:latin typeface="Arial"/>
                <a:ea typeface="Arial"/>
                <a:cs typeface="Arial"/>
                <a:sym typeface="Arial"/>
              </a:rPr>
              <a:t>Learning Mobile App Development</a:t>
            </a:r>
            <a:r>
              <a:rPr b="0" i="0" lang="en-US" sz="1200" u="none" cap="none" strike="noStrike">
                <a:solidFill>
                  <a:schemeClr val="dk2"/>
                </a:solidFill>
                <a:latin typeface="Arial"/>
                <a:ea typeface="Arial"/>
                <a:cs typeface="Arial"/>
                <a:sym typeface="Arial"/>
              </a:rPr>
              <a:t> by Jakob Iversen and Michael Eierman</a:t>
            </a:r>
          </a:p>
          <a:p>
            <a:pPr indent="0" lvl="0" marL="0" marR="0" rtl="0" algn="ctr">
              <a:spcBef>
                <a:spcPts val="0"/>
              </a:spcBef>
              <a:buSzPct val="25000"/>
              <a:buNone/>
            </a:pPr>
            <a:r>
              <a:rPr b="0" i="0" lang="en-US" sz="1200" u="none" cap="none" strike="noStrike">
                <a:solidFill>
                  <a:schemeClr val="dk2"/>
                </a:solidFill>
                <a:latin typeface="Arial"/>
                <a:ea typeface="Arial"/>
                <a:cs typeface="Arial"/>
                <a:sym typeface="Arial"/>
              </a:rPr>
              <a:t>(ISBN: 032194786X) Copyright © 2014 Pearson Education, Inc. All rights reserved.</a:t>
            </a:r>
          </a:p>
        </p:txBody>
      </p:sp>
      <p:pic>
        <p:nvPicPr>
          <p:cNvPr id="130" name="Shape 130"/>
          <p:cNvPicPr preferRelativeResize="0"/>
          <p:nvPr/>
        </p:nvPicPr>
        <p:blipFill rotWithShape="1">
          <a:blip r:embed="rId3">
            <a:alphaModFix/>
          </a:blip>
          <a:srcRect b="0" l="0" r="0" t="0"/>
          <a:stretch/>
        </p:blipFill>
        <p:spPr>
          <a:xfrm>
            <a:off x="1524000" y="1371600"/>
            <a:ext cx="7275512" cy="5000625"/>
          </a:xfrm>
          <a:prstGeom prst="rect">
            <a:avLst/>
          </a:prstGeom>
          <a:noFill/>
          <a:ln>
            <a:noFill/>
          </a:ln>
        </p:spPr>
      </p:pic>
      <p:sp>
        <p:nvSpPr>
          <p:cNvPr id="131" name="Shape 131"/>
          <p:cNvSpPr txBox="1"/>
          <p:nvPr/>
        </p:nvSpPr>
        <p:spPr>
          <a:xfrm>
            <a:off x="3636169" y="6436519"/>
            <a:ext cx="7483474"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400" u="none" cap="none" strike="noStrike">
                <a:solidFill>
                  <a:schemeClr val="dk1"/>
                </a:solidFill>
                <a:latin typeface="Arial"/>
                <a:ea typeface="Arial"/>
                <a:cs typeface="Arial"/>
                <a:sym typeface="Arial"/>
              </a:rPr>
              <a:t> Figure 11.7   Attributes of the Contact entity. </a:t>
            </a:r>
          </a:p>
        </p:txBody>
      </p:sp>
      <p:sp>
        <p:nvSpPr>
          <p:cNvPr id="132" name="Shape 132"/>
          <p:cNvSpPr txBox="1"/>
          <p:nvPr/>
        </p:nvSpPr>
        <p:spPr>
          <a:xfrm>
            <a:off x="1883568" y="608012"/>
            <a:ext cx="6553200" cy="4572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 Add attributes as shown in  Figure  11.7</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