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 id="2147483666" r:id="rId2"/>
    <p:sldMasterId id="2147483668" r:id="rId3"/>
    <p:sldMasterId id="2147483669" r:id="rId4"/>
    <p:sldMasterId id="2147483670" r:id="rId5"/>
    <p:sldMasterId id="2147483671" r:id="rId6"/>
    <p:sldMasterId id="2147483672" r:id="rId7"/>
    <p:sldMasterId id="2147483673" r:id="rId8"/>
  </p:sldMasterIdLst>
  <p:notesMasterIdLst>
    <p:notesMasterId r:id="rId54"/>
  </p:notesMasterIdLst>
  <p:sldIdLst>
    <p:sldId id="256"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8" r:id="rId29"/>
    <p:sldId id="279" r:id="rId30"/>
    <p:sldId id="280" r:id="rId31"/>
    <p:sldId id="281" r:id="rId32"/>
    <p:sldId id="282" r:id="rId33"/>
    <p:sldId id="283" r:id="rId34"/>
    <p:sldId id="284" r:id="rId35"/>
    <p:sldId id="300" r:id="rId36"/>
    <p:sldId id="301" r:id="rId37"/>
    <p:sldId id="302" r:id="rId38"/>
    <p:sldId id="303" r:id="rId39"/>
    <p:sldId id="304" r:id="rId40"/>
    <p:sldId id="306" r:id="rId41"/>
    <p:sldId id="307" r:id="rId42"/>
    <p:sldId id="316" r:id="rId43"/>
    <p:sldId id="317" r:id="rId44"/>
    <p:sldId id="318" r:id="rId45"/>
    <p:sldId id="319" r:id="rId46"/>
    <p:sldId id="320" r:id="rId47"/>
    <p:sldId id="321" r:id="rId48"/>
    <p:sldId id="322" r:id="rId49"/>
    <p:sldId id="325" r:id="rId50"/>
    <p:sldId id="326" r:id="rId51"/>
    <p:sldId id="327" r:id="rId52"/>
    <p:sldId id="329" r:id="rId53"/>
  </p:sldIdLst>
  <p:sldSz cx="9144000" cy="6858000" type="screen4x3"/>
  <p:notesSz cx="7010400" cy="9236075"/>
  <p:embeddedFontLst>
    <p:embeddedFont>
      <p:font typeface="Tahoma" panose="020B0604030504040204" pitchFamily="34" charset="0"/>
      <p:regular r:id="rId55"/>
      <p:bold r:id="rId56"/>
    </p:embeddedFont>
    <p:embeddedFont>
      <p:font typeface="Calibri" panose="020F0502020204030204" pitchFamily="34" charset="0"/>
      <p:regular r:id="rId57"/>
      <p:bold r:id="rId58"/>
      <p:italic r:id="rId59"/>
      <p:boldItalic r:id="rId60"/>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62" autoAdjust="0"/>
  </p:normalViewPr>
  <p:slideViewPr>
    <p:cSldViewPr>
      <p:cViewPr>
        <p:scale>
          <a:sx n="70" d="100"/>
          <a:sy n="70" d="100"/>
        </p:scale>
        <p:origin x="-7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font" Target="fonts/font1.fntdata"/><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font" Target="fonts/font4.fntdata"/><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font" Target="fonts/font2.fntdata"/><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font" Target="fonts/font5.fntdata"/><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notesMaster" Target="notesMasters/notesMaster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font" Target="fonts/font3.fntdata"/><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font" Target="fonts/font6.fntdata"/><Relationship Id="rId4" Type="http://schemas.openxmlformats.org/officeDocument/2006/relationships/slideMaster" Target="slideMasters/slideMaster4.xml"/><Relationship Id="rId9"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3038475" cy="461961"/>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3" name="Shape 3"/>
          <p:cNvSpPr txBox="1">
            <a:spLocks noGrp="1"/>
          </p:cNvSpPr>
          <p:nvPr>
            <p:ph type="dt" idx="10"/>
          </p:nvPr>
        </p:nvSpPr>
        <p:spPr>
          <a:xfrm>
            <a:off x="3971925" y="0"/>
            <a:ext cx="3038475" cy="461961"/>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4" name="Shape 4"/>
          <p:cNvSpPr>
            <a:spLocks noGrp="1" noRot="1" noChangeAspect="1"/>
          </p:cNvSpPr>
          <p:nvPr>
            <p:ph type="sldImg" idx="3"/>
          </p:nvPr>
        </p:nvSpPr>
        <p:spPr>
          <a:xfrm>
            <a:off x="1195387" y="692150"/>
            <a:ext cx="4619625" cy="3463924"/>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 name="Shape 5"/>
          <p:cNvSpPr txBox="1">
            <a:spLocks noGrp="1"/>
          </p:cNvSpPr>
          <p:nvPr>
            <p:ph type="body" idx="1"/>
          </p:nvPr>
        </p:nvSpPr>
        <p:spPr>
          <a:xfrm>
            <a:off x="935037" y="4387850"/>
            <a:ext cx="5140324" cy="4156075"/>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774111"/>
            <a:ext cx="3038475" cy="461961"/>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7" name="Shape 7"/>
          <p:cNvSpPr txBox="1">
            <a:spLocks noGrp="1"/>
          </p:cNvSpPr>
          <p:nvPr>
            <p:ph type="sldNum" idx="12"/>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baseline="0">
                <a:solidFill>
                  <a:srgbClr val="000000"/>
                </a:solidFill>
                <a:latin typeface="Times New Roman"/>
                <a:ea typeface="Times New Roman"/>
                <a:cs typeface="Times New Roman"/>
                <a:sym typeface="Times New Roman"/>
              </a:rPr>
              <a:t>‹#›</a:t>
            </a:fld>
            <a:endParaRPr lang="en-US" sz="1200" b="0" i="0" u="none" strike="noStrike" cap="none" baseline="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1226397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Shape 24"/>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1</a:t>
            </a:fld>
            <a:endParaRPr lang="en-US" sz="1800" b="0" i="0" u="none" strike="noStrike" cap="none" baseline="0">
              <a:solidFill>
                <a:srgbClr val="000000"/>
              </a:solidFill>
              <a:latin typeface="Tahoma"/>
              <a:ea typeface="Tahoma"/>
              <a:cs typeface="Tahoma"/>
              <a:sym typeface="Tahoma"/>
            </a:endParaRPr>
          </a:p>
        </p:txBody>
      </p:sp>
      <p:sp>
        <p:nvSpPr>
          <p:cNvPr id="25" name="Shape 25"/>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 name="Shape 26"/>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2" name="Shape 152"/>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11</a:t>
            </a:fld>
            <a:endParaRPr lang="en-US" sz="1800" b="0" i="0" u="none" strike="noStrike" cap="none" baseline="0">
              <a:solidFill>
                <a:srgbClr val="000000"/>
              </a:solidFill>
              <a:latin typeface="Tahoma"/>
              <a:ea typeface="Tahoma"/>
              <a:cs typeface="Tahoma"/>
              <a:sym typeface="Tahoma"/>
            </a:endParaRPr>
          </a:p>
        </p:txBody>
      </p:sp>
      <p:sp>
        <p:nvSpPr>
          <p:cNvPr id="159" name="Shape 159"/>
          <p:cNvSpPr txBox="1">
            <a:spLocks noGrp="1"/>
          </p:cNvSpPr>
          <p:nvPr>
            <p:ph type="body" idx="1"/>
          </p:nvPr>
        </p:nvSpPr>
        <p:spPr>
          <a:xfrm>
            <a:off x="935037" y="4387850"/>
            <a:ext cx="5140324" cy="4156075"/>
          </a:xfrm>
          <a:prstGeom prst="rect">
            <a:avLst/>
          </a:prstGeom>
        </p:spPr>
        <p:txBody>
          <a:bodyPr lIns="91425" tIns="91425" rIns="91425" bIns="91425" anchor="ctr" anchorCtr="0">
            <a:noAutofit/>
          </a:bodyPr>
          <a:lstStyle/>
          <a:p>
            <a:pPr>
              <a:spcBef>
                <a:spcPts val="0"/>
              </a:spcBef>
              <a:buNone/>
            </a:pPr>
            <a:endParaRPr/>
          </a:p>
        </p:txBody>
      </p:sp>
      <p:sp>
        <p:nvSpPr>
          <p:cNvPr id="160" name="Shape 160"/>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12</a:t>
            </a:fld>
            <a:endParaRPr lang="en-US" sz="1800" b="0" i="0" u="none" strike="noStrike" cap="none" baseline="0">
              <a:solidFill>
                <a:srgbClr val="000000"/>
              </a:solidFill>
              <a:latin typeface="Tahoma"/>
              <a:ea typeface="Tahoma"/>
              <a:cs typeface="Tahoma"/>
              <a:sym typeface="Tahoma"/>
            </a:endParaRPr>
          </a:p>
        </p:txBody>
      </p:sp>
      <p:sp>
        <p:nvSpPr>
          <p:cNvPr id="167" name="Shape 167"/>
          <p:cNvSpPr txBox="1">
            <a:spLocks noGrp="1"/>
          </p:cNvSpPr>
          <p:nvPr>
            <p:ph type="body" idx="1"/>
          </p:nvPr>
        </p:nvSpPr>
        <p:spPr>
          <a:xfrm>
            <a:off x="935037" y="4387850"/>
            <a:ext cx="5140324" cy="4156075"/>
          </a:xfrm>
          <a:prstGeom prst="rect">
            <a:avLst/>
          </a:prstGeom>
        </p:spPr>
        <p:txBody>
          <a:bodyPr lIns="91425" tIns="91425" rIns="91425" bIns="91425" anchor="ctr" anchorCtr="0">
            <a:noAutofit/>
          </a:bodyPr>
          <a:lstStyle/>
          <a:p>
            <a:pPr>
              <a:spcBef>
                <a:spcPts val="0"/>
              </a:spcBef>
              <a:buNone/>
            </a:pPr>
            <a:endParaRPr/>
          </a:p>
        </p:txBody>
      </p:sp>
      <p:sp>
        <p:nvSpPr>
          <p:cNvPr id="168" name="Shape 168"/>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p:nvPr/>
        </p:nvSpPr>
        <p:spPr>
          <a:xfrm>
            <a:off x="3971925" y="8774111"/>
            <a:ext cx="3038475" cy="461961"/>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13</a:t>
            </a:fld>
            <a:endParaRPr lang="en-US" sz="1800" b="0" i="0" u="none" strike="noStrike" cap="none" baseline="0">
              <a:solidFill>
                <a:srgbClr val="000000"/>
              </a:solidFill>
              <a:latin typeface="Tahoma"/>
              <a:ea typeface="Tahoma"/>
              <a:cs typeface="Tahoma"/>
              <a:sym typeface="Tahoma"/>
            </a:endParaRPr>
          </a:p>
        </p:txBody>
      </p:sp>
      <p:sp>
        <p:nvSpPr>
          <p:cNvPr id="177" name="Shape 177"/>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8" name="Shape 178"/>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14</a:t>
            </a:fld>
            <a:endParaRPr lang="en-US" sz="1800" b="0" i="0" u="none" strike="noStrike" cap="none" baseline="0">
              <a:solidFill>
                <a:srgbClr val="000000"/>
              </a:solidFill>
              <a:latin typeface="Tahoma"/>
              <a:ea typeface="Tahoma"/>
              <a:cs typeface="Tahoma"/>
              <a:sym typeface="Tahoma"/>
            </a:endParaRPr>
          </a:p>
        </p:txBody>
      </p:sp>
      <p:sp>
        <p:nvSpPr>
          <p:cNvPr id="186" name="Shape 186"/>
          <p:cNvSpPr txBox="1">
            <a:spLocks noGrp="1"/>
          </p:cNvSpPr>
          <p:nvPr>
            <p:ph type="body" idx="1"/>
          </p:nvPr>
        </p:nvSpPr>
        <p:spPr>
          <a:xfrm>
            <a:off x="935037" y="4387850"/>
            <a:ext cx="5140324" cy="4156075"/>
          </a:xfrm>
          <a:prstGeom prst="rect">
            <a:avLst/>
          </a:prstGeom>
        </p:spPr>
        <p:txBody>
          <a:bodyPr lIns="91425" tIns="91425" rIns="91425" bIns="91425" anchor="ctr" anchorCtr="0">
            <a:noAutofit/>
          </a:bodyPr>
          <a:lstStyle/>
          <a:p>
            <a:pPr>
              <a:spcBef>
                <a:spcPts val="0"/>
              </a:spcBef>
              <a:buNone/>
            </a:pPr>
            <a:endParaRPr/>
          </a:p>
        </p:txBody>
      </p:sp>
      <p:sp>
        <p:nvSpPr>
          <p:cNvPr id="187" name="Shape 187"/>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15</a:t>
            </a:fld>
            <a:endParaRPr lang="en-US" sz="1800" b="0" i="0" u="none" strike="noStrike" cap="none" baseline="0">
              <a:solidFill>
                <a:srgbClr val="000000"/>
              </a:solidFill>
              <a:latin typeface="Tahoma"/>
              <a:ea typeface="Tahoma"/>
              <a:cs typeface="Tahoma"/>
              <a:sym typeface="Tahoma"/>
            </a:endParaRPr>
          </a:p>
        </p:txBody>
      </p:sp>
      <p:sp>
        <p:nvSpPr>
          <p:cNvPr id="194" name="Shape 194"/>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5" name="Shape 195"/>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16</a:t>
            </a:fld>
            <a:endParaRPr lang="en-US" sz="1800" b="0" i="0" u="none" strike="noStrike" cap="none" baseline="0">
              <a:solidFill>
                <a:srgbClr val="000000"/>
              </a:solidFill>
              <a:latin typeface="Tahoma"/>
              <a:ea typeface="Tahoma"/>
              <a:cs typeface="Tahoma"/>
              <a:sym typeface="Tahoma"/>
            </a:endParaRPr>
          </a:p>
        </p:txBody>
      </p:sp>
      <p:sp>
        <p:nvSpPr>
          <p:cNvPr id="218" name="Shape 218"/>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9" name="Shape 219"/>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17</a:t>
            </a:fld>
            <a:endParaRPr lang="en-US" sz="1800" b="0" i="0" u="none" strike="noStrike" cap="none" baseline="0">
              <a:solidFill>
                <a:srgbClr val="000000"/>
              </a:solidFill>
              <a:latin typeface="Tahoma"/>
              <a:ea typeface="Tahoma"/>
              <a:cs typeface="Tahoma"/>
              <a:sym typeface="Tahoma"/>
            </a:endParaRPr>
          </a:p>
        </p:txBody>
      </p:sp>
      <p:sp>
        <p:nvSpPr>
          <p:cNvPr id="226" name="Shape 226"/>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7" name="Shape 227"/>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18</a:t>
            </a:fld>
            <a:endParaRPr lang="en-US" sz="1800" b="0" i="0" u="none" strike="noStrike" cap="none" baseline="0">
              <a:solidFill>
                <a:srgbClr val="000000"/>
              </a:solidFill>
              <a:latin typeface="Tahoma"/>
              <a:ea typeface="Tahoma"/>
              <a:cs typeface="Tahoma"/>
              <a:sym typeface="Tahoma"/>
            </a:endParaRPr>
          </a:p>
        </p:txBody>
      </p:sp>
      <p:sp>
        <p:nvSpPr>
          <p:cNvPr id="235" name="Shape 235"/>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6" name="Shape 236"/>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19</a:t>
            </a:fld>
            <a:endParaRPr lang="en-US" sz="1800" b="0" i="0" u="none" strike="noStrike" cap="none" baseline="0">
              <a:solidFill>
                <a:srgbClr val="000000"/>
              </a:solidFill>
              <a:latin typeface="Tahoma"/>
              <a:ea typeface="Tahoma"/>
              <a:cs typeface="Tahoma"/>
              <a:sym typeface="Tahoma"/>
            </a:endParaRPr>
          </a:p>
        </p:txBody>
      </p:sp>
      <p:sp>
        <p:nvSpPr>
          <p:cNvPr id="411" name="Shape 411"/>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12" name="Shape 412"/>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p:nvPr/>
        </p:nvSpPr>
        <p:spPr>
          <a:xfrm>
            <a:off x="3971925" y="8774111"/>
            <a:ext cx="3038475" cy="461961"/>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2</a:t>
            </a:fld>
            <a:endParaRPr lang="en-US" sz="1800" b="0" i="0" u="none" strike="noStrike" cap="none" baseline="0">
              <a:solidFill>
                <a:srgbClr val="000000"/>
              </a:solidFill>
              <a:latin typeface="Tahoma"/>
              <a:ea typeface="Tahoma"/>
              <a:cs typeface="Tahoma"/>
              <a:sym typeface="Tahoma"/>
            </a:endParaRPr>
          </a:p>
        </p:txBody>
      </p:sp>
      <p:sp>
        <p:nvSpPr>
          <p:cNvPr id="91" name="Shape 91"/>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2" name="Shape 92"/>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Shape 682"/>
          <p:cNvSpPr txBox="1"/>
          <p:nvPr/>
        </p:nvSpPr>
        <p:spPr>
          <a:xfrm>
            <a:off x="3971925" y="8774111"/>
            <a:ext cx="3038475" cy="461961"/>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20</a:t>
            </a:fld>
            <a:endParaRPr lang="en-US" sz="1800" b="0" i="0" u="none" strike="noStrike" cap="none" baseline="0">
              <a:solidFill>
                <a:srgbClr val="000000"/>
              </a:solidFill>
              <a:latin typeface="Tahoma"/>
              <a:ea typeface="Tahoma"/>
              <a:cs typeface="Tahoma"/>
              <a:sym typeface="Tahoma"/>
            </a:endParaRPr>
          </a:p>
        </p:txBody>
      </p:sp>
      <p:sp>
        <p:nvSpPr>
          <p:cNvPr id="683" name="Shape 683"/>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84" name="Shape 684"/>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Shape 700"/>
          <p:cNvSpPr txBox="1"/>
          <p:nvPr/>
        </p:nvSpPr>
        <p:spPr>
          <a:xfrm>
            <a:off x="3971925" y="8774111"/>
            <a:ext cx="3038475" cy="461961"/>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21</a:t>
            </a:fld>
            <a:endParaRPr lang="en-US" sz="1800" b="0" i="0" u="none" strike="noStrike" cap="none" baseline="0">
              <a:solidFill>
                <a:srgbClr val="000000"/>
              </a:solidFill>
              <a:latin typeface="Tahoma"/>
              <a:ea typeface="Tahoma"/>
              <a:cs typeface="Tahoma"/>
              <a:sym typeface="Tahoma"/>
            </a:endParaRPr>
          </a:p>
        </p:txBody>
      </p:sp>
      <p:sp>
        <p:nvSpPr>
          <p:cNvPr id="701" name="Shape 701"/>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02" name="Shape 702"/>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Shape 764"/>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22</a:t>
            </a:fld>
            <a:endParaRPr lang="en-US" sz="1800" b="0" i="0" u="none" strike="noStrike" cap="none" baseline="0">
              <a:solidFill>
                <a:srgbClr val="000000"/>
              </a:solidFill>
              <a:latin typeface="Tahoma"/>
              <a:ea typeface="Tahoma"/>
              <a:cs typeface="Tahoma"/>
              <a:sym typeface="Tahoma"/>
            </a:endParaRPr>
          </a:p>
        </p:txBody>
      </p:sp>
      <p:sp>
        <p:nvSpPr>
          <p:cNvPr id="765" name="Shape 765"/>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66" name="Shape 766"/>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Shape 789"/>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23</a:t>
            </a:fld>
            <a:endParaRPr lang="en-US" sz="1800" b="0" i="0" u="none" strike="noStrike" cap="none" baseline="0">
              <a:solidFill>
                <a:srgbClr val="000000"/>
              </a:solidFill>
              <a:latin typeface="Tahoma"/>
              <a:ea typeface="Tahoma"/>
              <a:cs typeface="Tahoma"/>
              <a:sym typeface="Tahoma"/>
            </a:endParaRPr>
          </a:p>
        </p:txBody>
      </p:sp>
      <p:sp>
        <p:nvSpPr>
          <p:cNvPr id="790" name="Shape 790"/>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91" name="Shape 791"/>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Shape 836"/>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24</a:t>
            </a:fld>
            <a:endParaRPr lang="en-US" sz="1800" b="0" i="0" u="none" strike="noStrike" cap="none" baseline="0">
              <a:solidFill>
                <a:srgbClr val="000000"/>
              </a:solidFill>
              <a:latin typeface="Tahoma"/>
              <a:ea typeface="Tahoma"/>
              <a:cs typeface="Tahoma"/>
              <a:sym typeface="Tahoma"/>
            </a:endParaRPr>
          </a:p>
        </p:txBody>
      </p:sp>
      <p:sp>
        <p:nvSpPr>
          <p:cNvPr id="837" name="Shape 837"/>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38" name="Shape 838"/>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Shape 864"/>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25</a:t>
            </a:fld>
            <a:endParaRPr lang="en-US" sz="1800" b="0" i="0" u="none" strike="noStrike" cap="none" baseline="0">
              <a:solidFill>
                <a:srgbClr val="000000"/>
              </a:solidFill>
              <a:latin typeface="Tahoma"/>
              <a:ea typeface="Tahoma"/>
              <a:cs typeface="Tahoma"/>
              <a:sym typeface="Tahoma"/>
            </a:endParaRPr>
          </a:p>
        </p:txBody>
      </p:sp>
      <p:sp>
        <p:nvSpPr>
          <p:cNvPr id="865" name="Shape 865"/>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6" name="Shape 866"/>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Shape 910"/>
          <p:cNvSpPr txBox="1"/>
          <p:nvPr/>
        </p:nvSpPr>
        <p:spPr>
          <a:xfrm>
            <a:off x="3971925" y="8774111"/>
            <a:ext cx="3038475" cy="461961"/>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26</a:t>
            </a:fld>
            <a:endParaRPr lang="en-US" sz="1800" b="0" i="0" u="none" strike="noStrike" cap="none" baseline="0">
              <a:solidFill>
                <a:srgbClr val="000000"/>
              </a:solidFill>
              <a:latin typeface="Tahoma"/>
              <a:ea typeface="Tahoma"/>
              <a:cs typeface="Tahoma"/>
              <a:sym typeface="Tahoma"/>
            </a:endParaRPr>
          </a:p>
        </p:txBody>
      </p:sp>
      <p:sp>
        <p:nvSpPr>
          <p:cNvPr id="911" name="Shape 911"/>
          <p:cNvSpPr txBox="1">
            <a:spLocks noGrp="1"/>
          </p:cNvSpPr>
          <p:nvPr>
            <p:ph type="body" idx="1"/>
          </p:nvPr>
        </p:nvSpPr>
        <p:spPr>
          <a:xfrm>
            <a:off x="935037" y="4387850"/>
            <a:ext cx="5140324" cy="4156075"/>
          </a:xfrm>
          <a:prstGeom prst="rect">
            <a:avLst/>
          </a:prstGeom>
        </p:spPr>
        <p:txBody>
          <a:bodyPr lIns="91425" tIns="91425" rIns="91425" bIns="91425" anchor="ctr" anchorCtr="0">
            <a:noAutofit/>
          </a:bodyPr>
          <a:lstStyle/>
          <a:p>
            <a:pPr>
              <a:spcBef>
                <a:spcPts val="0"/>
              </a:spcBef>
              <a:buNone/>
            </a:pPr>
            <a:endParaRPr/>
          </a:p>
        </p:txBody>
      </p:sp>
      <p:sp>
        <p:nvSpPr>
          <p:cNvPr id="912" name="Shape 912"/>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Shape 941"/>
          <p:cNvSpPr txBox="1"/>
          <p:nvPr/>
        </p:nvSpPr>
        <p:spPr>
          <a:xfrm>
            <a:off x="3971925" y="8774111"/>
            <a:ext cx="3038475" cy="461961"/>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27</a:t>
            </a:fld>
            <a:endParaRPr lang="en-US" sz="1800" b="0" i="0" u="none" strike="noStrike" cap="none" baseline="0">
              <a:solidFill>
                <a:srgbClr val="000000"/>
              </a:solidFill>
              <a:latin typeface="Tahoma"/>
              <a:ea typeface="Tahoma"/>
              <a:cs typeface="Tahoma"/>
              <a:sym typeface="Tahoma"/>
            </a:endParaRPr>
          </a:p>
        </p:txBody>
      </p:sp>
      <p:sp>
        <p:nvSpPr>
          <p:cNvPr id="942" name="Shape 942"/>
          <p:cNvSpPr txBox="1">
            <a:spLocks noGrp="1"/>
          </p:cNvSpPr>
          <p:nvPr>
            <p:ph type="body" idx="1"/>
          </p:nvPr>
        </p:nvSpPr>
        <p:spPr>
          <a:xfrm>
            <a:off x="935037" y="4387850"/>
            <a:ext cx="5140324" cy="4156075"/>
          </a:xfrm>
          <a:prstGeom prst="rect">
            <a:avLst/>
          </a:prstGeom>
        </p:spPr>
        <p:txBody>
          <a:bodyPr lIns="91425" tIns="91425" rIns="91425" bIns="91425" anchor="ctr" anchorCtr="0">
            <a:noAutofit/>
          </a:bodyPr>
          <a:lstStyle/>
          <a:p>
            <a:pPr>
              <a:spcBef>
                <a:spcPts val="0"/>
              </a:spcBef>
              <a:buNone/>
            </a:pPr>
            <a:endParaRPr/>
          </a:p>
        </p:txBody>
      </p:sp>
      <p:sp>
        <p:nvSpPr>
          <p:cNvPr id="943" name="Shape 943"/>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4"/>
        <p:cNvGrpSpPr/>
        <p:nvPr/>
      </p:nvGrpSpPr>
      <p:grpSpPr>
        <a:xfrm>
          <a:off x="0" y="0"/>
          <a:ext cx="0" cy="0"/>
          <a:chOff x="0" y="0"/>
          <a:chExt cx="0" cy="0"/>
        </a:xfrm>
      </p:grpSpPr>
      <p:sp>
        <p:nvSpPr>
          <p:cNvPr id="1445" name="Shape 1445"/>
          <p:cNvSpPr txBox="1"/>
          <p:nvPr/>
        </p:nvSpPr>
        <p:spPr>
          <a:xfrm>
            <a:off x="3971925" y="8774111"/>
            <a:ext cx="3038475" cy="461961"/>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28</a:t>
            </a:fld>
            <a:endParaRPr lang="en-US" sz="1800" b="0" i="0" u="none" strike="noStrike" cap="none" baseline="0">
              <a:solidFill>
                <a:srgbClr val="000000"/>
              </a:solidFill>
              <a:latin typeface="Tahoma"/>
              <a:ea typeface="Tahoma"/>
              <a:cs typeface="Tahoma"/>
              <a:sym typeface="Tahoma"/>
            </a:endParaRPr>
          </a:p>
        </p:txBody>
      </p:sp>
      <p:sp>
        <p:nvSpPr>
          <p:cNvPr id="1446" name="Shape 1446"/>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47" name="Shape 1447"/>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2"/>
        <p:cNvGrpSpPr/>
        <p:nvPr/>
      </p:nvGrpSpPr>
      <p:grpSpPr>
        <a:xfrm>
          <a:off x="0" y="0"/>
          <a:ext cx="0" cy="0"/>
          <a:chOff x="0" y="0"/>
          <a:chExt cx="0" cy="0"/>
        </a:xfrm>
      </p:grpSpPr>
      <p:sp>
        <p:nvSpPr>
          <p:cNvPr id="1453" name="Shape 1453"/>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29</a:t>
            </a:fld>
            <a:endParaRPr lang="en-US" sz="1800" b="0" i="0" u="none" strike="noStrike" cap="none" baseline="0">
              <a:solidFill>
                <a:srgbClr val="000000"/>
              </a:solidFill>
              <a:latin typeface="Tahoma"/>
              <a:ea typeface="Tahoma"/>
              <a:cs typeface="Tahoma"/>
              <a:sym typeface="Tahoma"/>
            </a:endParaRPr>
          </a:p>
        </p:txBody>
      </p:sp>
      <p:sp>
        <p:nvSpPr>
          <p:cNvPr id="1454" name="Shape 1454"/>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55" name="Shape 1455"/>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3</a:t>
            </a:fld>
            <a:endParaRPr lang="en-US" sz="1800" b="0" i="0" u="none" strike="noStrike" cap="none" baseline="0">
              <a:solidFill>
                <a:srgbClr val="000000"/>
              </a:solidFill>
              <a:latin typeface="Tahoma"/>
              <a:ea typeface="Tahoma"/>
              <a:cs typeface="Tahoma"/>
              <a:sym typeface="Tahoma"/>
            </a:endParaRPr>
          </a:p>
        </p:txBody>
      </p:sp>
      <p:sp>
        <p:nvSpPr>
          <p:cNvPr id="99" name="Shape 99"/>
          <p:cNvSpPr txBox="1">
            <a:spLocks noGrp="1"/>
          </p:cNvSpPr>
          <p:nvPr>
            <p:ph type="body" idx="1"/>
          </p:nvPr>
        </p:nvSpPr>
        <p:spPr>
          <a:xfrm>
            <a:off x="935037" y="4387850"/>
            <a:ext cx="5140324" cy="4156075"/>
          </a:xfrm>
          <a:prstGeom prst="rect">
            <a:avLst/>
          </a:prstGeom>
        </p:spPr>
        <p:txBody>
          <a:bodyPr lIns="91425" tIns="91425" rIns="91425" bIns="91425" anchor="ctr" anchorCtr="0">
            <a:noAutofit/>
          </a:bodyPr>
          <a:lstStyle/>
          <a:p>
            <a:pPr>
              <a:spcBef>
                <a:spcPts val="0"/>
              </a:spcBef>
              <a:buNone/>
            </a:pPr>
            <a:endParaRPr/>
          </a:p>
        </p:txBody>
      </p:sp>
      <p:sp>
        <p:nvSpPr>
          <p:cNvPr id="100" name="Shape 100"/>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Shape 1483"/>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30</a:t>
            </a:fld>
            <a:endParaRPr lang="en-US" sz="1800" b="0" i="0" u="none" strike="noStrike" cap="none" baseline="0">
              <a:solidFill>
                <a:srgbClr val="000000"/>
              </a:solidFill>
              <a:latin typeface="Tahoma"/>
              <a:ea typeface="Tahoma"/>
              <a:cs typeface="Tahoma"/>
              <a:sym typeface="Tahoma"/>
            </a:endParaRPr>
          </a:p>
        </p:txBody>
      </p:sp>
      <p:sp>
        <p:nvSpPr>
          <p:cNvPr id="1484" name="Shape 1484"/>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85" name="Shape 1485"/>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8"/>
        <p:cNvGrpSpPr/>
        <p:nvPr/>
      </p:nvGrpSpPr>
      <p:grpSpPr>
        <a:xfrm>
          <a:off x="0" y="0"/>
          <a:ext cx="0" cy="0"/>
          <a:chOff x="0" y="0"/>
          <a:chExt cx="0" cy="0"/>
        </a:xfrm>
      </p:grpSpPr>
      <p:sp>
        <p:nvSpPr>
          <p:cNvPr id="1549" name="Shape 1549"/>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31</a:t>
            </a:fld>
            <a:endParaRPr lang="en-US" sz="1800" b="0" i="0" u="none" strike="noStrike" cap="none" baseline="0">
              <a:solidFill>
                <a:srgbClr val="000000"/>
              </a:solidFill>
              <a:latin typeface="Tahoma"/>
              <a:ea typeface="Tahoma"/>
              <a:cs typeface="Tahoma"/>
              <a:sym typeface="Tahoma"/>
            </a:endParaRPr>
          </a:p>
        </p:txBody>
      </p:sp>
      <p:sp>
        <p:nvSpPr>
          <p:cNvPr id="1550" name="Shape 1550"/>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51" name="Shape 1551"/>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3"/>
        <p:cNvGrpSpPr/>
        <p:nvPr/>
      </p:nvGrpSpPr>
      <p:grpSpPr>
        <a:xfrm>
          <a:off x="0" y="0"/>
          <a:ext cx="0" cy="0"/>
          <a:chOff x="0" y="0"/>
          <a:chExt cx="0" cy="0"/>
        </a:xfrm>
      </p:grpSpPr>
      <p:sp>
        <p:nvSpPr>
          <p:cNvPr id="1584" name="Shape 1584"/>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32</a:t>
            </a:fld>
            <a:endParaRPr lang="en-US" sz="1800" b="0" i="0" u="none" strike="noStrike" cap="none" baseline="0">
              <a:solidFill>
                <a:srgbClr val="000000"/>
              </a:solidFill>
              <a:latin typeface="Tahoma"/>
              <a:ea typeface="Tahoma"/>
              <a:cs typeface="Tahoma"/>
              <a:sym typeface="Tahoma"/>
            </a:endParaRPr>
          </a:p>
        </p:txBody>
      </p:sp>
      <p:sp>
        <p:nvSpPr>
          <p:cNvPr id="1585" name="Shape 1585"/>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86" name="Shape 1586"/>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3"/>
        <p:cNvGrpSpPr/>
        <p:nvPr/>
      </p:nvGrpSpPr>
      <p:grpSpPr>
        <a:xfrm>
          <a:off x="0" y="0"/>
          <a:ext cx="0" cy="0"/>
          <a:chOff x="0" y="0"/>
          <a:chExt cx="0" cy="0"/>
        </a:xfrm>
      </p:grpSpPr>
      <p:sp>
        <p:nvSpPr>
          <p:cNvPr id="1604" name="Shape 1604"/>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33</a:t>
            </a:fld>
            <a:endParaRPr lang="en-US" sz="1800" b="0" i="0" u="none" strike="noStrike" cap="none" baseline="0">
              <a:solidFill>
                <a:srgbClr val="000000"/>
              </a:solidFill>
              <a:latin typeface="Tahoma"/>
              <a:ea typeface="Tahoma"/>
              <a:cs typeface="Tahoma"/>
              <a:sym typeface="Tahoma"/>
            </a:endParaRPr>
          </a:p>
        </p:txBody>
      </p:sp>
      <p:sp>
        <p:nvSpPr>
          <p:cNvPr id="1605" name="Shape 1605"/>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06" name="Shape 1606"/>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Shape 1612"/>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34</a:t>
            </a:fld>
            <a:endParaRPr lang="en-US" sz="1800" b="0" i="0" u="none" strike="noStrike" cap="none" baseline="0">
              <a:solidFill>
                <a:srgbClr val="000000"/>
              </a:solidFill>
              <a:latin typeface="Tahoma"/>
              <a:ea typeface="Tahoma"/>
              <a:cs typeface="Tahoma"/>
              <a:sym typeface="Tahoma"/>
            </a:endParaRPr>
          </a:p>
        </p:txBody>
      </p:sp>
      <p:sp>
        <p:nvSpPr>
          <p:cNvPr id="1613" name="Shape 1613"/>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14" name="Shape 1614"/>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0"/>
        <p:cNvGrpSpPr/>
        <p:nvPr/>
      </p:nvGrpSpPr>
      <p:grpSpPr>
        <a:xfrm>
          <a:off x="0" y="0"/>
          <a:ext cx="0" cy="0"/>
          <a:chOff x="0" y="0"/>
          <a:chExt cx="0" cy="0"/>
        </a:xfrm>
      </p:grpSpPr>
      <p:sp>
        <p:nvSpPr>
          <p:cNvPr id="1771" name="Shape 1771"/>
          <p:cNvSpPr txBox="1"/>
          <p:nvPr/>
        </p:nvSpPr>
        <p:spPr>
          <a:xfrm>
            <a:off x="3971925" y="8774111"/>
            <a:ext cx="3038475" cy="461961"/>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35</a:t>
            </a:fld>
            <a:endParaRPr lang="en-US" sz="1800" b="0" i="0" u="none" strike="noStrike" cap="none" baseline="0">
              <a:solidFill>
                <a:srgbClr val="000000"/>
              </a:solidFill>
              <a:latin typeface="Tahoma"/>
              <a:ea typeface="Tahoma"/>
              <a:cs typeface="Tahoma"/>
              <a:sym typeface="Tahoma"/>
            </a:endParaRPr>
          </a:p>
        </p:txBody>
      </p:sp>
      <p:sp>
        <p:nvSpPr>
          <p:cNvPr id="1772" name="Shape 1772"/>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73" name="Shape 1773"/>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8"/>
        <p:cNvGrpSpPr/>
        <p:nvPr/>
      </p:nvGrpSpPr>
      <p:grpSpPr>
        <a:xfrm>
          <a:off x="0" y="0"/>
          <a:ext cx="0" cy="0"/>
          <a:chOff x="0" y="0"/>
          <a:chExt cx="0" cy="0"/>
        </a:xfrm>
      </p:grpSpPr>
      <p:sp>
        <p:nvSpPr>
          <p:cNvPr id="1779" name="Shape 1779"/>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36</a:t>
            </a:fld>
            <a:endParaRPr lang="en-US" sz="1800" b="0" i="0" u="none" strike="noStrike" cap="none" baseline="0">
              <a:solidFill>
                <a:srgbClr val="000000"/>
              </a:solidFill>
              <a:latin typeface="Tahoma"/>
              <a:ea typeface="Tahoma"/>
              <a:cs typeface="Tahoma"/>
              <a:sym typeface="Tahoma"/>
            </a:endParaRPr>
          </a:p>
        </p:txBody>
      </p:sp>
      <p:sp>
        <p:nvSpPr>
          <p:cNvPr id="1780" name="Shape 1780"/>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81" name="Shape 1781"/>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8"/>
        <p:cNvGrpSpPr/>
        <p:nvPr/>
      </p:nvGrpSpPr>
      <p:grpSpPr>
        <a:xfrm>
          <a:off x="0" y="0"/>
          <a:ext cx="0" cy="0"/>
          <a:chOff x="0" y="0"/>
          <a:chExt cx="0" cy="0"/>
        </a:xfrm>
      </p:grpSpPr>
      <p:sp>
        <p:nvSpPr>
          <p:cNvPr id="1789" name="Shape 1789"/>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37</a:t>
            </a:fld>
            <a:endParaRPr lang="en-US" sz="1800" b="0" i="0" u="none" strike="noStrike" cap="none" baseline="0">
              <a:solidFill>
                <a:srgbClr val="000000"/>
              </a:solidFill>
              <a:latin typeface="Tahoma"/>
              <a:ea typeface="Tahoma"/>
              <a:cs typeface="Tahoma"/>
              <a:sym typeface="Tahoma"/>
            </a:endParaRPr>
          </a:p>
        </p:txBody>
      </p:sp>
      <p:sp>
        <p:nvSpPr>
          <p:cNvPr id="1790" name="Shape 1790"/>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91" name="Shape 1791"/>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Shape 1800"/>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38</a:t>
            </a:fld>
            <a:endParaRPr lang="en-US" sz="1800" b="0" i="0" u="none" strike="noStrike" cap="none" baseline="0">
              <a:solidFill>
                <a:srgbClr val="000000"/>
              </a:solidFill>
              <a:latin typeface="Tahoma"/>
              <a:ea typeface="Tahoma"/>
              <a:cs typeface="Tahoma"/>
              <a:sym typeface="Tahoma"/>
            </a:endParaRPr>
          </a:p>
        </p:txBody>
      </p:sp>
      <p:sp>
        <p:nvSpPr>
          <p:cNvPr id="1801" name="Shape 1801"/>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02" name="Shape 1802"/>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8"/>
        <p:cNvGrpSpPr/>
        <p:nvPr/>
      </p:nvGrpSpPr>
      <p:grpSpPr>
        <a:xfrm>
          <a:off x="0" y="0"/>
          <a:ext cx="0" cy="0"/>
          <a:chOff x="0" y="0"/>
          <a:chExt cx="0" cy="0"/>
        </a:xfrm>
      </p:grpSpPr>
      <p:sp>
        <p:nvSpPr>
          <p:cNvPr id="1809" name="Shape 1809"/>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39</a:t>
            </a:fld>
            <a:endParaRPr lang="en-US" sz="1800" b="0" i="0" u="none" strike="noStrike" cap="none" baseline="0">
              <a:solidFill>
                <a:srgbClr val="000000"/>
              </a:solidFill>
              <a:latin typeface="Tahoma"/>
              <a:ea typeface="Tahoma"/>
              <a:cs typeface="Tahoma"/>
              <a:sym typeface="Tahoma"/>
            </a:endParaRPr>
          </a:p>
        </p:txBody>
      </p:sp>
      <p:sp>
        <p:nvSpPr>
          <p:cNvPr id="1810" name="Shape 1810"/>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11" name="Shape 1811"/>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935037" y="4387850"/>
            <a:ext cx="5140324" cy="4156075"/>
          </a:xfrm>
          <a:prstGeom prst="rect">
            <a:avLst/>
          </a:prstGeom>
        </p:spPr>
        <p:txBody>
          <a:bodyPr lIns="91425" tIns="91425" rIns="91425" bIns="91425" anchor="ctr" anchorCtr="0">
            <a:noAutofit/>
          </a:bodyPr>
          <a:lstStyle/>
          <a:p>
            <a:pPr>
              <a:spcBef>
                <a:spcPts val="0"/>
              </a:spcBef>
              <a:buNone/>
            </a:pPr>
            <a:endParaRPr/>
          </a:p>
        </p:txBody>
      </p:sp>
      <p:sp>
        <p:nvSpPr>
          <p:cNvPr id="107" name="Shape 107"/>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6"/>
        <p:cNvGrpSpPr/>
        <p:nvPr/>
      </p:nvGrpSpPr>
      <p:grpSpPr>
        <a:xfrm>
          <a:off x="0" y="0"/>
          <a:ext cx="0" cy="0"/>
          <a:chOff x="0" y="0"/>
          <a:chExt cx="0" cy="0"/>
        </a:xfrm>
      </p:grpSpPr>
      <p:sp>
        <p:nvSpPr>
          <p:cNvPr id="1817" name="Shape 1817"/>
          <p:cNvSpPr txBox="1"/>
          <p:nvPr/>
        </p:nvSpPr>
        <p:spPr>
          <a:xfrm>
            <a:off x="3971925" y="8774111"/>
            <a:ext cx="3038475" cy="461961"/>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40</a:t>
            </a:fld>
            <a:endParaRPr lang="en-US" sz="1800" b="0" i="0" u="none" strike="noStrike" cap="none" baseline="0">
              <a:solidFill>
                <a:srgbClr val="000000"/>
              </a:solidFill>
              <a:latin typeface="Tahoma"/>
              <a:ea typeface="Tahoma"/>
              <a:cs typeface="Tahoma"/>
              <a:sym typeface="Tahoma"/>
            </a:endParaRPr>
          </a:p>
        </p:txBody>
      </p:sp>
      <p:sp>
        <p:nvSpPr>
          <p:cNvPr id="1818" name="Shape 1818"/>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19" name="Shape 1819"/>
          <p:cNvSpPr txBox="1">
            <a:spLocks noGrp="1"/>
          </p:cNvSpPr>
          <p:nvPr>
            <p:ph type="body" idx="1"/>
          </p:nvPr>
        </p:nvSpPr>
        <p:spPr>
          <a:xfrm>
            <a:off x="935037" y="4387850"/>
            <a:ext cx="5140324" cy="4156075"/>
          </a:xfrm>
          <a:prstGeom prst="rect">
            <a:avLst/>
          </a:prstGeom>
          <a:noFill/>
          <a:ln>
            <a:noFill/>
          </a:ln>
        </p:spPr>
        <p:txBody>
          <a:bodyPr lIns="92800" tIns="46400" rIns="92800" bIns="46400" anchor="t" anchorCtr="0">
            <a:noAutofit/>
          </a:bodyPr>
          <a:lstStyle/>
          <a:p>
            <a:pPr>
              <a:spcBef>
                <a:spcPts val="0"/>
              </a:spcBef>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4"/>
        <p:cNvGrpSpPr/>
        <p:nvPr/>
      </p:nvGrpSpPr>
      <p:grpSpPr>
        <a:xfrm>
          <a:off x="0" y="0"/>
          <a:ext cx="0" cy="0"/>
          <a:chOff x="0" y="0"/>
          <a:chExt cx="0" cy="0"/>
        </a:xfrm>
      </p:grpSpPr>
      <p:sp>
        <p:nvSpPr>
          <p:cNvPr id="1825" name="Shape 1825"/>
          <p:cNvSpPr txBox="1"/>
          <p:nvPr/>
        </p:nvSpPr>
        <p:spPr>
          <a:xfrm>
            <a:off x="3971925" y="8774111"/>
            <a:ext cx="3038475" cy="461961"/>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41</a:t>
            </a:fld>
            <a:endParaRPr lang="en-US" sz="1800" b="0" i="0" u="none" strike="noStrike" cap="none" baseline="0">
              <a:solidFill>
                <a:srgbClr val="000000"/>
              </a:solidFill>
              <a:latin typeface="Tahoma"/>
              <a:ea typeface="Tahoma"/>
              <a:cs typeface="Tahoma"/>
              <a:sym typeface="Tahoma"/>
            </a:endParaRPr>
          </a:p>
        </p:txBody>
      </p:sp>
      <p:sp>
        <p:nvSpPr>
          <p:cNvPr id="1826" name="Shape 1826"/>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27" name="Shape 1827"/>
          <p:cNvSpPr txBox="1">
            <a:spLocks noGrp="1"/>
          </p:cNvSpPr>
          <p:nvPr>
            <p:ph type="body" idx="1"/>
          </p:nvPr>
        </p:nvSpPr>
        <p:spPr>
          <a:xfrm>
            <a:off x="935037" y="4387850"/>
            <a:ext cx="5140324" cy="4156075"/>
          </a:xfrm>
          <a:prstGeom prst="rect">
            <a:avLst/>
          </a:prstGeom>
          <a:noFill/>
          <a:ln>
            <a:noFill/>
          </a:ln>
        </p:spPr>
        <p:txBody>
          <a:bodyPr lIns="92800" tIns="46400" rIns="92800" bIns="46400" anchor="t" anchorCtr="0">
            <a:noAutofit/>
          </a:bodyPr>
          <a:lstStyle/>
          <a:p>
            <a:pPr>
              <a:spcBef>
                <a:spcPts val="0"/>
              </a:spcBef>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4"/>
        <p:cNvGrpSpPr/>
        <p:nvPr/>
      </p:nvGrpSpPr>
      <p:grpSpPr>
        <a:xfrm>
          <a:off x="0" y="0"/>
          <a:ext cx="0" cy="0"/>
          <a:chOff x="0" y="0"/>
          <a:chExt cx="0" cy="0"/>
        </a:xfrm>
      </p:grpSpPr>
      <p:sp>
        <p:nvSpPr>
          <p:cNvPr id="2005" name="Shape 2005"/>
          <p:cNvSpPr txBox="1"/>
          <p:nvPr/>
        </p:nvSpPr>
        <p:spPr>
          <a:xfrm>
            <a:off x="3971925" y="8774111"/>
            <a:ext cx="3038475" cy="461961"/>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42</a:t>
            </a:fld>
            <a:endParaRPr lang="en-US" sz="1800" b="0" i="0" u="none" strike="noStrike" cap="none" baseline="0">
              <a:solidFill>
                <a:srgbClr val="000000"/>
              </a:solidFill>
              <a:latin typeface="Tahoma"/>
              <a:ea typeface="Tahoma"/>
              <a:cs typeface="Tahoma"/>
              <a:sym typeface="Tahoma"/>
            </a:endParaRPr>
          </a:p>
        </p:txBody>
      </p:sp>
      <p:sp>
        <p:nvSpPr>
          <p:cNvPr id="2006" name="Shape 2006"/>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07" name="Shape 2007"/>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2"/>
        <p:cNvGrpSpPr/>
        <p:nvPr/>
      </p:nvGrpSpPr>
      <p:grpSpPr>
        <a:xfrm>
          <a:off x="0" y="0"/>
          <a:ext cx="0" cy="0"/>
          <a:chOff x="0" y="0"/>
          <a:chExt cx="0" cy="0"/>
        </a:xfrm>
      </p:grpSpPr>
      <p:sp>
        <p:nvSpPr>
          <p:cNvPr id="2013" name="Shape 2013"/>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14" name="Shape 2014"/>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9"/>
        <p:cNvGrpSpPr/>
        <p:nvPr/>
      </p:nvGrpSpPr>
      <p:grpSpPr>
        <a:xfrm>
          <a:off x="0" y="0"/>
          <a:ext cx="0" cy="0"/>
          <a:chOff x="0" y="0"/>
          <a:chExt cx="0" cy="0"/>
        </a:xfrm>
      </p:grpSpPr>
      <p:sp>
        <p:nvSpPr>
          <p:cNvPr id="2020" name="Shape 2020"/>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21" name="Shape 2021"/>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1"/>
        <p:cNvGrpSpPr/>
        <p:nvPr/>
      </p:nvGrpSpPr>
      <p:grpSpPr>
        <a:xfrm>
          <a:off x="0" y="0"/>
          <a:ext cx="0" cy="0"/>
          <a:chOff x="0" y="0"/>
          <a:chExt cx="0" cy="0"/>
        </a:xfrm>
      </p:grpSpPr>
      <p:sp>
        <p:nvSpPr>
          <p:cNvPr id="2072" name="Shape 2072"/>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73" name="Shape 2073"/>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5</a:t>
            </a:fld>
            <a:endParaRPr lang="en-US" sz="1800" b="0" i="0" u="none" strike="noStrike" cap="none" baseline="0">
              <a:solidFill>
                <a:srgbClr val="000000"/>
              </a:solidFill>
              <a:latin typeface="Tahoma"/>
              <a:ea typeface="Tahoma"/>
              <a:cs typeface="Tahoma"/>
              <a:sym typeface="Tahoma"/>
            </a:endParaRPr>
          </a:p>
        </p:txBody>
      </p:sp>
      <p:sp>
        <p:nvSpPr>
          <p:cNvPr id="114" name="Shape 114"/>
          <p:cNvSpPr txBox="1">
            <a:spLocks noGrp="1"/>
          </p:cNvSpPr>
          <p:nvPr>
            <p:ph type="body" idx="1"/>
          </p:nvPr>
        </p:nvSpPr>
        <p:spPr>
          <a:xfrm>
            <a:off x="935037" y="4387850"/>
            <a:ext cx="5140324" cy="4156075"/>
          </a:xfrm>
          <a:prstGeom prst="rect">
            <a:avLst/>
          </a:prstGeom>
        </p:spPr>
        <p:txBody>
          <a:bodyPr lIns="91425" tIns="91425" rIns="91425" bIns="91425" anchor="ctr" anchorCtr="0">
            <a:noAutofit/>
          </a:bodyPr>
          <a:lstStyle/>
          <a:p>
            <a:pPr>
              <a:spcBef>
                <a:spcPts val="0"/>
              </a:spcBef>
              <a:buNone/>
            </a:pPr>
            <a:endParaRPr/>
          </a:p>
        </p:txBody>
      </p:sp>
      <p:sp>
        <p:nvSpPr>
          <p:cNvPr id="115" name="Shape 115"/>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935037" y="4387850"/>
            <a:ext cx="5140324" cy="4156075"/>
          </a:xfrm>
          <a:prstGeom prst="rect">
            <a:avLst/>
          </a:prstGeom>
        </p:spPr>
        <p:txBody>
          <a:bodyPr lIns="91425" tIns="91425" rIns="91425" bIns="91425" anchor="ctr" anchorCtr="0">
            <a:noAutofit/>
          </a:bodyPr>
          <a:lstStyle/>
          <a:p>
            <a:pPr>
              <a:spcBef>
                <a:spcPts val="0"/>
              </a:spcBef>
              <a:buNone/>
            </a:pPr>
            <a:endParaRPr/>
          </a:p>
        </p:txBody>
      </p:sp>
      <p:sp>
        <p:nvSpPr>
          <p:cNvPr id="122" name="Shape 122"/>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7</a:t>
            </a:fld>
            <a:endParaRPr lang="en-US" sz="1800" b="0" i="0" u="none" strike="noStrike" cap="none" baseline="0">
              <a:solidFill>
                <a:srgbClr val="000000"/>
              </a:solidFill>
              <a:latin typeface="Tahoma"/>
              <a:ea typeface="Tahoma"/>
              <a:cs typeface="Tahoma"/>
              <a:sym typeface="Tahoma"/>
            </a:endParaRPr>
          </a:p>
        </p:txBody>
      </p:sp>
      <p:sp>
        <p:nvSpPr>
          <p:cNvPr id="129" name="Shape 129"/>
          <p:cNvSpPr txBox="1">
            <a:spLocks noGrp="1"/>
          </p:cNvSpPr>
          <p:nvPr>
            <p:ph type="body" idx="1"/>
          </p:nvPr>
        </p:nvSpPr>
        <p:spPr>
          <a:xfrm>
            <a:off x="935037" y="4387850"/>
            <a:ext cx="5140324" cy="4156075"/>
          </a:xfrm>
          <a:prstGeom prst="rect">
            <a:avLst/>
          </a:prstGeom>
        </p:spPr>
        <p:txBody>
          <a:bodyPr lIns="91425" tIns="91425" rIns="91425" bIns="91425" anchor="ctr" anchorCtr="0">
            <a:noAutofit/>
          </a:bodyPr>
          <a:lstStyle/>
          <a:p>
            <a:pPr>
              <a:spcBef>
                <a:spcPts val="0"/>
              </a:spcBef>
              <a:buNone/>
            </a:pPr>
            <a:endParaRPr/>
          </a:p>
        </p:txBody>
      </p:sp>
      <p:sp>
        <p:nvSpPr>
          <p:cNvPr id="130" name="Shape 130"/>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p:nvPr/>
        </p:nvSpPr>
        <p:spPr>
          <a:xfrm>
            <a:off x="3971925" y="8774111"/>
            <a:ext cx="3038475" cy="461961"/>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800" b="0" i="0" u="none" strike="noStrike" cap="none" baseline="0">
                <a:solidFill>
                  <a:srgbClr val="000000"/>
                </a:solidFill>
                <a:latin typeface="Tahoma"/>
                <a:ea typeface="Tahoma"/>
                <a:cs typeface="Tahoma"/>
                <a:sym typeface="Tahoma"/>
              </a:rPr>
              <a:t>8</a:t>
            </a:fld>
            <a:endParaRPr lang="en-US" sz="1800" b="0" i="0" u="none" strike="noStrike" cap="none" baseline="0">
              <a:solidFill>
                <a:srgbClr val="000000"/>
              </a:solidFill>
              <a:latin typeface="Tahoma"/>
              <a:ea typeface="Tahoma"/>
              <a:cs typeface="Tahoma"/>
              <a:sym typeface="Tahoma"/>
            </a:endParaRPr>
          </a:p>
        </p:txBody>
      </p:sp>
      <p:sp>
        <p:nvSpPr>
          <p:cNvPr id="137" name="Shape 137"/>
          <p:cNvSpPr txBox="1">
            <a:spLocks noGrp="1"/>
          </p:cNvSpPr>
          <p:nvPr>
            <p:ph type="body" idx="1"/>
          </p:nvPr>
        </p:nvSpPr>
        <p:spPr>
          <a:xfrm>
            <a:off x="935037" y="4387850"/>
            <a:ext cx="5140324" cy="4156075"/>
          </a:xfrm>
          <a:prstGeom prst="rect">
            <a:avLst/>
          </a:prstGeom>
        </p:spPr>
        <p:txBody>
          <a:bodyPr lIns="91425" tIns="91425" rIns="91425" bIns="91425" anchor="ctr" anchorCtr="0">
            <a:noAutofit/>
          </a:bodyPr>
          <a:lstStyle/>
          <a:p>
            <a:pPr>
              <a:spcBef>
                <a:spcPts val="0"/>
              </a:spcBef>
              <a:buNone/>
            </a:pPr>
            <a:endParaRPr/>
          </a:p>
        </p:txBody>
      </p:sp>
      <p:sp>
        <p:nvSpPr>
          <p:cNvPr id="138" name="Shape 138"/>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5" name="Shape 145"/>
          <p:cNvSpPr txBox="1">
            <a:spLocks noGrp="1"/>
          </p:cNvSpPr>
          <p:nvPr>
            <p:ph type="body" idx="1"/>
          </p:nvPr>
        </p:nvSpPr>
        <p:spPr>
          <a:xfrm>
            <a:off x="935037" y="4387850"/>
            <a:ext cx="5140324" cy="4156075"/>
          </a:xfrm>
          <a:prstGeom prst="rect">
            <a:avLst/>
          </a:prstGeom>
          <a:noFill/>
          <a:ln>
            <a:noFill/>
          </a:ln>
        </p:spPr>
        <p:txBody>
          <a:bodyPr lIns="93150" tIns="46575" rIns="93150" bIns="4657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304800" y="6477000"/>
            <a:ext cx="1904999" cy="381000"/>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7" name="Shape 17"/>
          <p:cNvSpPr txBox="1">
            <a:spLocks noGrp="1"/>
          </p:cNvSpPr>
          <p:nvPr>
            <p:ph type="ftr" idx="11"/>
          </p:nvPr>
        </p:nvSpPr>
        <p:spPr>
          <a:xfrm>
            <a:off x="3352800" y="6477000"/>
            <a:ext cx="2895600" cy="381000"/>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8" name="Shape 18"/>
          <p:cNvSpPr txBox="1">
            <a:spLocks noGrp="1"/>
          </p:cNvSpPr>
          <p:nvPr>
            <p:ph type="sldNum" idx="12"/>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637"/>
        <p:cNvGrpSpPr/>
        <p:nvPr/>
      </p:nvGrpSpPr>
      <p:grpSpPr>
        <a:xfrm>
          <a:off x="0" y="0"/>
          <a:ext cx="0" cy="0"/>
          <a:chOff x="0" y="0"/>
          <a:chExt cx="0" cy="0"/>
        </a:xfrm>
      </p:grpSpPr>
      <p:sp>
        <p:nvSpPr>
          <p:cNvPr id="2638" name="Shape 2638"/>
          <p:cNvSpPr txBox="1">
            <a:spLocks noGrp="1"/>
          </p:cNvSpPr>
          <p:nvPr>
            <p:ph type="ctrTitle"/>
          </p:nvPr>
        </p:nvSpPr>
        <p:spPr>
          <a:xfrm>
            <a:off x="990600" y="1828800"/>
            <a:ext cx="7772400" cy="1143000"/>
          </a:xfrm>
          <a:prstGeom prst="rect">
            <a:avLst/>
          </a:prstGeom>
          <a:noFill/>
          <a:ln>
            <a:noFill/>
          </a:ln>
        </p:spPr>
        <p:txBody>
          <a:bodyPr lIns="91425" tIns="91425" rIns="91425" bIns="91425" anchor="b"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2639" name="Shape 2639"/>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560"/>
              </a:spcBef>
              <a:spcAft>
                <a:spcPts val="0"/>
              </a:spcAft>
              <a:buClr>
                <a:schemeClr val="folHlink"/>
              </a:buClr>
              <a:buFont typeface="Noto Symbol"/>
              <a:buNone/>
              <a:defRPr/>
            </a:lvl1pPr>
            <a:lvl2pPr marL="742950" marR="0" indent="-187959" algn="l" rtl="0">
              <a:spcBef>
                <a:spcPts val="560"/>
              </a:spcBef>
              <a:spcAft>
                <a:spcPts val="0"/>
              </a:spcAft>
              <a:buClr>
                <a:schemeClr val="hlink"/>
              </a:buClr>
              <a:buFont typeface="Noto Symbol"/>
              <a:buChar char="■"/>
              <a:defRPr/>
            </a:lvl2pPr>
            <a:lvl3pPr marL="1143000" marR="0" indent="-152400" algn="l" rtl="0">
              <a:spcBef>
                <a:spcPts val="480"/>
              </a:spcBef>
              <a:spcAft>
                <a:spcPts val="0"/>
              </a:spcAft>
              <a:buClr>
                <a:schemeClr val="folHlink"/>
              </a:buClr>
              <a:buFont typeface="Noto Symbol"/>
              <a:buChar char="■"/>
              <a:defRPr/>
            </a:lvl3pPr>
            <a:lvl4pPr marL="1600200" marR="0" indent="-158750" algn="l" rtl="0">
              <a:spcBef>
                <a:spcPts val="400"/>
              </a:spcBef>
              <a:spcAft>
                <a:spcPts val="0"/>
              </a:spcAft>
              <a:buClr>
                <a:schemeClr val="accent2"/>
              </a:buClr>
              <a:buFont typeface="Noto Symbol"/>
              <a:buChar char="■"/>
              <a:defRPr/>
            </a:lvl4pPr>
            <a:lvl5pPr marL="2057400" marR="0" indent="-165100" algn="l" rtl="0">
              <a:spcBef>
                <a:spcPts val="400"/>
              </a:spcBef>
              <a:spcAft>
                <a:spcPts val="0"/>
              </a:spcAft>
              <a:buClr>
                <a:schemeClr val="accent1"/>
              </a:buClr>
              <a:buFont typeface="Noto Symbol"/>
              <a:buChar char="■"/>
              <a:defRPr/>
            </a:lvl5pPr>
            <a:lvl6pPr marL="2514600" marR="0" indent="-165100" algn="l" rtl="0">
              <a:spcBef>
                <a:spcPts val="400"/>
              </a:spcBef>
              <a:spcAft>
                <a:spcPts val="0"/>
              </a:spcAft>
              <a:buClr>
                <a:schemeClr val="accent1"/>
              </a:buClr>
              <a:buFont typeface="Noto Symbol"/>
              <a:buChar char="■"/>
              <a:defRPr/>
            </a:lvl6pPr>
            <a:lvl7pPr marL="2971800" marR="0" indent="-165100" algn="l" rtl="0">
              <a:spcBef>
                <a:spcPts val="400"/>
              </a:spcBef>
              <a:spcAft>
                <a:spcPts val="0"/>
              </a:spcAft>
              <a:buClr>
                <a:schemeClr val="accent1"/>
              </a:buClr>
              <a:buFont typeface="Noto Symbol"/>
              <a:buChar char="■"/>
              <a:defRPr/>
            </a:lvl7pPr>
            <a:lvl8pPr marL="3429000" marR="0" indent="-165100" algn="l" rtl="0">
              <a:spcBef>
                <a:spcPts val="400"/>
              </a:spcBef>
              <a:spcAft>
                <a:spcPts val="0"/>
              </a:spcAft>
              <a:buClr>
                <a:schemeClr val="accent1"/>
              </a:buClr>
              <a:buFont typeface="Noto Symbol"/>
              <a:buChar char="■"/>
              <a:defRPr/>
            </a:lvl8pPr>
            <a:lvl9pPr marL="3886200" marR="0" indent="-165100" algn="l" rtl="0">
              <a:spcBef>
                <a:spcPts val="400"/>
              </a:spcBef>
              <a:spcAft>
                <a:spcPts val="0"/>
              </a:spcAft>
              <a:buClr>
                <a:schemeClr val="accent1"/>
              </a:buClr>
              <a:buFont typeface="Noto Symbol"/>
              <a:buChar char="■"/>
              <a:defRPr/>
            </a:lvl9pPr>
          </a:lstStyle>
          <a:p>
            <a:endParaRPr/>
          </a:p>
        </p:txBody>
      </p:sp>
      <p:sp>
        <p:nvSpPr>
          <p:cNvPr id="2640" name="Shape 2640"/>
          <p:cNvSpPr txBox="1">
            <a:spLocks noGrp="1"/>
          </p:cNvSpPr>
          <p:nvPr>
            <p:ph type="dt" idx="10"/>
          </p:nvPr>
        </p:nvSpPr>
        <p:spPr>
          <a:xfrm>
            <a:off x="990600" y="6248400"/>
            <a:ext cx="1904999" cy="457200"/>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641" name="Shape 2641"/>
          <p:cNvSpPr txBox="1">
            <a:spLocks noGrp="1"/>
          </p:cNvSpPr>
          <p:nvPr>
            <p:ph type="ftr" idx="11"/>
          </p:nvPr>
        </p:nvSpPr>
        <p:spPr>
          <a:xfrm>
            <a:off x="3429000" y="6248400"/>
            <a:ext cx="2895600" cy="457200"/>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642" name="Shape 2642"/>
          <p:cNvSpPr txBox="1">
            <a:spLocks noGrp="1"/>
          </p:cNvSpPr>
          <p:nvPr>
            <p:ph type="sldNum" idx="12"/>
          </p:nvPr>
        </p:nvSpPr>
        <p:spPr>
          <a:xfrm>
            <a:off x="6858000" y="6248400"/>
            <a:ext cx="19049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2"/>
              </a:buClr>
              <a:buSzPct val="25000"/>
              <a:buFont typeface="Tahoma"/>
              <a:buNone/>
            </a:pPr>
            <a:fld id="{00000000-1234-1234-1234-123412341234}" type="slidenum">
              <a:rPr lang="en-US" sz="1400" b="0" i="0" u="none" strike="noStrike" cap="none" baseline="0">
                <a:solidFill>
                  <a:schemeClr val="lt2"/>
                </a:solidFill>
                <a:latin typeface="Tahoma"/>
                <a:ea typeface="Tahoma"/>
                <a:cs typeface="Tahoma"/>
                <a:sym typeface="Tahoma"/>
              </a:rPr>
              <a:t>‹#›</a:t>
            </a:fld>
            <a:endParaRPr lang="en-US" sz="1400" b="0" i="0" u="none" strike="noStrike" cap="none" baseline="0">
              <a:solidFill>
                <a:schemeClr val="lt2"/>
              </a:solidFill>
              <a:latin typeface="Tahoma"/>
              <a:ea typeface="Tahoma"/>
              <a:cs typeface="Tahoma"/>
              <a:sym typeface="Tahom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650"/>
        <p:cNvGrpSpPr/>
        <p:nvPr/>
      </p:nvGrpSpPr>
      <p:grpSpPr>
        <a:xfrm>
          <a:off x="0" y="0"/>
          <a:ext cx="0" cy="0"/>
          <a:chOff x="0" y="0"/>
          <a:chExt cx="0" cy="0"/>
        </a:xfrm>
      </p:grpSpPr>
      <p:sp>
        <p:nvSpPr>
          <p:cNvPr id="2651" name="Shape 2651"/>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52" name="Shape 2652"/>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Font typeface="Tahoma"/>
              <a:buNone/>
              <a:defRPr/>
            </a:lvl1pPr>
            <a:lvl2pPr marL="457200" indent="0" rtl="0">
              <a:spcBef>
                <a:spcPts val="0"/>
              </a:spcBef>
              <a:buFont typeface="Tahoma"/>
              <a:buNone/>
              <a:defRPr/>
            </a:lvl2pPr>
            <a:lvl3pPr marL="914400" indent="0" rtl="0">
              <a:spcBef>
                <a:spcPts val="0"/>
              </a:spcBef>
              <a:buFont typeface="Tahoma"/>
              <a:buNone/>
              <a:defRPr/>
            </a:lvl3pPr>
            <a:lvl4pPr marL="1371600" indent="0" rtl="0">
              <a:spcBef>
                <a:spcPts val="0"/>
              </a:spcBef>
              <a:buFont typeface="Tahoma"/>
              <a:buNone/>
              <a:defRPr/>
            </a:lvl4pPr>
            <a:lvl5pPr marL="1828800" indent="0" rtl="0">
              <a:spcBef>
                <a:spcPts val="0"/>
              </a:spcBef>
              <a:buFont typeface="Tahoma"/>
              <a:buNone/>
              <a:defRPr/>
            </a:lvl5pPr>
            <a:lvl6pPr marL="2286000" indent="0" rtl="0">
              <a:spcBef>
                <a:spcPts val="0"/>
              </a:spcBef>
              <a:buFont typeface="Tahoma"/>
              <a:buNone/>
              <a:defRPr/>
            </a:lvl6pPr>
            <a:lvl7pPr marL="2743200" indent="0" rtl="0">
              <a:spcBef>
                <a:spcPts val="0"/>
              </a:spcBef>
              <a:buFont typeface="Tahoma"/>
              <a:buNone/>
              <a:defRPr/>
            </a:lvl7pPr>
            <a:lvl8pPr marL="3200400" indent="0" rtl="0">
              <a:spcBef>
                <a:spcPts val="0"/>
              </a:spcBef>
              <a:buFont typeface="Tahoma"/>
              <a:buNone/>
              <a:defRPr/>
            </a:lvl8pPr>
            <a:lvl9pPr marL="3657600" indent="0" rtl="0">
              <a:spcBef>
                <a:spcPts val="0"/>
              </a:spcBef>
              <a:buFont typeface="Tahoma"/>
              <a:buNone/>
              <a:defRPr/>
            </a:lvl9pPr>
          </a:lstStyle>
          <a:p>
            <a:endParaRPr/>
          </a:p>
        </p:txBody>
      </p:sp>
      <p:sp>
        <p:nvSpPr>
          <p:cNvPr id="2653" name="Shape 2653"/>
          <p:cNvSpPr txBox="1">
            <a:spLocks noGrp="1"/>
          </p:cNvSpPr>
          <p:nvPr>
            <p:ph type="dt" idx="10"/>
          </p:nvPr>
        </p:nvSpPr>
        <p:spPr>
          <a:xfrm>
            <a:off x="304800" y="6477000"/>
            <a:ext cx="1904999" cy="381000"/>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654" name="Shape 2654"/>
          <p:cNvSpPr txBox="1">
            <a:spLocks noGrp="1"/>
          </p:cNvSpPr>
          <p:nvPr>
            <p:ph type="ftr" idx="11"/>
          </p:nvPr>
        </p:nvSpPr>
        <p:spPr>
          <a:xfrm>
            <a:off x="3352800" y="6477000"/>
            <a:ext cx="2895600" cy="381000"/>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655" name="Shape 2655"/>
          <p:cNvSpPr txBox="1">
            <a:spLocks noGrp="1"/>
          </p:cNvSpPr>
          <p:nvPr>
            <p:ph type="sldNum" idx="12"/>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663"/>
        <p:cNvGrpSpPr/>
        <p:nvPr/>
      </p:nvGrpSpPr>
      <p:grpSpPr>
        <a:xfrm>
          <a:off x="0" y="0"/>
          <a:ext cx="0" cy="0"/>
          <a:chOff x="0" y="0"/>
          <a:chExt cx="0" cy="0"/>
        </a:xfrm>
      </p:grpSpPr>
      <p:sp>
        <p:nvSpPr>
          <p:cNvPr id="2664" name="Shape 2664"/>
          <p:cNvSpPr txBox="1">
            <a:spLocks noGrp="1"/>
          </p:cNvSpPr>
          <p:nvPr>
            <p:ph type="title"/>
          </p:nvPr>
        </p:nvSpPr>
        <p:spPr>
          <a:xfrm>
            <a:off x="0" y="381000"/>
            <a:ext cx="9144000" cy="609599"/>
          </a:xfrm>
          <a:prstGeom prst="rect">
            <a:avLst/>
          </a:prstGeom>
          <a:noFill/>
          <a:ln>
            <a:noFill/>
          </a:ln>
        </p:spPr>
        <p:txBody>
          <a:bodyPr lIns="91425" tIns="91425" rIns="91425" bIns="91425" anchor="b"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665" name="Shape 2665"/>
          <p:cNvSpPr txBox="1">
            <a:spLocks noGrp="1"/>
          </p:cNvSpPr>
          <p:nvPr>
            <p:ph type="body" idx="1"/>
          </p:nvPr>
        </p:nvSpPr>
        <p:spPr>
          <a:xfrm>
            <a:off x="304800" y="1371600"/>
            <a:ext cx="4152899" cy="51053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66" name="Shape 2666"/>
          <p:cNvSpPr txBox="1">
            <a:spLocks noGrp="1"/>
          </p:cNvSpPr>
          <p:nvPr>
            <p:ph type="body" idx="2"/>
          </p:nvPr>
        </p:nvSpPr>
        <p:spPr>
          <a:xfrm>
            <a:off x="4610100" y="1371600"/>
            <a:ext cx="4152899" cy="51053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67" name="Shape 2667"/>
          <p:cNvSpPr txBox="1">
            <a:spLocks noGrp="1"/>
          </p:cNvSpPr>
          <p:nvPr>
            <p:ph type="dt" idx="10"/>
          </p:nvPr>
        </p:nvSpPr>
        <p:spPr>
          <a:xfrm>
            <a:off x="304800" y="6477000"/>
            <a:ext cx="1904999" cy="381000"/>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668" name="Shape 2668"/>
          <p:cNvSpPr txBox="1">
            <a:spLocks noGrp="1"/>
          </p:cNvSpPr>
          <p:nvPr>
            <p:ph type="ftr" idx="11"/>
          </p:nvPr>
        </p:nvSpPr>
        <p:spPr>
          <a:xfrm>
            <a:off x="3352800" y="6477000"/>
            <a:ext cx="2895600" cy="381000"/>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669" name="Shape 2669"/>
          <p:cNvSpPr txBox="1">
            <a:spLocks noGrp="1"/>
          </p:cNvSpPr>
          <p:nvPr>
            <p:ph type="sldNum" idx="12"/>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677"/>
        <p:cNvGrpSpPr/>
        <p:nvPr/>
      </p:nvGrpSpPr>
      <p:grpSpPr>
        <a:xfrm>
          <a:off x="0" y="0"/>
          <a:ext cx="0" cy="0"/>
          <a:chOff x="0" y="0"/>
          <a:chExt cx="0" cy="0"/>
        </a:xfrm>
      </p:grpSpPr>
      <p:sp>
        <p:nvSpPr>
          <p:cNvPr id="2678" name="Shape 267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79" name="Shape 2679"/>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Tahoma"/>
              <a:buNone/>
              <a:defRPr/>
            </a:lvl1pPr>
            <a:lvl2pPr marL="457200" indent="0" rtl="0">
              <a:spcBef>
                <a:spcPts val="0"/>
              </a:spcBef>
              <a:buFont typeface="Tahoma"/>
              <a:buNone/>
              <a:defRPr/>
            </a:lvl2pPr>
            <a:lvl3pPr marL="914400" indent="0" rtl="0">
              <a:spcBef>
                <a:spcPts val="0"/>
              </a:spcBef>
              <a:buFont typeface="Tahoma"/>
              <a:buNone/>
              <a:defRPr/>
            </a:lvl3pPr>
            <a:lvl4pPr marL="1371600" indent="0" rtl="0">
              <a:spcBef>
                <a:spcPts val="0"/>
              </a:spcBef>
              <a:buFont typeface="Tahoma"/>
              <a:buNone/>
              <a:defRPr/>
            </a:lvl4pPr>
            <a:lvl5pPr marL="1828800" indent="0" rtl="0">
              <a:spcBef>
                <a:spcPts val="0"/>
              </a:spcBef>
              <a:buFont typeface="Tahoma"/>
              <a:buNone/>
              <a:defRPr/>
            </a:lvl5pPr>
            <a:lvl6pPr marL="2286000" indent="0" rtl="0">
              <a:spcBef>
                <a:spcPts val="0"/>
              </a:spcBef>
              <a:buFont typeface="Tahoma"/>
              <a:buNone/>
              <a:defRPr/>
            </a:lvl6pPr>
            <a:lvl7pPr marL="2743200" indent="0" rtl="0">
              <a:spcBef>
                <a:spcPts val="0"/>
              </a:spcBef>
              <a:buFont typeface="Tahoma"/>
              <a:buNone/>
              <a:defRPr/>
            </a:lvl7pPr>
            <a:lvl8pPr marL="3200400" indent="0" rtl="0">
              <a:spcBef>
                <a:spcPts val="0"/>
              </a:spcBef>
              <a:buFont typeface="Tahoma"/>
              <a:buNone/>
              <a:defRPr/>
            </a:lvl8pPr>
            <a:lvl9pPr marL="3657600" indent="0" rtl="0">
              <a:spcBef>
                <a:spcPts val="0"/>
              </a:spcBef>
              <a:buFont typeface="Tahoma"/>
              <a:buNone/>
              <a:defRPr/>
            </a:lvl9pPr>
          </a:lstStyle>
          <a:p>
            <a:endParaRPr/>
          </a:p>
        </p:txBody>
      </p:sp>
      <p:sp>
        <p:nvSpPr>
          <p:cNvPr id="2680" name="Shape 2680"/>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81" name="Shape 2681"/>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Tahoma"/>
              <a:buNone/>
              <a:defRPr/>
            </a:lvl1pPr>
            <a:lvl2pPr marL="457200" indent="0" rtl="0">
              <a:spcBef>
                <a:spcPts val="0"/>
              </a:spcBef>
              <a:buFont typeface="Tahoma"/>
              <a:buNone/>
              <a:defRPr/>
            </a:lvl2pPr>
            <a:lvl3pPr marL="914400" indent="0" rtl="0">
              <a:spcBef>
                <a:spcPts val="0"/>
              </a:spcBef>
              <a:buFont typeface="Tahoma"/>
              <a:buNone/>
              <a:defRPr/>
            </a:lvl3pPr>
            <a:lvl4pPr marL="1371600" indent="0" rtl="0">
              <a:spcBef>
                <a:spcPts val="0"/>
              </a:spcBef>
              <a:buFont typeface="Tahoma"/>
              <a:buNone/>
              <a:defRPr/>
            </a:lvl4pPr>
            <a:lvl5pPr marL="1828800" indent="0" rtl="0">
              <a:spcBef>
                <a:spcPts val="0"/>
              </a:spcBef>
              <a:buFont typeface="Tahoma"/>
              <a:buNone/>
              <a:defRPr/>
            </a:lvl5pPr>
            <a:lvl6pPr marL="2286000" indent="0" rtl="0">
              <a:spcBef>
                <a:spcPts val="0"/>
              </a:spcBef>
              <a:buFont typeface="Tahoma"/>
              <a:buNone/>
              <a:defRPr/>
            </a:lvl6pPr>
            <a:lvl7pPr marL="2743200" indent="0" rtl="0">
              <a:spcBef>
                <a:spcPts val="0"/>
              </a:spcBef>
              <a:buFont typeface="Tahoma"/>
              <a:buNone/>
              <a:defRPr/>
            </a:lvl7pPr>
            <a:lvl8pPr marL="3200400" indent="0" rtl="0">
              <a:spcBef>
                <a:spcPts val="0"/>
              </a:spcBef>
              <a:buFont typeface="Tahoma"/>
              <a:buNone/>
              <a:defRPr/>
            </a:lvl8pPr>
            <a:lvl9pPr marL="3657600" indent="0" rtl="0">
              <a:spcBef>
                <a:spcPts val="0"/>
              </a:spcBef>
              <a:buFont typeface="Tahoma"/>
              <a:buNone/>
              <a:defRPr/>
            </a:lvl9pPr>
          </a:lstStyle>
          <a:p>
            <a:endParaRPr/>
          </a:p>
        </p:txBody>
      </p:sp>
      <p:sp>
        <p:nvSpPr>
          <p:cNvPr id="2682" name="Shape 2682"/>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83" name="Shape 2683"/>
          <p:cNvSpPr txBox="1">
            <a:spLocks noGrp="1"/>
          </p:cNvSpPr>
          <p:nvPr>
            <p:ph type="dt" idx="10"/>
          </p:nvPr>
        </p:nvSpPr>
        <p:spPr>
          <a:xfrm>
            <a:off x="304800" y="6477000"/>
            <a:ext cx="1904999" cy="381000"/>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684" name="Shape 2684"/>
          <p:cNvSpPr txBox="1">
            <a:spLocks noGrp="1"/>
          </p:cNvSpPr>
          <p:nvPr>
            <p:ph type="ftr" idx="11"/>
          </p:nvPr>
        </p:nvSpPr>
        <p:spPr>
          <a:xfrm>
            <a:off x="3352800" y="6477000"/>
            <a:ext cx="2895600" cy="381000"/>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685" name="Shape 2685"/>
          <p:cNvSpPr txBox="1">
            <a:spLocks noGrp="1"/>
          </p:cNvSpPr>
          <p:nvPr>
            <p:ph type="sldNum" idx="12"/>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693"/>
        <p:cNvGrpSpPr/>
        <p:nvPr/>
      </p:nvGrpSpPr>
      <p:grpSpPr>
        <a:xfrm>
          <a:off x="0" y="0"/>
          <a:ext cx="0" cy="0"/>
          <a:chOff x="0" y="0"/>
          <a:chExt cx="0" cy="0"/>
        </a:xfrm>
      </p:grpSpPr>
      <p:sp>
        <p:nvSpPr>
          <p:cNvPr id="2694" name="Shape 2694"/>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95" name="Shape 2695"/>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96" name="Shape 2696"/>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Tahoma"/>
              <a:buNone/>
              <a:defRPr/>
            </a:lvl1pPr>
            <a:lvl2pPr marL="457200" indent="0" rtl="0">
              <a:spcBef>
                <a:spcPts val="0"/>
              </a:spcBef>
              <a:buFont typeface="Tahoma"/>
              <a:buNone/>
              <a:defRPr/>
            </a:lvl2pPr>
            <a:lvl3pPr marL="914400" indent="0" rtl="0">
              <a:spcBef>
                <a:spcPts val="0"/>
              </a:spcBef>
              <a:buFont typeface="Tahoma"/>
              <a:buNone/>
              <a:defRPr/>
            </a:lvl3pPr>
            <a:lvl4pPr marL="1371600" indent="0" rtl="0">
              <a:spcBef>
                <a:spcPts val="0"/>
              </a:spcBef>
              <a:buFont typeface="Tahoma"/>
              <a:buNone/>
              <a:defRPr/>
            </a:lvl4pPr>
            <a:lvl5pPr marL="1828800" indent="0" rtl="0">
              <a:spcBef>
                <a:spcPts val="0"/>
              </a:spcBef>
              <a:buFont typeface="Tahoma"/>
              <a:buNone/>
              <a:defRPr/>
            </a:lvl5pPr>
            <a:lvl6pPr marL="2286000" indent="0" rtl="0">
              <a:spcBef>
                <a:spcPts val="0"/>
              </a:spcBef>
              <a:buFont typeface="Tahoma"/>
              <a:buNone/>
              <a:defRPr/>
            </a:lvl6pPr>
            <a:lvl7pPr marL="2743200" indent="0" rtl="0">
              <a:spcBef>
                <a:spcPts val="0"/>
              </a:spcBef>
              <a:buFont typeface="Tahoma"/>
              <a:buNone/>
              <a:defRPr/>
            </a:lvl7pPr>
            <a:lvl8pPr marL="3200400" indent="0" rtl="0">
              <a:spcBef>
                <a:spcPts val="0"/>
              </a:spcBef>
              <a:buFont typeface="Tahoma"/>
              <a:buNone/>
              <a:defRPr/>
            </a:lvl8pPr>
            <a:lvl9pPr marL="3657600" indent="0" rtl="0">
              <a:spcBef>
                <a:spcPts val="0"/>
              </a:spcBef>
              <a:buFont typeface="Tahoma"/>
              <a:buNone/>
              <a:defRPr/>
            </a:lvl9pPr>
          </a:lstStyle>
          <a:p>
            <a:endParaRPr/>
          </a:p>
        </p:txBody>
      </p:sp>
      <p:sp>
        <p:nvSpPr>
          <p:cNvPr id="2697" name="Shape 2697"/>
          <p:cNvSpPr txBox="1">
            <a:spLocks noGrp="1"/>
          </p:cNvSpPr>
          <p:nvPr>
            <p:ph type="dt" idx="10"/>
          </p:nvPr>
        </p:nvSpPr>
        <p:spPr>
          <a:xfrm>
            <a:off x="304800" y="6477000"/>
            <a:ext cx="1904999" cy="381000"/>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698" name="Shape 2698"/>
          <p:cNvSpPr txBox="1">
            <a:spLocks noGrp="1"/>
          </p:cNvSpPr>
          <p:nvPr>
            <p:ph type="ftr" idx="11"/>
          </p:nvPr>
        </p:nvSpPr>
        <p:spPr>
          <a:xfrm>
            <a:off x="3352800" y="6477000"/>
            <a:ext cx="2895600" cy="381000"/>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699" name="Shape 2699"/>
          <p:cNvSpPr txBox="1">
            <a:spLocks noGrp="1"/>
          </p:cNvSpPr>
          <p:nvPr>
            <p:ph type="sldNum" idx="12"/>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707"/>
        <p:cNvGrpSpPr/>
        <p:nvPr/>
      </p:nvGrpSpPr>
      <p:grpSpPr>
        <a:xfrm>
          <a:off x="0" y="0"/>
          <a:ext cx="0" cy="0"/>
          <a:chOff x="0" y="0"/>
          <a:chExt cx="0" cy="0"/>
        </a:xfrm>
      </p:grpSpPr>
      <p:sp>
        <p:nvSpPr>
          <p:cNvPr id="2708" name="Shape 2708"/>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09" name="Shape 2709"/>
          <p:cNvSpPr>
            <a:spLocks noGrp="1"/>
          </p:cNvSpPr>
          <p:nvPr>
            <p:ph type="pic" idx="2"/>
          </p:nvPr>
        </p:nvSpPr>
        <p:spPr>
          <a:xfrm>
            <a:off x="1792288" y="612775"/>
            <a:ext cx="5486399" cy="4114800"/>
          </a:xfrm>
          <a:prstGeom prst="rect">
            <a:avLst/>
          </a:prstGeom>
          <a:noFill/>
          <a:ln>
            <a:noFill/>
          </a:ln>
        </p:spPr>
      </p:sp>
      <p:sp>
        <p:nvSpPr>
          <p:cNvPr id="2710" name="Shape 2710"/>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Tahoma"/>
              <a:buNone/>
              <a:defRPr/>
            </a:lvl1pPr>
            <a:lvl2pPr marL="457200" indent="0" rtl="0">
              <a:spcBef>
                <a:spcPts val="0"/>
              </a:spcBef>
              <a:buFont typeface="Tahoma"/>
              <a:buNone/>
              <a:defRPr/>
            </a:lvl2pPr>
            <a:lvl3pPr marL="914400" indent="0" rtl="0">
              <a:spcBef>
                <a:spcPts val="0"/>
              </a:spcBef>
              <a:buFont typeface="Tahoma"/>
              <a:buNone/>
              <a:defRPr/>
            </a:lvl3pPr>
            <a:lvl4pPr marL="1371600" indent="0" rtl="0">
              <a:spcBef>
                <a:spcPts val="0"/>
              </a:spcBef>
              <a:buFont typeface="Tahoma"/>
              <a:buNone/>
              <a:defRPr/>
            </a:lvl4pPr>
            <a:lvl5pPr marL="1828800" indent="0" rtl="0">
              <a:spcBef>
                <a:spcPts val="0"/>
              </a:spcBef>
              <a:buFont typeface="Tahoma"/>
              <a:buNone/>
              <a:defRPr/>
            </a:lvl5pPr>
            <a:lvl6pPr marL="2286000" indent="0" rtl="0">
              <a:spcBef>
                <a:spcPts val="0"/>
              </a:spcBef>
              <a:buFont typeface="Tahoma"/>
              <a:buNone/>
              <a:defRPr/>
            </a:lvl6pPr>
            <a:lvl7pPr marL="2743200" indent="0" rtl="0">
              <a:spcBef>
                <a:spcPts val="0"/>
              </a:spcBef>
              <a:buFont typeface="Tahoma"/>
              <a:buNone/>
              <a:defRPr/>
            </a:lvl7pPr>
            <a:lvl8pPr marL="3200400" indent="0" rtl="0">
              <a:spcBef>
                <a:spcPts val="0"/>
              </a:spcBef>
              <a:buFont typeface="Tahoma"/>
              <a:buNone/>
              <a:defRPr/>
            </a:lvl8pPr>
            <a:lvl9pPr marL="3657600" indent="0" rtl="0">
              <a:spcBef>
                <a:spcPts val="0"/>
              </a:spcBef>
              <a:buFont typeface="Tahoma"/>
              <a:buNone/>
              <a:defRPr/>
            </a:lvl9pPr>
          </a:lstStyle>
          <a:p>
            <a:endParaRPr/>
          </a:p>
        </p:txBody>
      </p:sp>
      <p:sp>
        <p:nvSpPr>
          <p:cNvPr id="2711" name="Shape 2711"/>
          <p:cNvSpPr txBox="1">
            <a:spLocks noGrp="1"/>
          </p:cNvSpPr>
          <p:nvPr>
            <p:ph type="dt" idx="10"/>
          </p:nvPr>
        </p:nvSpPr>
        <p:spPr>
          <a:xfrm>
            <a:off x="304800" y="6477000"/>
            <a:ext cx="1904999" cy="381000"/>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712" name="Shape 2712"/>
          <p:cNvSpPr txBox="1">
            <a:spLocks noGrp="1"/>
          </p:cNvSpPr>
          <p:nvPr>
            <p:ph type="ftr" idx="11"/>
          </p:nvPr>
        </p:nvSpPr>
        <p:spPr>
          <a:xfrm>
            <a:off x="3352800" y="6477000"/>
            <a:ext cx="2895600" cy="381000"/>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713" name="Shape 2713"/>
          <p:cNvSpPr txBox="1">
            <a:spLocks noGrp="1"/>
          </p:cNvSpPr>
          <p:nvPr>
            <p:ph type="sldNum" idx="12"/>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0" y="381000"/>
            <a:ext cx="9144000" cy="609599"/>
          </a:xfrm>
          <a:prstGeom prst="rect">
            <a:avLst/>
          </a:prstGeom>
          <a:noFill/>
          <a:ln>
            <a:noFill/>
          </a:ln>
        </p:spPr>
        <p:txBody>
          <a:bodyPr lIns="91425" tIns="91425" rIns="91425" bIns="91425" anchor="b"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4" name="Shape 34"/>
          <p:cNvSpPr txBox="1">
            <a:spLocks noGrp="1"/>
          </p:cNvSpPr>
          <p:nvPr>
            <p:ph type="body" idx="1"/>
          </p:nvPr>
        </p:nvSpPr>
        <p:spPr>
          <a:xfrm>
            <a:off x="304800" y="1371600"/>
            <a:ext cx="8458200" cy="5105399"/>
          </a:xfrm>
          <a:prstGeom prst="rect">
            <a:avLst/>
          </a:prstGeom>
          <a:noFill/>
          <a:ln>
            <a:noFill/>
          </a:ln>
        </p:spPr>
        <p:txBody>
          <a:bodyPr lIns="91425" tIns="91425" rIns="91425" bIns="91425" anchor="t" anchorCtr="0"/>
          <a:lstStyle>
            <a:lvl1pPr marL="342900" indent="-236220" algn="l" rtl="0">
              <a:spcBef>
                <a:spcPts val="560"/>
              </a:spcBef>
              <a:spcAft>
                <a:spcPts val="0"/>
              </a:spcAft>
              <a:buClr>
                <a:schemeClr val="folHlink"/>
              </a:buClr>
              <a:buFont typeface="Noto Symbol"/>
              <a:buChar char="■"/>
              <a:defRPr/>
            </a:lvl1pPr>
            <a:lvl2pPr marL="742950" indent="-187959" algn="l" rtl="0">
              <a:spcBef>
                <a:spcPts val="560"/>
              </a:spcBef>
              <a:spcAft>
                <a:spcPts val="0"/>
              </a:spcAft>
              <a:buClr>
                <a:schemeClr val="hlink"/>
              </a:buClr>
              <a:buFont typeface="Noto Symbol"/>
              <a:buChar char="■"/>
              <a:defRPr/>
            </a:lvl2pPr>
            <a:lvl3pPr marL="1143000" indent="-152400" algn="l" rtl="0">
              <a:spcBef>
                <a:spcPts val="480"/>
              </a:spcBef>
              <a:spcAft>
                <a:spcPts val="0"/>
              </a:spcAft>
              <a:buClr>
                <a:schemeClr val="folHlink"/>
              </a:buClr>
              <a:buFont typeface="Noto Symbol"/>
              <a:buChar char="■"/>
              <a:defRPr/>
            </a:lvl3pPr>
            <a:lvl4pPr marL="1600200" indent="-158750" algn="l" rtl="0">
              <a:spcBef>
                <a:spcPts val="400"/>
              </a:spcBef>
              <a:spcAft>
                <a:spcPts val="0"/>
              </a:spcAft>
              <a:buClr>
                <a:schemeClr val="accent2"/>
              </a:buClr>
              <a:buFont typeface="Noto Symbol"/>
              <a:buChar char="■"/>
              <a:defRPr/>
            </a:lvl4pPr>
            <a:lvl5pPr marL="2057400" indent="-165100" algn="l" rtl="0">
              <a:spcBef>
                <a:spcPts val="400"/>
              </a:spcBef>
              <a:spcAft>
                <a:spcPts val="0"/>
              </a:spcAft>
              <a:buClr>
                <a:schemeClr val="accent1"/>
              </a:buClr>
              <a:buFont typeface="Noto Symbol"/>
              <a:buChar char="■"/>
              <a:defRPr/>
            </a:lvl5pPr>
            <a:lvl6pPr marL="2514600" indent="-165100" algn="l" rtl="0">
              <a:spcBef>
                <a:spcPts val="400"/>
              </a:spcBef>
              <a:spcAft>
                <a:spcPts val="0"/>
              </a:spcAft>
              <a:buClr>
                <a:schemeClr val="accent1"/>
              </a:buClr>
              <a:buFont typeface="Noto Symbol"/>
              <a:buChar char="■"/>
              <a:defRPr/>
            </a:lvl6pPr>
            <a:lvl7pPr marL="2971800" indent="-165100" algn="l" rtl="0">
              <a:spcBef>
                <a:spcPts val="400"/>
              </a:spcBef>
              <a:spcAft>
                <a:spcPts val="0"/>
              </a:spcAft>
              <a:buClr>
                <a:schemeClr val="accent1"/>
              </a:buClr>
              <a:buFont typeface="Noto Symbol"/>
              <a:buChar char="■"/>
              <a:defRPr/>
            </a:lvl7pPr>
            <a:lvl8pPr marL="3429000" indent="-165100" algn="l" rtl="0">
              <a:spcBef>
                <a:spcPts val="400"/>
              </a:spcBef>
              <a:spcAft>
                <a:spcPts val="0"/>
              </a:spcAft>
              <a:buClr>
                <a:schemeClr val="accent1"/>
              </a:buClr>
              <a:buFont typeface="Noto Symbol"/>
              <a:buChar char="■"/>
              <a:defRPr/>
            </a:lvl8pPr>
            <a:lvl9pPr marL="3886200" indent="-165100" algn="l" rtl="0">
              <a:spcBef>
                <a:spcPts val="400"/>
              </a:spcBef>
              <a:spcAft>
                <a:spcPts val="0"/>
              </a:spcAft>
              <a:buClr>
                <a:schemeClr val="accent1"/>
              </a:buClr>
              <a:buFont typeface="Noto Symbol"/>
              <a:buChar char="■"/>
              <a:defRPr/>
            </a:lvl9pPr>
          </a:lstStyle>
          <a:p>
            <a:endParaRPr/>
          </a:p>
        </p:txBody>
      </p:sp>
      <p:sp>
        <p:nvSpPr>
          <p:cNvPr id="35" name="Shape 35"/>
          <p:cNvSpPr txBox="1">
            <a:spLocks noGrp="1"/>
          </p:cNvSpPr>
          <p:nvPr>
            <p:ph type="sldNum" idx="12"/>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304800" y="381000"/>
            <a:ext cx="8402637" cy="609599"/>
          </a:xfrm>
          <a:prstGeom prst="rect">
            <a:avLst/>
          </a:prstGeom>
          <a:noFill/>
          <a:ln>
            <a:noFill/>
          </a:ln>
        </p:spPr>
        <p:txBody>
          <a:bodyPr lIns="91425" tIns="91425" rIns="91425" bIns="91425" anchor="b"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8" name="Shape 38"/>
          <p:cNvSpPr txBox="1">
            <a:spLocks noGrp="1"/>
          </p:cNvSpPr>
          <p:nvPr>
            <p:ph type="body" idx="1"/>
          </p:nvPr>
        </p:nvSpPr>
        <p:spPr>
          <a:xfrm>
            <a:off x="304800" y="1371600"/>
            <a:ext cx="4152899" cy="5105399"/>
          </a:xfrm>
          <a:prstGeom prst="rect">
            <a:avLst/>
          </a:prstGeom>
          <a:noFill/>
          <a:ln>
            <a:noFill/>
          </a:ln>
        </p:spPr>
        <p:txBody>
          <a:bodyPr lIns="91425" tIns="91425" rIns="91425" bIns="91425" anchor="t" anchorCtr="0"/>
          <a:lstStyle>
            <a:lvl1pPr marL="342900" indent="-236220" algn="l" rtl="0">
              <a:spcBef>
                <a:spcPts val="560"/>
              </a:spcBef>
              <a:spcAft>
                <a:spcPts val="0"/>
              </a:spcAft>
              <a:buClr>
                <a:schemeClr val="folHlink"/>
              </a:buClr>
              <a:buFont typeface="Noto Symbol"/>
              <a:buChar char="■"/>
              <a:defRPr/>
            </a:lvl1pPr>
            <a:lvl2pPr marL="742950" indent="-187959" algn="l" rtl="0">
              <a:spcBef>
                <a:spcPts val="560"/>
              </a:spcBef>
              <a:spcAft>
                <a:spcPts val="0"/>
              </a:spcAft>
              <a:buClr>
                <a:schemeClr val="hlink"/>
              </a:buClr>
              <a:buFont typeface="Noto Symbol"/>
              <a:buChar char="■"/>
              <a:defRPr/>
            </a:lvl2pPr>
            <a:lvl3pPr marL="1143000" indent="-152400" algn="l" rtl="0">
              <a:spcBef>
                <a:spcPts val="480"/>
              </a:spcBef>
              <a:spcAft>
                <a:spcPts val="0"/>
              </a:spcAft>
              <a:buClr>
                <a:schemeClr val="folHlink"/>
              </a:buClr>
              <a:buFont typeface="Noto Symbol"/>
              <a:buChar char="■"/>
              <a:defRPr/>
            </a:lvl3pPr>
            <a:lvl4pPr marL="1600200" indent="-158750" algn="l" rtl="0">
              <a:spcBef>
                <a:spcPts val="400"/>
              </a:spcBef>
              <a:spcAft>
                <a:spcPts val="0"/>
              </a:spcAft>
              <a:buClr>
                <a:schemeClr val="accent2"/>
              </a:buClr>
              <a:buFont typeface="Noto Symbol"/>
              <a:buChar char="■"/>
              <a:defRPr/>
            </a:lvl4pPr>
            <a:lvl5pPr marL="2057400" indent="-165100" algn="l" rtl="0">
              <a:spcBef>
                <a:spcPts val="400"/>
              </a:spcBef>
              <a:spcAft>
                <a:spcPts val="0"/>
              </a:spcAft>
              <a:buClr>
                <a:schemeClr val="accent1"/>
              </a:buClr>
              <a:buFont typeface="Noto Symbol"/>
              <a:buChar char="■"/>
              <a:defRPr/>
            </a:lvl5pPr>
            <a:lvl6pPr marL="2514600" indent="-165100" algn="l" rtl="0">
              <a:spcBef>
                <a:spcPts val="400"/>
              </a:spcBef>
              <a:spcAft>
                <a:spcPts val="0"/>
              </a:spcAft>
              <a:buClr>
                <a:schemeClr val="accent1"/>
              </a:buClr>
              <a:buFont typeface="Noto Symbol"/>
              <a:buChar char="■"/>
              <a:defRPr/>
            </a:lvl6pPr>
            <a:lvl7pPr marL="2971800" indent="-165100" algn="l" rtl="0">
              <a:spcBef>
                <a:spcPts val="400"/>
              </a:spcBef>
              <a:spcAft>
                <a:spcPts val="0"/>
              </a:spcAft>
              <a:buClr>
                <a:schemeClr val="accent1"/>
              </a:buClr>
              <a:buFont typeface="Noto Symbol"/>
              <a:buChar char="■"/>
              <a:defRPr/>
            </a:lvl7pPr>
            <a:lvl8pPr marL="3429000" indent="-165100" algn="l" rtl="0">
              <a:spcBef>
                <a:spcPts val="400"/>
              </a:spcBef>
              <a:spcAft>
                <a:spcPts val="0"/>
              </a:spcAft>
              <a:buClr>
                <a:schemeClr val="accent1"/>
              </a:buClr>
              <a:buFont typeface="Noto Symbol"/>
              <a:buChar char="■"/>
              <a:defRPr/>
            </a:lvl8pPr>
            <a:lvl9pPr marL="3886200" indent="-165100" algn="l" rtl="0">
              <a:spcBef>
                <a:spcPts val="400"/>
              </a:spcBef>
              <a:spcAft>
                <a:spcPts val="0"/>
              </a:spcAft>
              <a:buClr>
                <a:schemeClr val="accent1"/>
              </a:buClr>
              <a:buFont typeface="Noto Symbol"/>
              <a:buChar char="■"/>
              <a:defRPr/>
            </a:lvl9pPr>
          </a:lstStyle>
          <a:p>
            <a:endParaRPr/>
          </a:p>
        </p:txBody>
      </p:sp>
      <p:sp>
        <p:nvSpPr>
          <p:cNvPr id="39" name="Shape 39"/>
          <p:cNvSpPr txBox="1">
            <a:spLocks noGrp="1"/>
          </p:cNvSpPr>
          <p:nvPr>
            <p:ph type="body" idx="2"/>
          </p:nvPr>
        </p:nvSpPr>
        <p:spPr>
          <a:xfrm>
            <a:off x="4610100" y="1371600"/>
            <a:ext cx="4152899" cy="5105399"/>
          </a:xfrm>
          <a:prstGeom prst="rect">
            <a:avLst/>
          </a:prstGeom>
          <a:noFill/>
          <a:ln>
            <a:noFill/>
          </a:ln>
        </p:spPr>
        <p:txBody>
          <a:bodyPr lIns="91425" tIns="91425" rIns="91425" bIns="91425" anchor="t" anchorCtr="0"/>
          <a:lstStyle>
            <a:lvl1pPr marL="342900" indent="-236220" algn="l" rtl="0">
              <a:spcBef>
                <a:spcPts val="560"/>
              </a:spcBef>
              <a:spcAft>
                <a:spcPts val="0"/>
              </a:spcAft>
              <a:buClr>
                <a:schemeClr val="folHlink"/>
              </a:buClr>
              <a:buFont typeface="Noto Symbol"/>
              <a:buChar char="■"/>
              <a:defRPr/>
            </a:lvl1pPr>
            <a:lvl2pPr marL="742950" indent="-187959" algn="l" rtl="0">
              <a:spcBef>
                <a:spcPts val="560"/>
              </a:spcBef>
              <a:spcAft>
                <a:spcPts val="0"/>
              </a:spcAft>
              <a:buClr>
                <a:schemeClr val="hlink"/>
              </a:buClr>
              <a:buFont typeface="Noto Symbol"/>
              <a:buChar char="■"/>
              <a:defRPr/>
            </a:lvl2pPr>
            <a:lvl3pPr marL="1143000" indent="-152400" algn="l" rtl="0">
              <a:spcBef>
                <a:spcPts val="480"/>
              </a:spcBef>
              <a:spcAft>
                <a:spcPts val="0"/>
              </a:spcAft>
              <a:buClr>
                <a:schemeClr val="folHlink"/>
              </a:buClr>
              <a:buFont typeface="Noto Symbol"/>
              <a:buChar char="■"/>
              <a:defRPr/>
            </a:lvl3pPr>
            <a:lvl4pPr marL="1600200" indent="-158750" algn="l" rtl="0">
              <a:spcBef>
                <a:spcPts val="400"/>
              </a:spcBef>
              <a:spcAft>
                <a:spcPts val="0"/>
              </a:spcAft>
              <a:buClr>
                <a:schemeClr val="accent2"/>
              </a:buClr>
              <a:buFont typeface="Noto Symbol"/>
              <a:buChar char="■"/>
              <a:defRPr/>
            </a:lvl4pPr>
            <a:lvl5pPr marL="2057400" indent="-165100" algn="l" rtl="0">
              <a:spcBef>
                <a:spcPts val="400"/>
              </a:spcBef>
              <a:spcAft>
                <a:spcPts val="0"/>
              </a:spcAft>
              <a:buClr>
                <a:schemeClr val="accent1"/>
              </a:buClr>
              <a:buFont typeface="Noto Symbol"/>
              <a:buChar char="■"/>
              <a:defRPr/>
            </a:lvl5pPr>
            <a:lvl6pPr marL="2514600" indent="-165100" algn="l" rtl="0">
              <a:spcBef>
                <a:spcPts val="400"/>
              </a:spcBef>
              <a:spcAft>
                <a:spcPts val="0"/>
              </a:spcAft>
              <a:buClr>
                <a:schemeClr val="accent1"/>
              </a:buClr>
              <a:buFont typeface="Noto Symbol"/>
              <a:buChar char="■"/>
              <a:defRPr/>
            </a:lvl6pPr>
            <a:lvl7pPr marL="2971800" indent="-165100" algn="l" rtl="0">
              <a:spcBef>
                <a:spcPts val="400"/>
              </a:spcBef>
              <a:spcAft>
                <a:spcPts val="0"/>
              </a:spcAft>
              <a:buClr>
                <a:schemeClr val="accent1"/>
              </a:buClr>
              <a:buFont typeface="Noto Symbol"/>
              <a:buChar char="■"/>
              <a:defRPr/>
            </a:lvl7pPr>
            <a:lvl8pPr marL="3429000" indent="-165100" algn="l" rtl="0">
              <a:spcBef>
                <a:spcPts val="400"/>
              </a:spcBef>
              <a:spcAft>
                <a:spcPts val="0"/>
              </a:spcAft>
              <a:buClr>
                <a:schemeClr val="accent1"/>
              </a:buClr>
              <a:buFont typeface="Noto Symbol"/>
              <a:buChar char="■"/>
              <a:defRPr/>
            </a:lvl8pPr>
            <a:lvl9pPr marL="3886200" indent="-165100" algn="l" rtl="0">
              <a:spcBef>
                <a:spcPts val="400"/>
              </a:spcBef>
              <a:spcAft>
                <a:spcPts val="0"/>
              </a:spcAft>
              <a:buClr>
                <a:schemeClr val="accent1"/>
              </a:buClr>
              <a:buFont typeface="Noto Symbol"/>
              <a:buChar char="■"/>
              <a:defRPr/>
            </a:lvl9pPr>
          </a:lstStyle>
          <a:p>
            <a:endParaRPr/>
          </a:p>
        </p:txBody>
      </p:sp>
      <p:sp>
        <p:nvSpPr>
          <p:cNvPr id="40" name="Shape 40"/>
          <p:cNvSpPr txBox="1">
            <a:spLocks noGrp="1"/>
          </p:cNvSpPr>
          <p:nvPr>
            <p:ph type="sldNum" idx="12"/>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304800" y="381000"/>
            <a:ext cx="8402637" cy="609599"/>
          </a:xfrm>
          <a:prstGeom prst="rect">
            <a:avLst/>
          </a:prstGeom>
          <a:noFill/>
          <a:ln>
            <a:noFill/>
          </a:ln>
        </p:spPr>
        <p:txBody>
          <a:bodyPr lIns="91425" tIns="91425" rIns="91425" bIns="91425" anchor="b"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49" name="Shape 49"/>
          <p:cNvSpPr txBox="1">
            <a:spLocks noGrp="1"/>
          </p:cNvSpPr>
          <p:nvPr>
            <p:ph type="body" idx="1"/>
          </p:nvPr>
        </p:nvSpPr>
        <p:spPr>
          <a:xfrm>
            <a:off x="304800" y="1371600"/>
            <a:ext cx="4152899" cy="5105399"/>
          </a:xfrm>
          <a:prstGeom prst="rect">
            <a:avLst/>
          </a:prstGeom>
          <a:noFill/>
          <a:ln>
            <a:noFill/>
          </a:ln>
        </p:spPr>
        <p:txBody>
          <a:bodyPr lIns="91425" tIns="91425" rIns="91425" bIns="91425" anchor="t" anchorCtr="0"/>
          <a:lstStyle>
            <a:lvl1pPr marL="342900" indent="-236220" algn="l" rtl="0">
              <a:spcBef>
                <a:spcPts val="560"/>
              </a:spcBef>
              <a:spcAft>
                <a:spcPts val="0"/>
              </a:spcAft>
              <a:buClr>
                <a:schemeClr val="folHlink"/>
              </a:buClr>
              <a:buFont typeface="Noto Symbol"/>
              <a:buChar char="■"/>
              <a:defRPr/>
            </a:lvl1pPr>
            <a:lvl2pPr marL="742950" indent="-187959" algn="l" rtl="0">
              <a:spcBef>
                <a:spcPts val="560"/>
              </a:spcBef>
              <a:spcAft>
                <a:spcPts val="0"/>
              </a:spcAft>
              <a:buClr>
                <a:schemeClr val="hlink"/>
              </a:buClr>
              <a:buFont typeface="Noto Symbol"/>
              <a:buChar char="■"/>
              <a:defRPr/>
            </a:lvl2pPr>
            <a:lvl3pPr marL="1143000" indent="-152400" algn="l" rtl="0">
              <a:spcBef>
                <a:spcPts val="480"/>
              </a:spcBef>
              <a:spcAft>
                <a:spcPts val="0"/>
              </a:spcAft>
              <a:buClr>
                <a:schemeClr val="folHlink"/>
              </a:buClr>
              <a:buFont typeface="Noto Symbol"/>
              <a:buChar char="■"/>
              <a:defRPr/>
            </a:lvl3pPr>
            <a:lvl4pPr marL="1600200" indent="-158750" algn="l" rtl="0">
              <a:spcBef>
                <a:spcPts val="400"/>
              </a:spcBef>
              <a:spcAft>
                <a:spcPts val="0"/>
              </a:spcAft>
              <a:buClr>
                <a:schemeClr val="accent2"/>
              </a:buClr>
              <a:buFont typeface="Noto Symbol"/>
              <a:buChar char="■"/>
              <a:defRPr/>
            </a:lvl4pPr>
            <a:lvl5pPr marL="2057400" indent="-165100" algn="l" rtl="0">
              <a:spcBef>
                <a:spcPts val="400"/>
              </a:spcBef>
              <a:spcAft>
                <a:spcPts val="0"/>
              </a:spcAft>
              <a:buClr>
                <a:schemeClr val="accent1"/>
              </a:buClr>
              <a:buFont typeface="Noto Symbol"/>
              <a:buChar char="■"/>
              <a:defRPr/>
            </a:lvl5pPr>
            <a:lvl6pPr marL="2514600" indent="-165100" algn="l" rtl="0">
              <a:spcBef>
                <a:spcPts val="400"/>
              </a:spcBef>
              <a:spcAft>
                <a:spcPts val="0"/>
              </a:spcAft>
              <a:buClr>
                <a:schemeClr val="accent1"/>
              </a:buClr>
              <a:buFont typeface="Noto Symbol"/>
              <a:buChar char="■"/>
              <a:defRPr/>
            </a:lvl6pPr>
            <a:lvl7pPr marL="2971800" indent="-165100" algn="l" rtl="0">
              <a:spcBef>
                <a:spcPts val="400"/>
              </a:spcBef>
              <a:spcAft>
                <a:spcPts val="0"/>
              </a:spcAft>
              <a:buClr>
                <a:schemeClr val="accent1"/>
              </a:buClr>
              <a:buFont typeface="Noto Symbol"/>
              <a:buChar char="■"/>
              <a:defRPr/>
            </a:lvl7pPr>
            <a:lvl8pPr marL="3429000" indent="-165100" algn="l" rtl="0">
              <a:spcBef>
                <a:spcPts val="400"/>
              </a:spcBef>
              <a:spcAft>
                <a:spcPts val="0"/>
              </a:spcAft>
              <a:buClr>
                <a:schemeClr val="accent1"/>
              </a:buClr>
              <a:buFont typeface="Noto Symbol"/>
              <a:buChar char="■"/>
              <a:defRPr/>
            </a:lvl8pPr>
            <a:lvl9pPr marL="3886200" indent="-165100" algn="l" rtl="0">
              <a:spcBef>
                <a:spcPts val="400"/>
              </a:spcBef>
              <a:spcAft>
                <a:spcPts val="0"/>
              </a:spcAft>
              <a:buClr>
                <a:schemeClr val="accent1"/>
              </a:buClr>
              <a:buFont typeface="Noto Symbol"/>
              <a:buChar char="■"/>
              <a:defRPr/>
            </a:lvl9pPr>
          </a:lstStyle>
          <a:p>
            <a:endParaRPr/>
          </a:p>
        </p:txBody>
      </p:sp>
      <p:sp>
        <p:nvSpPr>
          <p:cNvPr id="50" name="Shape 50"/>
          <p:cNvSpPr txBox="1">
            <a:spLocks noGrp="1"/>
          </p:cNvSpPr>
          <p:nvPr>
            <p:ph type="body" idx="2"/>
          </p:nvPr>
        </p:nvSpPr>
        <p:spPr>
          <a:xfrm>
            <a:off x="4610100" y="1371600"/>
            <a:ext cx="4152899" cy="2476500"/>
          </a:xfrm>
          <a:prstGeom prst="rect">
            <a:avLst/>
          </a:prstGeom>
          <a:noFill/>
          <a:ln>
            <a:noFill/>
          </a:ln>
        </p:spPr>
        <p:txBody>
          <a:bodyPr lIns="91425" tIns="91425" rIns="91425" bIns="91425" anchor="t" anchorCtr="0"/>
          <a:lstStyle>
            <a:lvl1pPr marL="342900" indent="-236220" algn="l" rtl="0">
              <a:spcBef>
                <a:spcPts val="560"/>
              </a:spcBef>
              <a:spcAft>
                <a:spcPts val="0"/>
              </a:spcAft>
              <a:buClr>
                <a:schemeClr val="folHlink"/>
              </a:buClr>
              <a:buFont typeface="Noto Symbol"/>
              <a:buChar char="■"/>
              <a:defRPr/>
            </a:lvl1pPr>
            <a:lvl2pPr marL="742950" indent="-187959" algn="l" rtl="0">
              <a:spcBef>
                <a:spcPts val="560"/>
              </a:spcBef>
              <a:spcAft>
                <a:spcPts val="0"/>
              </a:spcAft>
              <a:buClr>
                <a:schemeClr val="hlink"/>
              </a:buClr>
              <a:buFont typeface="Noto Symbol"/>
              <a:buChar char="■"/>
              <a:defRPr/>
            </a:lvl2pPr>
            <a:lvl3pPr marL="1143000" indent="-152400" algn="l" rtl="0">
              <a:spcBef>
                <a:spcPts val="480"/>
              </a:spcBef>
              <a:spcAft>
                <a:spcPts val="0"/>
              </a:spcAft>
              <a:buClr>
                <a:schemeClr val="folHlink"/>
              </a:buClr>
              <a:buFont typeface="Noto Symbol"/>
              <a:buChar char="■"/>
              <a:defRPr/>
            </a:lvl3pPr>
            <a:lvl4pPr marL="1600200" indent="-158750" algn="l" rtl="0">
              <a:spcBef>
                <a:spcPts val="400"/>
              </a:spcBef>
              <a:spcAft>
                <a:spcPts val="0"/>
              </a:spcAft>
              <a:buClr>
                <a:schemeClr val="accent2"/>
              </a:buClr>
              <a:buFont typeface="Noto Symbol"/>
              <a:buChar char="■"/>
              <a:defRPr/>
            </a:lvl4pPr>
            <a:lvl5pPr marL="2057400" indent="-165100" algn="l" rtl="0">
              <a:spcBef>
                <a:spcPts val="400"/>
              </a:spcBef>
              <a:spcAft>
                <a:spcPts val="0"/>
              </a:spcAft>
              <a:buClr>
                <a:schemeClr val="accent1"/>
              </a:buClr>
              <a:buFont typeface="Noto Symbol"/>
              <a:buChar char="■"/>
              <a:defRPr/>
            </a:lvl5pPr>
            <a:lvl6pPr marL="2514600" indent="-165100" algn="l" rtl="0">
              <a:spcBef>
                <a:spcPts val="400"/>
              </a:spcBef>
              <a:spcAft>
                <a:spcPts val="0"/>
              </a:spcAft>
              <a:buClr>
                <a:schemeClr val="accent1"/>
              </a:buClr>
              <a:buFont typeface="Noto Symbol"/>
              <a:buChar char="■"/>
              <a:defRPr/>
            </a:lvl6pPr>
            <a:lvl7pPr marL="2971800" indent="-165100" algn="l" rtl="0">
              <a:spcBef>
                <a:spcPts val="400"/>
              </a:spcBef>
              <a:spcAft>
                <a:spcPts val="0"/>
              </a:spcAft>
              <a:buClr>
                <a:schemeClr val="accent1"/>
              </a:buClr>
              <a:buFont typeface="Noto Symbol"/>
              <a:buChar char="■"/>
              <a:defRPr/>
            </a:lvl7pPr>
            <a:lvl8pPr marL="3429000" indent="-165100" algn="l" rtl="0">
              <a:spcBef>
                <a:spcPts val="400"/>
              </a:spcBef>
              <a:spcAft>
                <a:spcPts val="0"/>
              </a:spcAft>
              <a:buClr>
                <a:schemeClr val="accent1"/>
              </a:buClr>
              <a:buFont typeface="Noto Symbol"/>
              <a:buChar char="■"/>
              <a:defRPr/>
            </a:lvl8pPr>
            <a:lvl9pPr marL="3886200" indent="-165100" algn="l" rtl="0">
              <a:spcBef>
                <a:spcPts val="400"/>
              </a:spcBef>
              <a:spcAft>
                <a:spcPts val="0"/>
              </a:spcAft>
              <a:buClr>
                <a:schemeClr val="accent1"/>
              </a:buClr>
              <a:buFont typeface="Noto Symbol"/>
              <a:buChar char="■"/>
              <a:defRPr/>
            </a:lvl9pPr>
          </a:lstStyle>
          <a:p>
            <a:endParaRPr/>
          </a:p>
        </p:txBody>
      </p:sp>
      <p:sp>
        <p:nvSpPr>
          <p:cNvPr id="51" name="Shape 51"/>
          <p:cNvSpPr txBox="1">
            <a:spLocks noGrp="1"/>
          </p:cNvSpPr>
          <p:nvPr>
            <p:ph type="body" idx="3"/>
          </p:nvPr>
        </p:nvSpPr>
        <p:spPr>
          <a:xfrm>
            <a:off x="4610100" y="4000500"/>
            <a:ext cx="4152899" cy="2476500"/>
          </a:xfrm>
          <a:prstGeom prst="rect">
            <a:avLst/>
          </a:prstGeom>
          <a:noFill/>
          <a:ln>
            <a:noFill/>
          </a:ln>
        </p:spPr>
        <p:txBody>
          <a:bodyPr lIns="91425" tIns="91425" rIns="91425" bIns="91425" anchor="t" anchorCtr="0"/>
          <a:lstStyle>
            <a:lvl1pPr marL="342900" indent="-236220" algn="l" rtl="0">
              <a:spcBef>
                <a:spcPts val="560"/>
              </a:spcBef>
              <a:spcAft>
                <a:spcPts val="0"/>
              </a:spcAft>
              <a:buClr>
                <a:schemeClr val="folHlink"/>
              </a:buClr>
              <a:buFont typeface="Noto Symbol"/>
              <a:buChar char="■"/>
              <a:defRPr/>
            </a:lvl1pPr>
            <a:lvl2pPr marL="742950" indent="-187959" algn="l" rtl="0">
              <a:spcBef>
                <a:spcPts val="560"/>
              </a:spcBef>
              <a:spcAft>
                <a:spcPts val="0"/>
              </a:spcAft>
              <a:buClr>
                <a:schemeClr val="hlink"/>
              </a:buClr>
              <a:buFont typeface="Noto Symbol"/>
              <a:buChar char="■"/>
              <a:defRPr/>
            </a:lvl2pPr>
            <a:lvl3pPr marL="1143000" indent="-152400" algn="l" rtl="0">
              <a:spcBef>
                <a:spcPts val="480"/>
              </a:spcBef>
              <a:spcAft>
                <a:spcPts val="0"/>
              </a:spcAft>
              <a:buClr>
                <a:schemeClr val="folHlink"/>
              </a:buClr>
              <a:buFont typeface="Noto Symbol"/>
              <a:buChar char="■"/>
              <a:defRPr/>
            </a:lvl3pPr>
            <a:lvl4pPr marL="1600200" indent="-158750" algn="l" rtl="0">
              <a:spcBef>
                <a:spcPts val="400"/>
              </a:spcBef>
              <a:spcAft>
                <a:spcPts val="0"/>
              </a:spcAft>
              <a:buClr>
                <a:schemeClr val="accent2"/>
              </a:buClr>
              <a:buFont typeface="Noto Symbol"/>
              <a:buChar char="■"/>
              <a:defRPr/>
            </a:lvl4pPr>
            <a:lvl5pPr marL="2057400" indent="-165100" algn="l" rtl="0">
              <a:spcBef>
                <a:spcPts val="400"/>
              </a:spcBef>
              <a:spcAft>
                <a:spcPts val="0"/>
              </a:spcAft>
              <a:buClr>
                <a:schemeClr val="accent1"/>
              </a:buClr>
              <a:buFont typeface="Noto Symbol"/>
              <a:buChar char="■"/>
              <a:defRPr/>
            </a:lvl5pPr>
            <a:lvl6pPr marL="2514600" indent="-165100" algn="l" rtl="0">
              <a:spcBef>
                <a:spcPts val="400"/>
              </a:spcBef>
              <a:spcAft>
                <a:spcPts val="0"/>
              </a:spcAft>
              <a:buClr>
                <a:schemeClr val="accent1"/>
              </a:buClr>
              <a:buFont typeface="Noto Symbol"/>
              <a:buChar char="■"/>
              <a:defRPr/>
            </a:lvl6pPr>
            <a:lvl7pPr marL="2971800" indent="-165100" algn="l" rtl="0">
              <a:spcBef>
                <a:spcPts val="400"/>
              </a:spcBef>
              <a:spcAft>
                <a:spcPts val="0"/>
              </a:spcAft>
              <a:buClr>
                <a:schemeClr val="accent1"/>
              </a:buClr>
              <a:buFont typeface="Noto Symbol"/>
              <a:buChar char="■"/>
              <a:defRPr/>
            </a:lvl7pPr>
            <a:lvl8pPr marL="3429000" indent="-165100" algn="l" rtl="0">
              <a:spcBef>
                <a:spcPts val="400"/>
              </a:spcBef>
              <a:spcAft>
                <a:spcPts val="0"/>
              </a:spcAft>
              <a:buClr>
                <a:schemeClr val="accent1"/>
              </a:buClr>
              <a:buFont typeface="Noto Symbol"/>
              <a:buChar char="■"/>
              <a:defRPr/>
            </a:lvl8pPr>
            <a:lvl9pPr marL="3886200" indent="-165100" algn="l" rtl="0">
              <a:spcBef>
                <a:spcPts val="400"/>
              </a:spcBef>
              <a:spcAft>
                <a:spcPts val="0"/>
              </a:spcAft>
              <a:buClr>
                <a:schemeClr val="accent1"/>
              </a:buClr>
              <a:buFont typeface="Noto Symbol"/>
              <a:buChar char="■"/>
              <a:defRPr/>
            </a:lvl9pPr>
          </a:lstStyle>
          <a:p>
            <a:endParaRPr/>
          </a:p>
        </p:txBody>
      </p:sp>
      <p:sp>
        <p:nvSpPr>
          <p:cNvPr id="52" name="Shape 52"/>
          <p:cNvSpPr txBox="1">
            <a:spLocks noGrp="1"/>
          </p:cNvSpPr>
          <p:nvPr>
            <p:ph type="sldNum" idx="12"/>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304800" y="381000"/>
            <a:ext cx="8402637" cy="609599"/>
          </a:xfrm>
          <a:prstGeom prst="rect">
            <a:avLst/>
          </a:prstGeom>
          <a:noFill/>
          <a:ln>
            <a:noFill/>
          </a:ln>
        </p:spPr>
        <p:txBody>
          <a:bodyPr lIns="91425" tIns="91425" rIns="91425" bIns="91425" anchor="b"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55" name="Shape 55"/>
          <p:cNvSpPr>
            <a:spLocks noGrp="1"/>
          </p:cNvSpPr>
          <p:nvPr>
            <p:ph type="clipArt" idx="2"/>
          </p:nvPr>
        </p:nvSpPr>
        <p:spPr>
          <a:xfrm>
            <a:off x="304800" y="1371600"/>
            <a:ext cx="4152899" cy="5105399"/>
          </a:xfrm>
          <a:prstGeom prst="rect">
            <a:avLst/>
          </a:prstGeom>
          <a:noFill/>
          <a:ln>
            <a:noFill/>
          </a:ln>
        </p:spPr>
      </p:sp>
      <p:sp>
        <p:nvSpPr>
          <p:cNvPr id="56" name="Shape 56"/>
          <p:cNvSpPr txBox="1">
            <a:spLocks noGrp="1"/>
          </p:cNvSpPr>
          <p:nvPr>
            <p:ph type="body" idx="1"/>
          </p:nvPr>
        </p:nvSpPr>
        <p:spPr>
          <a:xfrm>
            <a:off x="4610100" y="1371600"/>
            <a:ext cx="4152899" cy="5105399"/>
          </a:xfrm>
          <a:prstGeom prst="rect">
            <a:avLst/>
          </a:prstGeom>
          <a:noFill/>
          <a:ln>
            <a:noFill/>
          </a:ln>
        </p:spPr>
        <p:txBody>
          <a:bodyPr lIns="91425" tIns="91425" rIns="91425" bIns="91425" anchor="t" anchorCtr="0"/>
          <a:lstStyle>
            <a:lvl1pPr marL="342900" indent="-236220" algn="l" rtl="0">
              <a:spcBef>
                <a:spcPts val="560"/>
              </a:spcBef>
              <a:spcAft>
                <a:spcPts val="0"/>
              </a:spcAft>
              <a:buClr>
                <a:schemeClr val="folHlink"/>
              </a:buClr>
              <a:buFont typeface="Noto Symbol"/>
              <a:buChar char="■"/>
              <a:defRPr/>
            </a:lvl1pPr>
            <a:lvl2pPr marL="742950" indent="-187959" algn="l" rtl="0">
              <a:spcBef>
                <a:spcPts val="560"/>
              </a:spcBef>
              <a:spcAft>
                <a:spcPts val="0"/>
              </a:spcAft>
              <a:buClr>
                <a:schemeClr val="hlink"/>
              </a:buClr>
              <a:buFont typeface="Noto Symbol"/>
              <a:buChar char="■"/>
              <a:defRPr/>
            </a:lvl2pPr>
            <a:lvl3pPr marL="1143000" indent="-152400" algn="l" rtl="0">
              <a:spcBef>
                <a:spcPts val="480"/>
              </a:spcBef>
              <a:spcAft>
                <a:spcPts val="0"/>
              </a:spcAft>
              <a:buClr>
                <a:schemeClr val="folHlink"/>
              </a:buClr>
              <a:buFont typeface="Noto Symbol"/>
              <a:buChar char="■"/>
              <a:defRPr/>
            </a:lvl3pPr>
            <a:lvl4pPr marL="1600200" indent="-158750" algn="l" rtl="0">
              <a:spcBef>
                <a:spcPts val="400"/>
              </a:spcBef>
              <a:spcAft>
                <a:spcPts val="0"/>
              </a:spcAft>
              <a:buClr>
                <a:schemeClr val="accent2"/>
              </a:buClr>
              <a:buFont typeface="Noto Symbol"/>
              <a:buChar char="■"/>
              <a:defRPr/>
            </a:lvl4pPr>
            <a:lvl5pPr marL="2057400" indent="-165100" algn="l" rtl="0">
              <a:spcBef>
                <a:spcPts val="400"/>
              </a:spcBef>
              <a:spcAft>
                <a:spcPts val="0"/>
              </a:spcAft>
              <a:buClr>
                <a:schemeClr val="accent1"/>
              </a:buClr>
              <a:buFont typeface="Noto Symbol"/>
              <a:buChar char="■"/>
              <a:defRPr/>
            </a:lvl5pPr>
            <a:lvl6pPr marL="2514600" indent="-165100" algn="l" rtl="0">
              <a:spcBef>
                <a:spcPts val="400"/>
              </a:spcBef>
              <a:spcAft>
                <a:spcPts val="0"/>
              </a:spcAft>
              <a:buClr>
                <a:schemeClr val="accent1"/>
              </a:buClr>
              <a:buFont typeface="Noto Symbol"/>
              <a:buChar char="■"/>
              <a:defRPr/>
            </a:lvl6pPr>
            <a:lvl7pPr marL="2971800" indent="-165100" algn="l" rtl="0">
              <a:spcBef>
                <a:spcPts val="400"/>
              </a:spcBef>
              <a:spcAft>
                <a:spcPts val="0"/>
              </a:spcAft>
              <a:buClr>
                <a:schemeClr val="accent1"/>
              </a:buClr>
              <a:buFont typeface="Noto Symbol"/>
              <a:buChar char="■"/>
              <a:defRPr/>
            </a:lvl7pPr>
            <a:lvl8pPr marL="3429000" indent="-165100" algn="l" rtl="0">
              <a:spcBef>
                <a:spcPts val="400"/>
              </a:spcBef>
              <a:spcAft>
                <a:spcPts val="0"/>
              </a:spcAft>
              <a:buClr>
                <a:schemeClr val="accent1"/>
              </a:buClr>
              <a:buFont typeface="Noto Symbol"/>
              <a:buChar char="■"/>
              <a:defRPr/>
            </a:lvl8pPr>
            <a:lvl9pPr marL="3886200" indent="-165100" algn="l" rtl="0">
              <a:spcBef>
                <a:spcPts val="400"/>
              </a:spcBef>
              <a:spcAft>
                <a:spcPts val="0"/>
              </a:spcAft>
              <a:buClr>
                <a:schemeClr val="accent1"/>
              </a:buClr>
              <a:buFont typeface="Noto Symbol"/>
              <a:buChar char="■"/>
              <a:defRPr/>
            </a:lvl9pPr>
          </a:lstStyle>
          <a:p>
            <a:endParaRPr/>
          </a:p>
        </p:txBody>
      </p:sp>
      <p:sp>
        <p:nvSpPr>
          <p:cNvPr id="57" name="Shape 57"/>
          <p:cNvSpPr txBox="1">
            <a:spLocks noGrp="1"/>
          </p:cNvSpPr>
          <p:nvPr>
            <p:ph type="sldNum" idx="12"/>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04800" y="381000"/>
            <a:ext cx="8402637" cy="609599"/>
          </a:xfrm>
          <a:prstGeom prst="rect">
            <a:avLst/>
          </a:prstGeom>
          <a:noFill/>
          <a:ln>
            <a:noFill/>
          </a:ln>
        </p:spPr>
        <p:txBody>
          <a:bodyPr lIns="91425" tIns="91425" rIns="91425" bIns="91425" anchor="b"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60" name="Shape 60"/>
          <p:cNvSpPr txBox="1">
            <a:spLocks noGrp="1"/>
          </p:cNvSpPr>
          <p:nvPr>
            <p:ph type="body" idx="1"/>
          </p:nvPr>
        </p:nvSpPr>
        <p:spPr>
          <a:xfrm>
            <a:off x="304800" y="1371600"/>
            <a:ext cx="4152899" cy="2476500"/>
          </a:xfrm>
          <a:prstGeom prst="rect">
            <a:avLst/>
          </a:prstGeom>
          <a:noFill/>
          <a:ln>
            <a:noFill/>
          </a:ln>
        </p:spPr>
        <p:txBody>
          <a:bodyPr lIns="91425" tIns="91425" rIns="91425" bIns="91425" anchor="t" anchorCtr="0"/>
          <a:lstStyle>
            <a:lvl1pPr marL="342900" indent="-236220" algn="l" rtl="0">
              <a:spcBef>
                <a:spcPts val="560"/>
              </a:spcBef>
              <a:spcAft>
                <a:spcPts val="0"/>
              </a:spcAft>
              <a:buClr>
                <a:schemeClr val="folHlink"/>
              </a:buClr>
              <a:buFont typeface="Noto Symbol"/>
              <a:buChar char="■"/>
              <a:defRPr/>
            </a:lvl1pPr>
            <a:lvl2pPr marL="742950" indent="-187959" algn="l" rtl="0">
              <a:spcBef>
                <a:spcPts val="560"/>
              </a:spcBef>
              <a:spcAft>
                <a:spcPts val="0"/>
              </a:spcAft>
              <a:buClr>
                <a:schemeClr val="hlink"/>
              </a:buClr>
              <a:buFont typeface="Noto Symbol"/>
              <a:buChar char="■"/>
              <a:defRPr/>
            </a:lvl2pPr>
            <a:lvl3pPr marL="1143000" indent="-152400" algn="l" rtl="0">
              <a:spcBef>
                <a:spcPts val="480"/>
              </a:spcBef>
              <a:spcAft>
                <a:spcPts val="0"/>
              </a:spcAft>
              <a:buClr>
                <a:schemeClr val="folHlink"/>
              </a:buClr>
              <a:buFont typeface="Noto Symbol"/>
              <a:buChar char="■"/>
              <a:defRPr/>
            </a:lvl3pPr>
            <a:lvl4pPr marL="1600200" indent="-158750" algn="l" rtl="0">
              <a:spcBef>
                <a:spcPts val="400"/>
              </a:spcBef>
              <a:spcAft>
                <a:spcPts val="0"/>
              </a:spcAft>
              <a:buClr>
                <a:schemeClr val="accent2"/>
              </a:buClr>
              <a:buFont typeface="Noto Symbol"/>
              <a:buChar char="■"/>
              <a:defRPr/>
            </a:lvl4pPr>
            <a:lvl5pPr marL="2057400" indent="-165100" algn="l" rtl="0">
              <a:spcBef>
                <a:spcPts val="400"/>
              </a:spcBef>
              <a:spcAft>
                <a:spcPts val="0"/>
              </a:spcAft>
              <a:buClr>
                <a:schemeClr val="accent1"/>
              </a:buClr>
              <a:buFont typeface="Noto Symbol"/>
              <a:buChar char="■"/>
              <a:defRPr/>
            </a:lvl5pPr>
            <a:lvl6pPr marL="2514600" indent="-165100" algn="l" rtl="0">
              <a:spcBef>
                <a:spcPts val="400"/>
              </a:spcBef>
              <a:spcAft>
                <a:spcPts val="0"/>
              </a:spcAft>
              <a:buClr>
                <a:schemeClr val="accent1"/>
              </a:buClr>
              <a:buFont typeface="Noto Symbol"/>
              <a:buChar char="■"/>
              <a:defRPr/>
            </a:lvl6pPr>
            <a:lvl7pPr marL="2971800" indent="-165100" algn="l" rtl="0">
              <a:spcBef>
                <a:spcPts val="400"/>
              </a:spcBef>
              <a:spcAft>
                <a:spcPts val="0"/>
              </a:spcAft>
              <a:buClr>
                <a:schemeClr val="accent1"/>
              </a:buClr>
              <a:buFont typeface="Noto Symbol"/>
              <a:buChar char="■"/>
              <a:defRPr/>
            </a:lvl7pPr>
            <a:lvl8pPr marL="3429000" indent="-165100" algn="l" rtl="0">
              <a:spcBef>
                <a:spcPts val="400"/>
              </a:spcBef>
              <a:spcAft>
                <a:spcPts val="0"/>
              </a:spcAft>
              <a:buClr>
                <a:schemeClr val="accent1"/>
              </a:buClr>
              <a:buFont typeface="Noto Symbol"/>
              <a:buChar char="■"/>
              <a:defRPr/>
            </a:lvl8pPr>
            <a:lvl9pPr marL="3886200" indent="-165100" algn="l" rtl="0">
              <a:spcBef>
                <a:spcPts val="400"/>
              </a:spcBef>
              <a:spcAft>
                <a:spcPts val="0"/>
              </a:spcAft>
              <a:buClr>
                <a:schemeClr val="accent1"/>
              </a:buClr>
              <a:buFont typeface="Noto Symbol"/>
              <a:buChar char="■"/>
              <a:defRPr/>
            </a:lvl9pPr>
          </a:lstStyle>
          <a:p>
            <a:endParaRPr/>
          </a:p>
        </p:txBody>
      </p:sp>
      <p:sp>
        <p:nvSpPr>
          <p:cNvPr id="61" name="Shape 61"/>
          <p:cNvSpPr txBox="1">
            <a:spLocks noGrp="1"/>
          </p:cNvSpPr>
          <p:nvPr>
            <p:ph type="body" idx="2"/>
          </p:nvPr>
        </p:nvSpPr>
        <p:spPr>
          <a:xfrm>
            <a:off x="4610100" y="1371600"/>
            <a:ext cx="4152899" cy="2476500"/>
          </a:xfrm>
          <a:prstGeom prst="rect">
            <a:avLst/>
          </a:prstGeom>
          <a:noFill/>
          <a:ln>
            <a:noFill/>
          </a:ln>
        </p:spPr>
        <p:txBody>
          <a:bodyPr lIns="91425" tIns="91425" rIns="91425" bIns="91425" anchor="t" anchorCtr="0"/>
          <a:lstStyle>
            <a:lvl1pPr marL="342900" indent="-236220" algn="l" rtl="0">
              <a:spcBef>
                <a:spcPts val="560"/>
              </a:spcBef>
              <a:spcAft>
                <a:spcPts val="0"/>
              </a:spcAft>
              <a:buClr>
                <a:schemeClr val="folHlink"/>
              </a:buClr>
              <a:buFont typeface="Noto Symbol"/>
              <a:buChar char="■"/>
              <a:defRPr/>
            </a:lvl1pPr>
            <a:lvl2pPr marL="742950" indent="-187959" algn="l" rtl="0">
              <a:spcBef>
                <a:spcPts val="560"/>
              </a:spcBef>
              <a:spcAft>
                <a:spcPts val="0"/>
              </a:spcAft>
              <a:buClr>
                <a:schemeClr val="hlink"/>
              </a:buClr>
              <a:buFont typeface="Noto Symbol"/>
              <a:buChar char="■"/>
              <a:defRPr/>
            </a:lvl2pPr>
            <a:lvl3pPr marL="1143000" indent="-152400" algn="l" rtl="0">
              <a:spcBef>
                <a:spcPts val="480"/>
              </a:spcBef>
              <a:spcAft>
                <a:spcPts val="0"/>
              </a:spcAft>
              <a:buClr>
                <a:schemeClr val="folHlink"/>
              </a:buClr>
              <a:buFont typeface="Noto Symbol"/>
              <a:buChar char="■"/>
              <a:defRPr/>
            </a:lvl3pPr>
            <a:lvl4pPr marL="1600200" indent="-158750" algn="l" rtl="0">
              <a:spcBef>
                <a:spcPts val="400"/>
              </a:spcBef>
              <a:spcAft>
                <a:spcPts val="0"/>
              </a:spcAft>
              <a:buClr>
                <a:schemeClr val="accent2"/>
              </a:buClr>
              <a:buFont typeface="Noto Symbol"/>
              <a:buChar char="■"/>
              <a:defRPr/>
            </a:lvl4pPr>
            <a:lvl5pPr marL="2057400" indent="-165100" algn="l" rtl="0">
              <a:spcBef>
                <a:spcPts val="400"/>
              </a:spcBef>
              <a:spcAft>
                <a:spcPts val="0"/>
              </a:spcAft>
              <a:buClr>
                <a:schemeClr val="accent1"/>
              </a:buClr>
              <a:buFont typeface="Noto Symbol"/>
              <a:buChar char="■"/>
              <a:defRPr/>
            </a:lvl5pPr>
            <a:lvl6pPr marL="2514600" indent="-165100" algn="l" rtl="0">
              <a:spcBef>
                <a:spcPts val="400"/>
              </a:spcBef>
              <a:spcAft>
                <a:spcPts val="0"/>
              </a:spcAft>
              <a:buClr>
                <a:schemeClr val="accent1"/>
              </a:buClr>
              <a:buFont typeface="Noto Symbol"/>
              <a:buChar char="■"/>
              <a:defRPr/>
            </a:lvl6pPr>
            <a:lvl7pPr marL="2971800" indent="-165100" algn="l" rtl="0">
              <a:spcBef>
                <a:spcPts val="400"/>
              </a:spcBef>
              <a:spcAft>
                <a:spcPts val="0"/>
              </a:spcAft>
              <a:buClr>
                <a:schemeClr val="accent1"/>
              </a:buClr>
              <a:buFont typeface="Noto Symbol"/>
              <a:buChar char="■"/>
              <a:defRPr/>
            </a:lvl7pPr>
            <a:lvl8pPr marL="3429000" indent="-165100" algn="l" rtl="0">
              <a:spcBef>
                <a:spcPts val="400"/>
              </a:spcBef>
              <a:spcAft>
                <a:spcPts val="0"/>
              </a:spcAft>
              <a:buClr>
                <a:schemeClr val="accent1"/>
              </a:buClr>
              <a:buFont typeface="Noto Symbol"/>
              <a:buChar char="■"/>
              <a:defRPr/>
            </a:lvl8pPr>
            <a:lvl9pPr marL="3886200" indent="-165100" algn="l" rtl="0">
              <a:spcBef>
                <a:spcPts val="400"/>
              </a:spcBef>
              <a:spcAft>
                <a:spcPts val="0"/>
              </a:spcAft>
              <a:buClr>
                <a:schemeClr val="accent1"/>
              </a:buClr>
              <a:buFont typeface="Noto Symbol"/>
              <a:buChar char="■"/>
              <a:defRPr/>
            </a:lvl9pPr>
          </a:lstStyle>
          <a:p>
            <a:endParaRPr/>
          </a:p>
        </p:txBody>
      </p:sp>
      <p:sp>
        <p:nvSpPr>
          <p:cNvPr id="62" name="Shape 62"/>
          <p:cNvSpPr txBox="1">
            <a:spLocks noGrp="1"/>
          </p:cNvSpPr>
          <p:nvPr>
            <p:ph type="body" idx="3"/>
          </p:nvPr>
        </p:nvSpPr>
        <p:spPr>
          <a:xfrm>
            <a:off x="304800" y="4000500"/>
            <a:ext cx="4152899" cy="2476500"/>
          </a:xfrm>
          <a:prstGeom prst="rect">
            <a:avLst/>
          </a:prstGeom>
          <a:noFill/>
          <a:ln>
            <a:noFill/>
          </a:ln>
        </p:spPr>
        <p:txBody>
          <a:bodyPr lIns="91425" tIns="91425" rIns="91425" bIns="91425" anchor="t" anchorCtr="0"/>
          <a:lstStyle>
            <a:lvl1pPr marL="342900" indent="-236220" algn="l" rtl="0">
              <a:spcBef>
                <a:spcPts val="560"/>
              </a:spcBef>
              <a:spcAft>
                <a:spcPts val="0"/>
              </a:spcAft>
              <a:buClr>
                <a:schemeClr val="folHlink"/>
              </a:buClr>
              <a:buFont typeface="Noto Symbol"/>
              <a:buChar char="■"/>
              <a:defRPr/>
            </a:lvl1pPr>
            <a:lvl2pPr marL="742950" indent="-187959" algn="l" rtl="0">
              <a:spcBef>
                <a:spcPts val="560"/>
              </a:spcBef>
              <a:spcAft>
                <a:spcPts val="0"/>
              </a:spcAft>
              <a:buClr>
                <a:schemeClr val="hlink"/>
              </a:buClr>
              <a:buFont typeface="Noto Symbol"/>
              <a:buChar char="■"/>
              <a:defRPr/>
            </a:lvl2pPr>
            <a:lvl3pPr marL="1143000" indent="-152400" algn="l" rtl="0">
              <a:spcBef>
                <a:spcPts val="480"/>
              </a:spcBef>
              <a:spcAft>
                <a:spcPts val="0"/>
              </a:spcAft>
              <a:buClr>
                <a:schemeClr val="folHlink"/>
              </a:buClr>
              <a:buFont typeface="Noto Symbol"/>
              <a:buChar char="■"/>
              <a:defRPr/>
            </a:lvl3pPr>
            <a:lvl4pPr marL="1600200" indent="-158750" algn="l" rtl="0">
              <a:spcBef>
                <a:spcPts val="400"/>
              </a:spcBef>
              <a:spcAft>
                <a:spcPts val="0"/>
              </a:spcAft>
              <a:buClr>
                <a:schemeClr val="accent2"/>
              </a:buClr>
              <a:buFont typeface="Noto Symbol"/>
              <a:buChar char="■"/>
              <a:defRPr/>
            </a:lvl4pPr>
            <a:lvl5pPr marL="2057400" indent="-165100" algn="l" rtl="0">
              <a:spcBef>
                <a:spcPts val="400"/>
              </a:spcBef>
              <a:spcAft>
                <a:spcPts val="0"/>
              </a:spcAft>
              <a:buClr>
                <a:schemeClr val="accent1"/>
              </a:buClr>
              <a:buFont typeface="Noto Symbol"/>
              <a:buChar char="■"/>
              <a:defRPr/>
            </a:lvl5pPr>
            <a:lvl6pPr marL="2514600" indent="-165100" algn="l" rtl="0">
              <a:spcBef>
                <a:spcPts val="400"/>
              </a:spcBef>
              <a:spcAft>
                <a:spcPts val="0"/>
              </a:spcAft>
              <a:buClr>
                <a:schemeClr val="accent1"/>
              </a:buClr>
              <a:buFont typeface="Noto Symbol"/>
              <a:buChar char="■"/>
              <a:defRPr/>
            </a:lvl6pPr>
            <a:lvl7pPr marL="2971800" indent="-165100" algn="l" rtl="0">
              <a:spcBef>
                <a:spcPts val="400"/>
              </a:spcBef>
              <a:spcAft>
                <a:spcPts val="0"/>
              </a:spcAft>
              <a:buClr>
                <a:schemeClr val="accent1"/>
              </a:buClr>
              <a:buFont typeface="Noto Symbol"/>
              <a:buChar char="■"/>
              <a:defRPr/>
            </a:lvl7pPr>
            <a:lvl8pPr marL="3429000" indent="-165100" algn="l" rtl="0">
              <a:spcBef>
                <a:spcPts val="400"/>
              </a:spcBef>
              <a:spcAft>
                <a:spcPts val="0"/>
              </a:spcAft>
              <a:buClr>
                <a:schemeClr val="accent1"/>
              </a:buClr>
              <a:buFont typeface="Noto Symbol"/>
              <a:buChar char="■"/>
              <a:defRPr/>
            </a:lvl8pPr>
            <a:lvl9pPr marL="3886200" indent="-165100" algn="l" rtl="0">
              <a:spcBef>
                <a:spcPts val="400"/>
              </a:spcBef>
              <a:spcAft>
                <a:spcPts val="0"/>
              </a:spcAft>
              <a:buClr>
                <a:schemeClr val="accent1"/>
              </a:buClr>
              <a:buFont typeface="Noto Symbol"/>
              <a:buChar char="■"/>
              <a:defRPr/>
            </a:lvl9pPr>
          </a:lstStyle>
          <a:p>
            <a:endParaRPr/>
          </a:p>
        </p:txBody>
      </p:sp>
      <p:sp>
        <p:nvSpPr>
          <p:cNvPr id="63" name="Shape 63"/>
          <p:cNvSpPr txBox="1">
            <a:spLocks noGrp="1"/>
          </p:cNvSpPr>
          <p:nvPr>
            <p:ph type="body" idx="4"/>
          </p:nvPr>
        </p:nvSpPr>
        <p:spPr>
          <a:xfrm>
            <a:off x="4610100" y="4000500"/>
            <a:ext cx="4152899" cy="2476500"/>
          </a:xfrm>
          <a:prstGeom prst="rect">
            <a:avLst/>
          </a:prstGeom>
          <a:noFill/>
          <a:ln>
            <a:noFill/>
          </a:ln>
        </p:spPr>
        <p:txBody>
          <a:bodyPr lIns="91425" tIns="91425" rIns="91425" bIns="91425" anchor="t" anchorCtr="0"/>
          <a:lstStyle>
            <a:lvl1pPr marL="342900" indent="-236220" algn="l" rtl="0">
              <a:spcBef>
                <a:spcPts val="560"/>
              </a:spcBef>
              <a:spcAft>
                <a:spcPts val="0"/>
              </a:spcAft>
              <a:buClr>
                <a:schemeClr val="folHlink"/>
              </a:buClr>
              <a:buFont typeface="Noto Symbol"/>
              <a:buChar char="■"/>
              <a:defRPr/>
            </a:lvl1pPr>
            <a:lvl2pPr marL="742950" indent="-187959" algn="l" rtl="0">
              <a:spcBef>
                <a:spcPts val="560"/>
              </a:spcBef>
              <a:spcAft>
                <a:spcPts val="0"/>
              </a:spcAft>
              <a:buClr>
                <a:schemeClr val="hlink"/>
              </a:buClr>
              <a:buFont typeface="Noto Symbol"/>
              <a:buChar char="■"/>
              <a:defRPr/>
            </a:lvl2pPr>
            <a:lvl3pPr marL="1143000" indent="-152400" algn="l" rtl="0">
              <a:spcBef>
                <a:spcPts val="480"/>
              </a:spcBef>
              <a:spcAft>
                <a:spcPts val="0"/>
              </a:spcAft>
              <a:buClr>
                <a:schemeClr val="folHlink"/>
              </a:buClr>
              <a:buFont typeface="Noto Symbol"/>
              <a:buChar char="■"/>
              <a:defRPr/>
            </a:lvl3pPr>
            <a:lvl4pPr marL="1600200" indent="-158750" algn="l" rtl="0">
              <a:spcBef>
                <a:spcPts val="400"/>
              </a:spcBef>
              <a:spcAft>
                <a:spcPts val="0"/>
              </a:spcAft>
              <a:buClr>
                <a:schemeClr val="accent2"/>
              </a:buClr>
              <a:buFont typeface="Noto Symbol"/>
              <a:buChar char="■"/>
              <a:defRPr/>
            </a:lvl4pPr>
            <a:lvl5pPr marL="2057400" indent="-165100" algn="l" rtl="0">
              <a:spcBef>
                <a:spcPts val="400"/>
              </a:spcBef>
              <a:spcAft>
                <a:spcPts val="0"/>
              </a:spcAft>
              <a:buClr>
                <a:schemeClr val="accent1"/>
              </a:buClr>
              <a:buFont typeface="Noto Symbol"/>
              <a:buChar char="■"/>
              <a:defRPr/>
            </a:lvl5pPr>
            <a:lvl6pPr marL="2514600" indent="-165100" algn="l" rtl="0">
              <a:spcBef>
                <a:spcPts val="400"/>
              </a:spcBef>
              <a:spcAft>
                <a:spcPts val="0"/>
              </a:spcAft>
              <a:buClr>
                <a:schemeClr val="accent1"/>
              </a:buClr>
              <a:buFont typeface="Noto Symbol"/>
              <a:buChar char="■"/>
              <a:defRPr/>
            </a:lvl6pPr>
            <a:lvl7pPr marL="2971800" indent="-165100" algn="l" rtl="0">
              <a:spcBef>
                <a:spcPts val="400"/>
              </a:spcBef>
              <a:spcAft>
                <a:spcPts val="0"/>
              </a:spcAft>
              <a:buClr>
                <a:schemeClr val="accent1"/>
              </a:buClr>
              <a:buFont typeface="Noto Symbol"/>
              <a:buChar char="■"/>
              <a:defRPr/>
            </a:lvl7pPr>
            <a:lvl8pPr marL="3429000" indent="-165100" algn="l" rtl="0">
              <a:spcBef>
                <a:spcPts val="400"/>
              </a:spcBef>
              <a:spcAft>
                <a:spcPts val="0"/>
              </a:spcAft>
              <a:buClr>
                <a:schemeClr val="accent1"/>
              </a:buClr>
              <a:buFont typeface="Noto Symbol"/>
              <a:buChar char="■"/>
              <a:defRPr/>
            </a:lvl8pPr>
            <a:lvl9pPr marL="3886200" indent="-165100" algn="l" rtl="0">
              <a:spcBef>
                <a:spcPts val="400"/>
              </a:spcBef>
              <a:spcAft>
                <a:spcPts val="0"/>
              </a:spcAft>
              <a:buClr>
                <a:schemeClr val="accent1"/>
              </a:buClr>
              <a:buFont typeface="Noto Symbol"/>
              <a:buChar char="■"/>
              <a:defRPr/>
            </a:lvl9pPr>
          </a:lstStyle>
          <a:p>
            <a:endParaRPr/>
          </a:p>
        </p:txBody>
      </p:sp>
      <p:sp>
        <p:nvSpPr>
          <p:cNvPr id="64" name="Shape 64"/>
          <p:cNvSpPr txBox="1">
            <a:spLocks noGrp="1"/>
          </p:cNvSpPr>
          <p:nvPr>
            <p:ph type="sldNum" idx="12"/>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rot="5400000">
            <a:off x="4657724" y="2371725"/>
            <a:ext cx="6096000" cy="2114550"/>
          </a:xfrm>
          <a:prstGeom prst="rect">
            <a:avLst/>
          </a:prstGeom>
          <a:noFill/>
          <a:ln>
            <a:noFill/>
          </a:ln>
        </p:spPr>
        <p:txBody>
          <a:bodyPr lIns="91425" tIns="91425" rIns="91425" bIns="91425" anchor="b"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67" name="Shape 67"/>
          <p:cNvSpPr txBox="1">
            <a:spLocks noGrp="1"/>
          </p:cNvSpPr>
          <p:nvPr>
            <p:ph type="body" idx="1"/>
          </p:nvPr>
        </p:nvSpPr>
        <p:spPr>
          <a:xfrm rot="5400000">
            <a:off x="352424" y="333375"/>
            <a:ext cx="6096000" cy="6191250"/>
          </a:xfrm>
          <a:prstGeom prst="rect">
            <a:avLst/>
          </a:prstGeom>
          <a:noFill/>
          <a:ln>
            <a:noFill/>
          </a:ln>
        </p:spPr>
        <p:txBody>
          <a:bodyPr lIns="91425" tIns="91425" rIns="91425" bIns="91425" anchor="t" anchorCtr="0"/>
          <a:lstStyle>
            <a:lvl1pPr marL="342900" indent="-236220" algn="l" rtl="0">
              <a:spcBef>
                <a:spcPts val="560"/>
              </a:spcBef>
              <a:spcAft>
                <a:spcPts val="0"/>
              </a:spcAft>
              <a:buClr>
                <a:schemeClr val="folHlink"/>
              </a:buClr>
              <a:buFont typeface="Noto Symbol"/>
              <a:buChar char="■"/>
              <a:defRPr/>
            </a:lvl1pPr>
            <a:lvl2pPr marL="742950" indent="-187959" algn="l" rtl="0">
              <a:spcBef>
                <a:spcPts val="560"/>
              </a:spcBef>
              <a:spcAft>
                <a:spcPts val="0"/>
              </a:spcAft>
              <a:buClr>
                <a:schemeClr val="hlink"/>
              </a:buClr>
              <a:buFont typeface="Noto Symbol"/>
              <a:buChar char="■"/>
              <a:defRPr/>
            </a:lvl2pPr>
            <a:lvl3pPr marL="1143000" indent="-152400" algn="l" rtl="0">
              <a:spcBef>
                <a:spcPts val="480"/>
              </a:spcBef>
              <a:spcAft>
                <a:spcPts val="0"/>
              </a:spcAft>
              <a:buClr>
                <a:schemeClr val="folHlink"/>
              </a:buClr>
              <a:buFont typeface="Noto Symbol"/>
              <a:buChar char="■"/>
              <a:defRPr/>
            </a:lvl3pPr>
            <a:lvl4pPr marL="1600200" indent="-158750" algn="l" rtl="0">
              <a:spcBef>
                <a:spcPts val="400"/>
              </a:spcBef>
              <a:spcAft>
                <a:spcPts val="0"/>
              </a:spcAft>
              <a:buClr>
                <a:schemeClr val="accent2"/>
              </a:buClr>
              <a:buFont typeface="Noto Symbol"/>
              <a:buChar char="■"/>
              <a:defRPr/>
            </a:lvl4pPr>
            <a:lvl5pPr marL="2057400" indent="-165100" algn="l" rtl="0">
              <a:spcBef>
                <a:spcPts val="400"/>
              </a:spcBef>
              <a:spcAft>
                <a:spcPts val="0"/>
              </a:spcAft>
              <a:buClr>
                <a:schemeClr val="accent1"/>
              </a:buClr>
              <a:buFont typeface="Noto Symbol"/>
              <a:buChar char="■"/>
              <a:defRPr/>
            </a:lvl5pPr>
            <a:lvl6pPr marL="2514600" indent="-165100" algn="l" rtl="0">
              <a:spcBef>
                <a:spcPts val="400"/>
              </a:spcBef>
              <a:spcAft>
                <a:spcPts val="0"/>
              </a:spcAft>
              <a:buClr>
                <a:schemeClr val="accent1"/>
              </a:buClr>
              <a:buFont typeface="Noto Symbol"/>
              <a:buChar char="■"/>
              <a:defRPr/>
            </a:lvl6pPr>
            <a:lvl7pPr marL="2971800" indent="-165100" algn="l" rtl="0">
              <a:spcBef>
                <a:spcPts val="400"/>
              </a:spcBef>
              <a:spcAft>
                <a:spcPts val="0"/>
              </a:spcAft>
              <a:buClr>
                <a:schemeClr val="accent1"/>
              </a:buClr>
              <a:buFont typeface="Noto Symbol"/>
              <a:buChar char="■"/>
              <a:defRPr/>
            </a:lvl7pPr>
            <a:lvl8pPr marL="3429000" indent="-165100" algn="l" rtl="0">
              <a:spcBef>
                <a:spcPts val="400"/>
              </a:spcBef>
              <a:spcAft>
                <a:spcPts val="0"/>
              </a:spcAft>
              <a:buClr>
                <a:schemeClr val="accent1"/>
              </a:buClr>
              <a:buFont typeface="Noto Symbol"/>
              <a:buChar char="■"/>
              <a:defRPr/>
            </a:lvl8pPr>
            <a:lvl9pPr marL="3886200" indent="-165100" algn="l" rtl="0">
              <a:spcBef>
                <a:spcPts val="400"/>
              </a:spcBef>
              <a:spcAft>
                <a:spcPts val="0"/>
              </a:spcAft>
              <a:buClr>
                <a:schemeClr val="accent1"/>
              </a:buClr>
              <a:buFont typeface="Noto Symbol"/>
              <a:buChar char="■"/>
              <a:defRPr/>
            </a:lvl9pPr>
          </a:lstStyle>
          <a:p>
            <a:endParaRPr/>
          </a:p>
        </p:txBody>
      </p:sp>
      <p:sp>
        <p:nvSpPr>
          <p:cNvPr id="68" name="Shape 68"/>
          <p:cNvSpPr txBox="1">
            <a:spLocks noGrp="1"/>
          </p:cNvSpPr>
          <p:nvPr>
            <p:ph type="sldNum" idx="12"/>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0" y="381000"/>
            <a:ext cx="9144000" cy="609599"/>
          </a:xfrm>
          <a:prstGeom prst="rect">
            <a:avLst/>
          </a:prstGeom>
          <a:noFill/>
          <a:ln>
            <a:noFill/>
          </a:ln>
        </p:spPr>
        <p:txBody>
          <a:bodyPr lIns="91425" tIns="91425" rIns="91425" bIns="91425" anchor="b"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71" name="Shape 71"/>
          <p:cNvSpPr txBox="1">
            <a:spLocks noGrp="1"/>
          </p:cNvSpPr>
          <p:nvPr>
            <p:ph type="body" idx="1"/>
          </p:nvPr>
        </p:nvSpPr>
        <p:spPr>
          <a:xfrm rot="5400000">
            <a:off x="1981199" y="-304800"/>
            <a:ext cx="5105399" cy="8458200"/>
          </a:xfrm>
          <a:prstGeom prst="rect">
            <a:avLst/>
          </a:prstGeom>
          <a:noFill/>
          <a:ln>
            <a:noFill/>
          </a:ln>
        </p:spPr>
        <p:txBody>
          <a:bodyPr lIns="91425" tIns="91425" rIns="91425" bIns="91425" anchor="t" anchorCtr="0"/>
          <a:lstStyle>
            <a:lvl1pPr marL="342900" indent="-236220" algn="l" rtl="0">
              <a:spcBef>
                <a:spcPts val="560"/>
              </a:spcBef>
              <a:spcAft>
                <a:spcPts val="0"/>
              </a:spcAft>
              <a:buClr>
                <a:schemeClr val="folHlink"/>
              </a:buClr>
              <a:buFont typeface="Noto Symbol"/>
              <a:buChar char="■"/>
              <a:defRPr/>
            </a:lvl1pPr>
            <a:lvl2pPr marL="742950" indent="-187959" algn="l" rtl="0">
              <a:spcBef>
                <a:spcPts val="560"/>
              </a:spcBef>
              <a:spcAft>
                <a:spcPts val="0"/>
              </a:spcAft>
              <a:buClr>
                <a:schemeClr val="hlink"/>
              </a:buClr>
              <a:buFont typeface="Noto Symbol"/>
              <a:buChar char="■"/>
              <a:defRPr/>
            </a:lvl2pPr>
            <a:lvl3pPr marL="1143000" indent="-152400" algn="l" rtl="0">
              <a:spcBef>
                <a:spcPts val="480"/>
              </a:spcBef>
              <a:spcAft>
                <a:spcPts val="0"/>
              </a:spcAft>
              <a:buClr>
                <a:schemeClr val="folHlink"/>
              </a:buClr>
              <a:buFont typeface="Noto Symbol"/>
              <a:buChar char="■"/>
              <a:defRPr/>
            </a:lvl3pPr>
            <a:lvl4pPr marL="1600200" indent="-158750" algn="l" rtl="0">
              <a:spcBef>
                <a:spcPts val="400"/>
              </a:spcBef>
              <a:spcAft>
                <a:spcPts val="0"/>
              </a:spcAft>
              <a:buClr>
                <a:schemeClr val="accent2"/>
              </a:buClr>
              <a:buFont typeface="Noto Symbol"/>
              <a:buChar char="■"/>
              <a:defRPr/>
            </a:lvl4pPr>
            <a:lvl5pPr marL="2057400" indent="-165100" algn="l" rtl="0">
              <a:spcBef>
                <a:spcPts val="400"/>
              </a:spcBef>
              <a:spcAft>
                <a:spcPts val="0"/>
              </a:spcAft>
              <a:buClr>
                <a:schemeClr val="accent1"/>
              </a:buClr>
              <a:buFont typeface="Noto Symbol"/>
              <a:buChar char="■"/>
              <a:defRPr/>
            </a:lvl5pPr>
            <a:lvl6pPr marL="2514600" indent="-165100" algn="l" rtl="0">
              <a:spcBef>
                <a:spcPts val="400"/>
              </a:spcBef>
              <a:spcAft>
                <a:spcPts val="0"/>
              </a:spcAft>
              <a:buClr>
                <a:schemeClr val="accent1"/>
              </a:buClr>
              <a:buFont typeface="Noto Symbol"/>
              <a:buChar char="■"/>
              <a:defRPr/>
            </a:lvl6pPr>
            <a:lvl7pPr marL="2971800" indent="-165100" algn="l" rtl="0">
              <a:spcBef>
                <a:spcPts val="400"/>
              </a:spcBef>
              <a:spcAft>
                <a:spcPts val="0"/>
              </a:spcAft>
              <a:buClr>
                <a:schemeClr val="accent1"/>
              </a:buClr>
              <a:buFont typeface="Noto Symbol"/>
              <a:buChar char="■"/>
              <a:defRPr/>
            </a:lvl7pPr>
            <a:lvl8pPr marL="3429000" indent="-165100" algn="l" rtl="0">
              <a:spcBef>
                <a:spcPts val="400"/>
              </a:spcBef>
              <a:spcAft>
                <a:spcPts val="0"/>
              </a:spcAft>
              <a:buClr>
                <a:schemeClr val="accent1"/>
              </a:buClr>
              <a:buFont typeface="Noto Symbol"/>
              <a:buChar char="■"/>
              <a:defRPr/>
            </a:lvl8pPr>
            <a:lvl9pPr marL="3886200" indent="-165100" algn="l" rtl="0">
              <a:spcBef>
                <a:spcPts val="400"/>
              </a:spcBef>
              <a:spcAft>
                <a:spcPts val="0"/>
              </a:spcAft>
              <a:buClr>
                <a:schemeClr val="accent1"/>
              </a:buClr>
              <a:buFont typeface="Noto Symbol"/>
              <a:buChar char="■"/>
              <a:defRPr/>
            </a:lvl9pPr>
          </a:lstStyle>
          <a:p>
            <a:endParaRPr/>
          </a:p>
        </p:txBody>
      </p:sp>
      <p:sp>
        <p:nvSpPr>
          <p:cNvPr id="72" name="Shape 72"/>
          <p:cNvSpPr txBox="1">
            <a:spLocks noGrp="1"/>
          </p:cNvSpPr>
          <p:nvPr>
            <p:ph type="sldNum" idx="12"/>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0" y="381000"/>
            <a:ext cx="9144000" cy="609599"/>
          </a:xfrm>
          <a:prstGeom prst="rect">
            <a:avLst/>
          </a:prstGeom>
          <a:noFill/>
          <a:ln>
            <a:noFill/>
          </a:ln>
        </p:spPr>
        <p:txBody>
          <a:bodyPr lIns="91425" tIns="91425" rIns="91425" bIns="91425" anchor="b"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75" name="Shape 75"/>
          <p:cNvSpPr txBox="1">
            <a:spLocks noGrp="1"/>
          </p:cNvSpPr>
          <p:nvPr>
            <p:ph type="sldNum" idx="12"/>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2.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3.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4.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p:nvPr/>
        </p:nvSpPr>
        <p:spPr>
          <a:xfrm>
            <a:off x="304800" y="1219200"/>
            <a:ext cx="8410574" cy="46036"/>
          </a:xfrm>
          <a:prstGeom prst="rect">
            <a:avLst/>
          </a:prstGeom>
          <a:gradFill>
            <a:gsLst>
              <a:gs pos="0">
                <a:srgbClr val="00CE98">
                  <a:alpha val="49803"/>
                </a:srgbClr>
              </a:gs>
              <a:gs pos="100000">
                <a:srgbClr val="8FF9EF">
                  <a:alpha val="51764"/>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0" name="Shape 10"/>
          <p:cNvSpPr txBox="1">
            <a:spLocks noGrp="1"/>
          </p:cNvSpPr>
          <p:nvPr>
            <p:ph type="title"/>
          </p:nvPr>
        </p:nvSpPr>
        <p:spPr>
          <a:xfrm>
            <a:off x="0" y="381000"/>
            <a:ext cx="9144000" cy="609599"/>
          </a:xfrm>
          <a:prstGeom prst="rect">
            <a:avLst/>
          </a:prstGeom>
          <a:noFill/>
          <a:ln>
            <a:noFill/>
          </a:ln>
        </p:spPr>
        <p:txBody>
          <a:bodyPr lIns="91425" tIns="91425" rIns="91425" bIns="91425" anchor="b"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1" name="Shape 11"/>
          <p:cNvSpPr txBox="1">
            <a:spLocks noGrp="1"/>
          </p:cNvSpPr>
          <p:nvPr>
            <p:ph type="body" idx="1"/>
          </p:nvPr>
        </p:nvSpPr>
        <p:spPr>
          <a:xfrm>
            <a:off x="304800" y="1371600"/>
            <a:ext cx="8458200" cy="5105399"/>
          </a:xfrm>
          <a:prstGeom prst="rect">
            <a:avLst/>
          </a:prstGeom>
          <a:noFill/>
          <a:ln>
            <a:noFill/>
          </a:ln>
        </p:spPr>
        <p:txBody>
          <a:bodyPr lIns="91425" tIns="91425" rIns="91425" bIns="91425" anchor="t" anchorCtr="0"/>
          <a:lstStyle>
            <a:lvl1pPr marL="342900" marR="0" indent="-236220" algn="l" rtl="0">
              <a:spcBef>
                <a:spcPts val="560"/>
              </a:spcBef>
              <a:spcAft>
                <a:spcPts val="0"/>
              </a:spcAft>
              <a:buClr>
                <a:schemeClr val="folHlink"/>
              </a:buClr>
              <a:buFont typeface="Noto Symbol"/>
              <a:buChar char="■"/>
              <a:defRPr/>
            </a:lvl1pPr>
            <a:lvl2pPr marL="742950" marR="0" indent="-187959" algn="l" rtl="0">
              <a:spcBef>
                <a:spcPts val="560"/>
              </a:spcBef>
              <a:spcAft>
                <a:spcPts val="0"/>
              </a:spcAft>
              <a:buClr>
                <a:schemeClr val="hlink"/>
              </a:buClr>
              <a:buFont typeface="Noto Symbol"/>
              <a:buChar char="■"/>
              <a:defRPr/>
            </a:lvl2pPr>
            <a:lvl3pPr marL="1143000" marR="0" indent="-152400" algn="l" rtl="0">
              <a:spcBef>
                <a:spcPts val="480"/>
              </a:spcBef>
              <a:spcAft>
                <a:spcPts val="0"/>
              </a:spcAft>
              <a:buClr>
                <a:schemeClr val="folHlink"/>
              </a:buClr>
              <a:buFont typeface="Noto Symbol"/>
              <a:buChar char="■"/>
              <a:defRPr/>
            </a:lvl3pPr>
            <a:lvl4pPr marL="1600200" marR="0" indent="-158750" algn="l" rtl="0">
              <a:spcBef>
                <a:spcPts val="400"/>
              </a:spcBef>
              <a:spcAft>
                <a:spcPts val="0"/>
              </a:spcAft>
              <a:buClr>
                <a:schemeClr val="accent2"/>
              </a:buClr>
              <a:buFont typeface="Noto Symbol"/>
              <a:buChar char="■"/>
              <a:defRPr/>
            </a:lvl4pPr>
            <a:lvl5pPr marL="2057400" marR="0" indent="-165100" algn="l" rtl="0">
              <a:spcBef>
                <a:spcPts val="400"/>
              </a:spcBef>
              <a:spcAft>
                <a:spcPts val="0"/>
              </a:spcAft>
              <a:buClr>
                <a:schemeClr val="accent1"/>
              </a:buClr>
              <a:buFont typeface="Noto Symbol"/>
              <a:buChar char="■"/>
              <a:defRPr/>
            </a:lvl5pPr>
            <a:lvl6pPr marL="2514600" marR="0" indent="-165100" algn="l" rtl="0">
              <a:spcBef>
                <a:spcPts val="400"/>
              </a:spcBef>
              <a:spcAft>
                <a:spcPts val="0"/>
              </a:spcAft>
              <a:buClr>
                <a:schemeClr val="accent1"/>
              </a:buClr>
              <a:buFont typeface="Noto Symbol"/>
              <a:buChar char="■"/>
              <a:defRPr/>
            </a:lvl6pPr>
            <a:lvl7pPr marL="2971800" marR="0" indent="-165100" algn="l" rtl="0">
              <a:spcBef>
                <a:spcPts val="400"/>
              </a:spcBef>
              <a:spcAft>
                <a:spcPts val="0"/>
              </a:spcAft>
              <a:buClr>
                <a:schemeClr val="accent1"/>
              </a:buClr>
              <a:buFont typeface="Noto Symbol"/>
              <a:buChar char="■"/>
              <a:defRPr/>
            </a:lvl7pPr>
            <a:lvl8pPr marL="3429000" marR="0" indent="-165100" algn="l" rtl="0">
              <a:spcBef>
                <a:spcPts val="400"/>
              </a:spcBef>
              <a:spcAft>
                <a:spcPts val="0"/>
              </a:spcAft>
              <a:buClr>
                <a:schemeClr val="accent1"/>
              </a:buClr>
              <a:buFont typeface="Noto Symbol"/>
              <a:buChar char="■"/>
              <a:defRPr/>
            </a:lvl8pPr>
            <a:lvl9pPr marL="3886200" marR="0" indent="-165100" algn="l" rtl="0">
              <a:spcBef>
                <a:spcPts val="400"/>
              </a:spcBef>
              <a:spcAft>
                <a:spcPts val="0"/>
              </a:spcAft>
              <a:buClr>
                <a:schemeClr val="accent1"/>
              </a:buClr>
              <a:buFont typeface="Noto Symbol"/>
              <a:buChar char="■"/>
              <a:defRPr/>
            </a:lvl9pPr>
          </a:lstStyle>
          <a:p>
            <a:endParaRPr/>
          </a:p>
        </p:txBody>
      </p:sp>
      <p:sp>
        <p:nvSpPr>
          <p:cNvPr id="12" name="Shape 12"/>
          <p:cNvSpPr txBox="1">
            <a:spLocks noGrp="1"/>
          </p:cNvSpPr>
          <p:nvPr>
            <p:ph type="dt" idx="10"/>
          </p:nvPr>
        </p:nvSpPr>
        <p:spPr>
          <a:xfrm>
            <a:off x="304800" y="6477000"/>
            <a:ext cx="1904999" cy="3810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 name="Shape 13"/>
          <p:cNvSpPr txBox="1">
            <a:spLocks noGrp="1"/>
          </p:cNvSpPr>
          <p:nvPr>
            <p:ph type="ftr" idx="11"/>
          </p:nvPr>
        </p:nvSpPr>
        <p:spPr>
          <a:xfrm>
            <a:off x="3352800" y="6477000"/>
            <a:ext cx="2895600" cy="3810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 name="Shape 14"/>
          <p:cNvSpPr txBox="1">
            <a:spLocks noGrp="1"/>
          </p:cNvSpPr>
          <p:nvPr>
            <p:ph type="sldNum" idx="12"/>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a:t>
            </a:fld>
            <a:endParaRPr lang="en-US" sz="1200" b="0" i="0" u="none" strike="noStrike" cap="none" baseline="0">
              <a:solidFill>
                <a:schemeClr val="dk1"/>
              </a:solidFill>
              <a:latin typeface="Tahoma"/>
              <a:ea typeface="Tahoma"/>
              <a:cs typeface="Tahoma"/>
              <a:sym typeface="Tahoma"/>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
        <p:cNvGrpSpPr/>
        <p:nvPr/>
      </p:nvGrpSpPr>
      <p:grpSpPr>
        <a:xfrm>
          <a:off x="0" y="0"/>
          <a:ext cx="0" cy="0"/>
          <a:chOff x="0" y="0"/>
          <a:chExt cx="0" cy="0"/>
        </a:xfrm>
      </p:grpSpPr>
      <p:sp>
        <p:nvSpPr>
          <p:cNvPr id="28" name="Shape 28"/>
          <p:cNvSpPr txBox="1"/>
          <p:nvPr/>
        </p:nvSpPr>
        <p:spPr>
          <a:xfrm>
            <a:off x="304800" y="1219200"/>
            <a:ext cx="8410574" cy="46036"/>
          </a:xfrm>
          <a:prstGeom prst="rect">
            <a:avLst/>
          </a:prstGeom>
          <a:gradFill>
            <a:gsLst>
              <a:gs pos="0">
                <a:srgbClr val="00CE98">
                  <a:alpha val="49803"/>
                </a:srgbClr>
              </a:gs>
              <a:gs pos="100000">
                <a:srgbClr val="8FF9EF">
                  <a:alpha val="51764"/>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9" name="Shape 29"/>
          <p:cNvSpPr txBox="1">
            <a:spLocks noGrp="1"/>
          </p:cNvSpPr>
          <p:nvPr>
            <p:ph type="title"/>
          </p:nvPr>
        </p:nvSpPr>
        <p:spPr>
          <a:xfrm>
            <a:off x="0" y="381000"/>
            <a:ext cx="9144000" cy="609599"/>
          </a:xfrm>
          <a:prstGeom prst="rect">
            <a:avLst/>
          </a:prstGeom>
          <a:noFill/>
          <a:ln>
            <a:noFill/>
          </a:ln>
        </p:spPr>
        <p:txBody>
          <a:bodyPr lIns="91425" tIns="91425" rIns="91425" bIns="91425" anchor="b"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30" name="Shape 30"/>
          <p:cNvSpPr txBox="1">
            <a:spLocks noGrp="1"/>
          </p:cNvSpPr>
          <p:nvPr>
            <p:ph type="body" idx="1"/>
          </p:nvPr>
        </p:nvSpPr>
        <p:spPr>
          <a:xfrm>
            <a:off x="304800" y="1371600"/>
            <a:ext cx="8458200" cy="5105399"/>
          </a:xfrm>
          <a:prstGeom prst="rect">
            <a:avLst/>
          </a:prstGeom>
          <a:noFill/>
          <a:ln>
            <a:noFill/>
          </a:ln>
        </p:spPr>
        <p:txBody>
          <a:bodyPr lIns="91425" tIns="91425" rIns="91425" bIns="91425" anchor="t" anchorCtr="0"/>
          <a:lstStyle>
            <a:lvl1pPr marL="342900" marR="0" indent="-236220" algn="l" rtl="0">
              <a:spcBef>
                <a:spcPts val="560"/>
              </a:spcBef>
              <a:spcAft>
                <a:spcPts val="0"/>
              </a:spcAft>
              <a:buClr>
                <a:schemeClr val="folHlink"/>
              </a:buClr>
              <a:buFont typeface="Noto Symbol"/>
              <a:buChar char="■"/>
              <a:defRPr/>
            </a:lvl1pPr>
            <a:lvl2pPr marL="742950" marR="0" indent="-187959" algn="l" rtl="0">
              <a:spcBef>
                <a:spcPts val="560"/>
              </a:spcBef>
              <a:spcAft>
                <a:spcPts val="0"/>
              </a:spcAft>
              <a:buClr>
                <a:schemeClr val="hlink"/>
              </a:buClr>
              <a:buFont typeface="Noto Symbol"/>
              <a:buChar char="■"/>
              <a:defRPr/>
            </a:lvl2pPr>
            <a:lvl3pPr marL="1143000" marR="0" indent="-152400" algn="l" rtl="0">
              <a:spcBef>
                <a:spcPts val="480"/>
              </a:spcBef>
              <a:spcAft>
                <a:spcPts val="0"/>
              </a:spcAft>
              <a:buClr>
                <a:schemeClr val="folHlink"/>
              </a:buClr>
              <a:buFont typeface="Noto Symbol"/>
              <a:buChar char="■"/>
              <a:defRPr/>
            </a:lvl3pPr>
            <a:lvl4pPr marL="1600200" marR="0" indent="-158750" algn="l" rtl="0">
              <a:spcBef>
                <a:spcPts val="400"/>
              </a:spcBef>
              <a:spcAft>
                <a:spcPts val="0"/>
              </a:spcAft>
              <a:buClr>
                <a:schemeClr val="accent2"/>
              </a:buClr>
              <a:buFont typeface="Noto Symbol"/>
              <a:buChar char="■"/>
              <a:defRPr/>
            </a:lvl4pPr>
            <a:lvl5pPr marL="2057400" marR="0" indent="-165100" algn="l" rtl="0">
              <a:spcBef>
                <a:spcPts val="400"/>
              </a:spcBef>
              <a:spcAft>
                <a:spcPts val="0"/>
              </a:spcAft>
              <a:buClr>
                <a:schemeClr val="accent1"/>
              </a:buClr>
              <a:buFont typeface="Noto Symbol"/>
              <a:buChar char="■"/>
              <a:defRPr/>
            </a:lvl5pPr>
            <a:lvl6pPr marL="2514600" marR="0" indent="-165100" algn="l" rtl="0">
              <a:spcBef>
                <a:spcPts val="400"/>
              </a:spcBef>
              <a:spcAft>
                <a:spcPts val="0"/>
              </a:spcAft>
              <a:buClr>
                <a:schemeClr val="accent1"/>
              </a:buClr>
              <a:buFont typeface="Noto Symbol"/>
              <a:buChar char="■"/>
              <a:defRPr/>
            </a:lvl6pPr>
            <a:lvl7pPr marL="2971800" marR="0" indent="-165100" algn="l" rtl="0">
              <a:spcBef>
                <a:spcPts val="400"/>
              </a:spcBef>
              <a:spcAft>
                <a:spcPts val="0"/>
              </a:spcAft>
              <a:buClr>
                <a:schemeClr val="accent1"/>
              </a:buClr>
              <a:buFont typeface="Noto Symbol"/>
              <a:buChar char="■"/>
              <a:defRPr/>
            </a:lvl7pPr>
            <a:lvl8pPr marL="3429000" marR="0" indent="-165100" algn="l" rtl="0">
              <a:spcBef>
                <a:spcPts val="400"/>
              </a:spcBef>
              <a:spcAft>
                <a:spcPts val="0"/>
              </a:spcAft>
              <a:buClr>
                <a:schemeClr val="accent1"/>
              </a:buClr>
              <a:buFont typeface="Noto Symbol"/>
              <a:buChar char="■"/>
              <a:defRPr/>
            </a:lvl8pPr>
            <a:lvl9pPr marL="3886200" marR="0" indent="-165100" algn="l" rtl="0">
              <a:spcBef>
                <a:spcPts val="400"/>
              </a:spcBef>
              <a:spcAft>
                <a:spcPts val="0"/>
              </a:spcAft>
              <a:buClr>
                <a:schemeClr val="accent1"/>
              </a:buClr>
              <a:buFont typeface="Noto Symbol"/>
              <a:buChar char="■"/>
              <a:defRPr/>
            </a:lvl9pPr>
          </a:lstStyle>
          <a:p>
            <a:endParaRPr/>
          </a:p>
        </p:txBody>
      </p:sp>
      <p:sp>
        <p:nvSpPr>
          <p:cNvPr id="31" name="Shape 31"/>
          <p:cNvSpPr txBox="1">
            <a:spLocks noGrp="1"/>
          </p:cNvSpPr>
          <p:nvPr>
            <p:ph type="sldNum" idx="12"/>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a:t>
            </a:fld>
            <a:endParaRPr lang="en-US" sz="1200" b="0" i="0" u="none" strike="noStrike" cap="none" baseline="0">
              <a:solidFill>
                <a:schemeClr val="dk1"/>
              </a:solidFill>
              <a:latin typeface="Tahoma"/>
              <a:ea typeface="Tahoma"/>
              <a:cs typeface="Tahoma"/>
              <a:sym typeface="Tahoma"/>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21"/>
        <p:cNvGrpSpPr/>
        <p:nvPr/>
      </p:nvGrpSpPr>
      <p:grpSpPr>
        <a:xfrm>
          <a:off x="0" y="0"/>
          <a:ext cx="0" cy="0"/>
          <a:chOff x="0" y="0"/>
          <a:chExt cx="0" cy="0"/>
        </a:xfrm>
      </p:grpSpPr>
      <p:grpSp>
        <p:nvGrpSpPr>
          <p:cNvPr id="2622" name="Shape 2622"/>
          <p:cNvGrpSpPr/>
          <p:nvPr/>
        </p:nvGrpSpPr>
        <p:grpSpPr>
          <a:xfrm>
            <a:off x="0" y="2438400"/>
            <a:ext cx="9009062" cy="1052511"/>
            <a:chOff x="0" y="2438400"/>
            <a:chExt cx="9009062" cy="1052511"/>
          </a:xfrm>
        </p:grpSpPr>
        <p:grpSp>
          <p:nvGrpSpPr>
            <p:cNvPr id="2623" name="Shape 2623"/>
            <p:cNvGrpSpPr/>
            <p:nvPr/>
          </p:nvGrpSpPr>
          <p:grpSpPr>
            <a:xfrm>
              <a:off x="293687" y="2546349"/>
              <a:ext cx="712787" cy="474661"/>
              <a:chOff x="1143000" y="533400"/>
              <a:chExt cx="990600" cy="685799"/>
            </a:xfrm>
          </p:grpSpPr>
          <p:sp>
            <p:nvSpPr>
              <p:cNvPr id="2624" name="Shape 2624"/>
              <p:cNvSpPr txBox="1"/>
              <p:nvPr/>
            </p:nvSpPr>
            <p:spPr>
              <a:xfrm>
                <a:off x="1143000" y="533400"/>
                <a:ext cx="609599" cy="685799"/>
              </a:xfrm>
              <a:prstGeom prst="rect">
                <a:avLst/>
              </a:prstGeom>
              <a:solidFill>
                <a:schemeClr val="folHlink"/>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625" name="Shape 2625"/>
              <p:cNvSpPr txBox="1"/>
              <p:nvPr/>
            </p:nvSpPr>
            <p:spPr>
              <a:xfrm>
                <a:off x="1676400" y="533400"/>
                <a:ext cx="457200" cy="685799"/>
              </a:xfrm>
              <a:prstGeom prst="rect">
                <a:avLst/>
              </a:prstGeom>
              <a:gradFill>
                <a:gsLst>
                  <a:gs pos="0">
                    <a:schemeClr val="folHlink"/>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grpSp>
        <p:grpSp>
          <p:nvGrpSpPr>
            <p:cNvPr id="2626" name="Shape 2626"/>
            <p:cNvGrpSpPr/>
            <p:nvPr/>
          </p:nvGrpSpPr>
          <p:grpSpPr>
            <a:xfrm>
              <a:off x="417511" y="2968624"/>
              <a:ext cx="739774" cy="474661"/>
              <a:chOff x="1447800" y="4191000"/>
              <a:chExt cx="1066799" cy="685799"/>
            </a:xfrm>
          </p:grpSpPr>
          <p:sp>
            <p:nvSpPr>
              <p:cNvPr id="2627" name="Shape 2627"/>
              <p:cNvSpPr txBox="1"/>
              <p:nvPr/>
            </p:nvSpPr>
            <p:spPr>
              <a:xfrm>
                <a:off x="1447800" y="4191000"/>
                <a:ext cx="609599" cy="685799"/>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628" name="Shape 2628"/>
              <p:cNvSpPr txBox="1"/>
              <p:nvPr/>
            </p:nvSpPr>
            <p:spPr>
              <a:xfrm>
                <a:off x="1981200" y="4191000"/>
                <a:ext cx="533399" cy="685799"/>
              </a:xfrm>
              <a:prstGeom prst="rect">
                <a:avLst/>
              </a:prstGeom>
              <a:gradFill>
                <a:gsLst>
                  <a:gs pos="0">
                    <a:schemeClr val="accent2"/>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grpSp>
        <p:sp>
          <p:nvSpPr>
            <p:cNvPr id="2629" name="Shape 2629"/>
            <p:cNvSpPr txBox="1"/>
            <p:nvPr/>
          </p:nvSpPr>
          <p:spPr>
            <a:xfrm>
              <a:off x="0" y="2895600"/>
              <a:ext cx="560387" cy="422275"/>
            </a:xfrm>
            <a:prstGeom prst="rect">
              <a:avLst/>
            </a:prstGeom>
            <a:gradFill>
              <a:gsLst>
                <a:gs pos="0">
                  <a:schemeClr val="lt1"/>
                </a:gs>
                <a:gs pos="100000">
                  <a:schemeClr val="hlink"/>
                </a:gs>
              </a:gsLst>
              <a:lin ang="189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630" name="Shape 2630"/>
            <p:cNvSpPr txBox="1"/>
            <p:nvPr/>
          </p:nvSpPr>
          <p:spPr>
            <a:xfrm>
              <a:off x="635000" y="2438400"/>
              <a:ext cx="31750" cy="1052511"/>
            </a:xfrm>
            <a:prstGeom prst="rect">
              <a:avLst/>
            </a:prstGeom>
            <a:solidFill>
              <a:schemeClr val="l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631" name="Shape 2631"/>
            <p:cNvSpPr txBox="1"/>
            <p:nvPr/>
          </p:nvSpPr>
          <p:spPr>
            <a:xfrm rot="10800000" flipH="1">
              <a:off x="315912" y="3260725"/>
              <a:ext cx="8693150" cy="55561"/>
            </a:xfrm>
            <a:prstGeom prst="rect">
              <a:avLst/>
            </a:prstGeom>
            <a:gradFill>
              <a:gsLst>
                <a:gs pos="0">
                  <a:schemeClr val="lt2"/>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grpSp>
      <p:sp>
        <p:nvSpPr>
          <p:cNvPr id="2632" name="Shape 2632"/>
          <p:cNvSpPr txBox="1">
            <a:spLocks noGrp="1"/>
          </p:cNvSpPr>
          <p:nvPr>
            <p:ph type="title"/>
          </p:nvPr>
        </p:nvSpPr>
        <p:spPr>
          <a:xfrm>
            <a:off x="0" y="381000"/>
            <a:ext cx="9144000" cy="609599"/>
          </a:xfrm>
          <a:prstGeom prst="rect">
            <a:avLst/>
          </a:prstGeom>
          <a:noFill/>
          <a:ln>
            <a:noFill/>
          </a:ln>
        </p:spPr>
        <p:txBody>
          <a:bodyPr lIns="91425" tIns="91425" rIns="91425" bIns="91425" anchor="b"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2633" name="Shape 2633"/>
          <p:cNvSpPr txBox="1">
            <a:spLocks noGrp="1"/>
          </p:cNvSpPr>
          <p:nvPr>
            <p:ph type="body" idx="1"/>
          </p:nvPr>
        </p:nvSpPr>
        <p:spPr>
          <a:xfrm>
            <a:off x="304800" y="1371600"/>
            <a:ext cx="8458200" cy="5105399"/>
          </a:xfrm>
          <a:prstGeom prst="rect">
            <a:avLst/>
          </a:prstGeom>
          <a:noFill/>
          <a:ln>
            <a:noFill/>
          </a:ln>
        </p:spPr>
        <p:txBody>
          <a:bodyPr lIns="91425" tIns="91425" rIns="91425" bIns="91425" anchor="t" anchorCtr="0"/>
          <a:lstStyle>
            <a:lvl1pPr marL="342900" marR="0" indent="-236220" algn="l" rtl="0">
              <a:spcBef>
                <a:spcPts val="560"/>
              </a:spcBef>
              <a:spcAft>
                <a:spcPts val="0"/>
              </a:spcAft>
              <a:buClr>
                <a:schemeClr val="folHlink"/>
              </a:buClr>
              <a:buFont typeface="Noto Symbol"/>
              <a:buChar char="■"/>
              <a:defRPr/>
            </a:lvl1pPr>
            <a:lvl2pPr marL="742950" marR="0" indent="-187959" algn="l" rtl="0">
              <a:spcBef>
                <a:spcPts val="560"/>
              </a:spcBef>
              <a:spcAft>
                <a:spcPts val="0"/>
              </a:spcAft>
              <a:buClr>
                <a:schemeClr val="hlink"/>
              </a:buClr>
              <a:buFont typeface="Noto Symbol"/>
              <a:buChar char="■"/>
              <a:defRPr/>
            </a:lvl2pPr>
            <a:lvl3pPr marL="1143000" marR="0" indent="-152400" algn="l" rtl="0">
              <a:spcBef>
                <a:spcPts val="480"/>
              </a:spcBef>
              <a:spcAft>
                <a:spcPts val="0"/>
              </a:spcAft>
              <a:buClr>
                <a:schemeClr val="folHlink"/>
              </a:buClr>
              <a:buFont typeface="Noto Symbol"/>
              <a:buChar char="■"/>
              <a:defRPr/>
            </a:lvl3pPr>
            <a:lvl4pPr marL="1600200" marR="0" indent="-158750" algn="l" rtl="0">
              <a:spcBef>
                <a:spcPts val="400"/>
              </a:spcBef>
              <a:spcAft>
                <a:spcPts val="0"/>
              </a:spcAft>
              <a:buClr>
                <a:schemeClr val="accent2"/>
              </a:buClr>
              <a:buFont typeface="Noto Symbol"/>
              <a:buChar char="■"/>
              <a:defRPr/>
            </a:lvl4pPr>
            <a:lvl5pPr marL="2057400" marR="0" indent="-165100" algn="l" rtl="0">
              <a:spcBef>
                <a:spcPts val="400"/>
              </a:spcBef>
              <a:spcAft>
                <a:spcPts val="0"/>
              </a:spcAft>
              <a:buClr>
                <a:schemeClr val="accent1"/>
              </a:buClr>
              <a:buFont typeface="Noto Symbol"/>
              <a:buChar char="■"/>
              <a:defRPr/>
            </a:lvl5pPr>
            <a:lvl6pPr marL="2514600" marR="0" indent="-165100" algn="l" rtl="0">
              <a:spcBef>
                <a:spcPts val="400"/>
              </a:spcBef>
              <a:spcAft>
                <a:spcPts val="0"/>
              </a:spcAft>
              <a:buClr>
                <a:schemeClr val="accent1"/>
              </a:buClr>
              <a:buFont typeface="Noto Symbol"/>
              <a:buChar char="■"/>
              <a:defRPr/>
            </a:lvl6pPr>
            <a:lvl7pPr marL="2971800" marR="0" indent="-165100" algn="l" rtl="0">
              <a:spcBef>
                <a:spcPts val="400"/>
              </a:spcBef>
              <a:spcAft>
                <a:spcPts val="0"/>
              </a:spcAft>
              <a:buClr>
                <a:schemeClr val="accent1"/>
              </a:buClr>
              <a:buFont typeface="Noto Symbol"/>
              <a:buChar char="■"/>
              <a:defRPr/>
            </a:lvl7pPr>
            <a:lvl8pPr marL="3429000" marR="0" indent="-165100" algn="l" rtl="0">
              <a:spcBef>
                <a:spcPts val="400"/>
              </a:spcBef>
              <a:spcAft>
                <a:spcPts val="0"/>
              </a:spcAft>
              <a:buClr>
                <a:schemeClr val="accent1"/>
              </a:buClr>
              <a:buFont typeface="Noto Symbol"/>
              <a:buChar char="■"/>
              <a:defRPr/>
            </a:lvl8pPr>
            <a:lvl9pPr marL="3886200" marR="0" indent="-165100" algn="l" rtl="0">
              <a:spcBef>
                <a:spcPts val="400"/>
              </a:spcBef>
              <a:spcAft>
                <a:spcPts val="0"/>
              </a:spcAft>
              <a:buClr>
                <a:schemeClr val="accent1"/>
              </a:buClr>
              <a:buFont typeface="Noto Symbol"/>
              <a:buChar char="■"/>
              <a:defRPr/>
            </a:lvl9pPr>
          </a:lstStyle>
          <a:p>
            <a:endParaRPr/>
          </a:p>
        </p:txBody>
      </p:sp>
      <p:sp>
        <p:nvSpPr>
          <p:cNvPr id="2634" name="Shape 2634"/>
          <p:cNvSpPr txBox="1">
            <a:spLocks noGrp="1"/>
          </p:cNvSpPr>
          <p:nvPr>
            <p:ph type="dt" idx="10"/>
          </p:nvPr>
        </p:nvSpPr>
        <p:spPr>
          <a:xfrm>
            <a:off x="990600" y="6248400"/>
            <a:ext cx="1904999"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35" name="Shape 2635"/>
          <p:cNvSpPr txBox="1">
            <a:spLocks noGrp="1"/>
          </p:cNvSpPr>
          <p:nvPr>
            <p:ph type="ftr" idx="11"/>
          </p:nvPr>
        </p:nvSpPr>
        <p:spPr>
          <a:xfrm>
            <a:off x="3429000" y="6248400"/>
            <a:ext cx="2895600"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36" name="Shape 2636"/>
          <p:cNvSpPr txBox="1">
            <a:spLocks noGrp="1"/>
          </p:cNvSpPr>
          <p:nvPr>
            <p:ph type="sldNum" idx="12"/>
          </p:nvPr>
        </p:nvSpPr>
        <p:spPr>
          <a:xfrm>
            <a:off x="6858000" y="6248400"/>
            <a:ext cx="19049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2"/>
              </a:buClr>
              <a:buSzPct val="25000"/>
              <a:buFont typeface="Tahoma"/>
              <a:buNone/>
            </a:pPr>
            <a:fld id="{00000000-1234-1234-1234-123412341234}" type="slidenum">
              <a:rPr lang="en-US" sz="1400" b="0" i="0" u="none" strike="noStrike" cap="none" baseline="0">
                <a:solidFill>
                  <a:schemeClr val="lt2"/>
                </a:solidFill>
                <a:latin typeface="Tahoma"/>
                <a:ea typeface="Tahoma"/>
                <a:cs typeface="Tahoma"/>
                <a:sym typeface="Tahoma"/>
              </a:rPr>
              <a:t>‹#›</a:t>
            </a:fld>
            <a:endParaRPr lang="en-US" sz="1400" b="0" i="0" u="none" strike="noStrike" cap="none" baseline="0">
              <a:solidFill>
                <a:schemeClr val="lt2"/>
              </a:solidFill>
              <a:latin typeface="Tahoma"/>
              <a:ea typeface="Tahoma"/>
              <a:cs typeface="Tahoma"/>
              <a:sym typeface="Tahoma"/>
            </a:endParaRPr>
          </a:p>
        </p:txBody>
      </p:sp>
    </p:spTree>
  </p:cSld>
  <p:clrMap bg1="lt1" tx1="dk1" bg2="dk2" tx2="lt2" accent1="accent1" accent2="accent2" accent3="accent3" accent4="accent4" accent5="accent5" accent6="accent6" hlink="hlink" folHlink="folHlink"/>
  <p:sldLayoutIdLst>
    <p:sldLayoutId id="2147483659" r:id="rId1"/>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43"/>
        <p:cNvGrpSpPr/>
        <p:nvPr/>
      </p:nvGrpSpPr>
      <p:grpSpPr>
        <a:xfrm>
          <a:off x="0" y="0"/>
          <a:ext cx="0" cy="0"/>
          <a:chOff x="0" y="0"/>
          <a:chExt cx="0" cy="0"/>
        </a:xfrm>
      </p:grpSpPr>
      <p:sp>
        <p:nvSpPr>
          <p:cNvPr id="2644" name="Shape 2644"/>
          <p:cNvSpPr txBox="1"/>
          <p:nvPr/>
        </p:nvSpPr>
        <p:spPr>
          <a:xfrm>
            <a:off x="304800" y="1219200"/>
            <a:ext cx="8410574" cy="46036"/>
          </a:xfrm>
          <a:prstGeom prst="rect">
            <a:avLst/>
          </a:prstGeom>
          <a:gradFill>
            <a:gsLst>
              <a:gs pos="0">
                <a:srgbClr val="00CE98">
                  <a:alpha val="49803"/>
                </a:srgbClr>
              </a:gs>
              <a:gs pos="100000">
                <a:srgbClr val="8FF9EF">
                  <a:alpha val="51764"/>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645" name="Shape 2645"/>
          <p:cNvSpPr txBox="1">
            <a:spLocks noGrp="1"/>
          </p:cNvSpPr>
          <p:nvPr>
            <p:ph type="title"/>
          </p:nvPr>
        </p:nvSpPr>
        <p:spPr>
          <a:xfrm>
            <a:off x="0" y="381000"/>
            <a:ext cx="9144000" cy="609599"/>
          </a:xfrm>
          <a:prstGeom prst="rect">
            <a:avLst/>
          </a:prstGeom>
          <a:noFill/>
          <a:ln>
            <a:noFill/>
          </a:ln>
        </p:spPr>
        <p:txBody>
          <a:bodyPr lIns="91425" tIns="91425" rIns="91425" bIns="91425" anchor="b"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2646" name="Shape 2646"/>
          <p:cNvSpPr txBox="1">
            <a:spLocks noGrp="1"/>
          </p:cNvSpPr>
          <p:nvPr>
            <p:ph type="body" idx="1"/>
          </p:nvPr>
        </p:nvSpPr>
        <p:spPr>
          <a:xfrm>
            <a:off x="304800" y="1371600"/>
            <a:ext cx="8458200" cy="5105399"/>
          </a:xfrm>
          <a:prstGeom prst="rect">
            <a:avLst/>
          </a:prstGeom>
          <a:noFill/>
          <a:ln>
            <a:noFill/>
          </a:ln>
        </p:spPr>
        <p:txBody>
          <a:bodyPr lIns="91425" tIns="91425" rIns="91425" bIns="91425" anchor="t" anchorCtr="0"/>
          <a:lstStyle>
            <a:lvl1pPr marL="342900" marR="0" indent="-236220" algn="l" rtl="0">
              <a:spcBef>
                <a:spcPts val="560"/>
              </a:spcBef>
              <a:spcAft>
                <a:spcPts val="0"/>
              </a:spcAft>
              <a:buClr>
                <a:schemeClr val="folHlink"/>
              </a:buClr>
              <a:buFont typeface="Noto Symbol"/>
              <a:buChar char="■"/>
              <a:defRPr/>
            </a:lvl1pPr>
            <a:lvl2pPr marL="742950" marR="0" indent="-187959" algn="l" rtl="0">
              <a:spcBef>
                <a:spcPts val="560"/>
              </a:spcBef>
              <a:spcAft>
                <a:spcPts val="0"/>
              </a:spcAft>
              <a:buClr>
                <a:schemeClr val="hlink"/>
              </a:buClr>
              <a:buFont typeface="Noto Symbol"/>
              <a:buChar char="■"/>
              <a:defRPr/>
            </a:lvl2pPr>
            <a:lvl3pPr marL="1143000" marR="0" indent="-152400" algn="l" rtl="0">
              <a:spcBef>
                <a:spcPts val="480"/>
              </a:spcBef>
              <a:spcAft>
                <a:spcPts val="0"/>
              </a:spcAft>
              <a:buClr>
                <a:schemeClr val="folHlink"/>
              </a:buClr>
              <a:buFont typeface="Noto Symbol"/>
              <a:buChar char="■"/>
              <a:defRPr/>
            </a:lvl3pPr>
            <a:lvl4pPr marL="1600200" marR="0" indent="-158750" algn="l" rtl="0">
              <a:spcBef>
                <a:spcPts val="400"/>
              </a:spcBef>
              <a:spcAft>
                <a:spcPts val="0"/>
              </a:spcAft>
              <a:buClr>
                <a:schemeClr val="accent2"/>
              </a:buClr>
              <a:buFont typeface="Noto Symbol"/>
              <a:buChar char="■"/>
              <a:defRPr/>
            </a:lvl4pPr>
            <a:lvl5pPr marL="2057400" marR="0" indent="-165100" algn="l" rtl="0">
              <a:spcBef>
                <a:spcPts val="400"/>
              </a:spcBef>
              <a:spcAft>
                <a:spcPts val="0"/>
              </a:spcAft>
              <a:buClr>
                <a:schemeClr val="accent1"/>
              </a:buClr>
              <a:buFont typeface="Noto Symbol"/>
              <a:buChar char="■"/>
              <a:defRPr/>
            </a:lvl5pPr>
            <a:lvl6pPr marL="2514600" marR="0" indent="-165100" algn="l" rtl="0">
              <a:spcBef>
                <a:spcPts val="400"/>
              </a:spcBef>
              <a:spcAft>
                <a:spcPts val="0"/>
              </a:spcAft>
              <a:buClr>
                <a:schemeClr val="accent1"/>
              </a:buClr>
              <a:buFont typeface="Noto Symbol"/>
              <a:buChar char="■"/>
              <a:defRPr/>
            </a:lvl6pPr>
            <a:lvl7pPr marL="2971800" marR="0" indent="-165100" algn="l" rtl="0">
              <a:spcBef>
                <a:spcPts val="400"/>
              </a:spcBef>
              <a:spcAft>
                <a:spcPts val="0"/>
              </a:spcAft>
              <a:buClr>
                <a:schemeClr val="accent1"/>
              </a:buClr>
              <a:buFont typeface="Noto Symbol"/>
              <a:buChar char="■"/>
              <a:defRPr/>
            </a:lvl7pPr>
            <a:lvl8pPr marL="3429000" marR="0" indent="-165100" algn="l" rtl="0">
              <a:spcBef>
                <a:spcPts val="400"/>
              </a:spcBef>
              <a:spcAft>
                <a:spcPts val="0"/>
              </a:spcAft>
              <a:buClr>
                <a:schemeClr val="accent1"/>
              </a:buClr>
              <a:buFont typeface="Noto Symbol"/>
              <a:buChar char="■"/>
              <a:defRPr/>
            </a:lvl8pPr>
            <a:lvl9pPr marL="3886200" marR="0" indent="-165100" algn="l" rtl="0">
              <a:spcBef>
                <a:spcPts val="400"/>
              </a:spcBef>
              <a:spcAft>
                <a:spcPts val="0"/>
              </a:spcAft>
              <a:buClr>
                <a:schemeClr val="accent1"/>
              </a:buClr>
              <a:buFont typeface="Noto Symbol"/>
              <a:buChar char="■"/>
              <a:defRPr/>
            </a:lvl9pPr>
          </a:lstStyle>
          <a:p>
            <a:endParaRPr/>
          </a:p>
        </p:txBody>
      </p:sp>
      <p:sp>
        <p:nvSpPr>
          <p:cNvPr id="2647" name="Shape 2647"/>
          <p:cNvSpPr txBox="1">
            <a:spLocks noGrp="1"/>
          </p:cNvSpPr>
          <p:nvPr>
            <p:ph type="dt" idx="10"/>
          </p:nvPr>
        </p:nvSpPr>
        <p:spPr>
          <a:xfrm>
            <a:off x="304800" y="6477000"/>
            <a:ext cx="1904999" cy="3810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48" name="Shape 2648"/>
          <p:cNvSpPr txBox="1">
            <a:spLocks noGrp="1"/>
          </p:cNvSpPr>
          <p:nvPr>
            <p:ph type="ftr" idx="11"/>
          </p:nvPr>
        </p:nvSpPr>
        <p:spPr>
          <a:xfrm>
            <a:off x="3352800" y="6477000"/>
            <a:ext cx="2895600" cy="3810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49" name="Shape 2649"/>
          <p:cNvSpPr txBox="1">
            <a:spLocks noGrp="1"/>
          </p:cNvSpPr>
          <p:nvPr>
            <p:ph type="sldNum" idx="12"/>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a:t>
            </a:fld>
            <a:endParaRPr lang="en-US" sz="1200" b="0" i="0" u="none" strike="noStrike" cap="none" baseline="0">
              <a:solidFill>
                <a:schemeClr val="dk1"/>
              </a:solidFill>
              <a:latin typeface="Tahoma"/>
              <a:ea typeface="Tahoma"/>
              <a:cs typeface="Tahoma"/>
              <a:sym typeface="Tahoma"/>
            </a:endParaRPr>
          </a:p>
        </p:txBody>
      </p:sp>
    </p:spTree>
  </p:cSld>
  <p:clrMap bg1="lt1" tx1="dk1" bg2="dk2" tx2="lt2" accent1="accent1" accent2="accent2" accent3="accent3" accent4="accent4" accent5="accent5" accent6="accent6" hlink="hlink" folHlink="folHlink"/>
  <p:sldLayoutIdLst>
    <p:sldLayoutId id="2147483660" r:id="rId1"/>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56"/>
        <p:cNvGrpSpPr/>
        <p:nvPr/>
      </p:nvGrpSpPr>
      <p:grpSpPr>
        <a:xfrm>
          <a:off x="0" y="0"/>
          <a:ext cx="0" cy="0"/>
          <a:chOff x="0" y="0"/>
          <a:chExt cx="0" cy="0"/>
        </a:xfrm>
      </p:grpSpPr>
      <p:sp>
        <p:nvSpPr>
          <p:cNvPr id="2657" name="Shape 2657"/>
          <p:cNvSpPr txBox="1"/>
          <p:nvPr/>
        </p:nvSpPr>
        <p:spPr>
          <a:xfrm>
            <a:off x="304800" y="1219200"/>
            <a:ext cx="8410574" cy="46036"/>
          </a:xfrm>
          <a:prstGeom prst="rect">
            <a:avLst/>
          </a:prstGeom>
          <a:gradFill>
            <a:gsLst>
              <a:gs pos="0">
                <a:srgbClr val="00CE98">
                  <a:alpha val="49803"/>
                </a:srgbClr>
              </a:gs>
              <a:gs pos="100000">
                <a:srgbClr val="8FF9EF">
                  <a:alpha val="51764"/>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658" name="Shape 2658"/>
          <p:cNvSpPr txBox="1">
            <a:spLocks noGrp="1"/>
          </p:cNvSpPr>
          <p:nvPr>
            <p:ph type="title"/>
          </p:nvPr>
        </p:nvSpPr>
        <p:spPr>
          <a:xfrm>
            <a:off x="0" y="381000"/>
            <a:ext cx="9144000" cy="609599"/>
          </a:xfrm>
          <a:prstGeom prst="rect">
            <a:avLst/>
          </a:prstGeom>
          <a:noFill/>
          <a:ln>
            <a:noFill/>
          </a:ln>
        </p:spPr>
        <p:txBody>
          <a:bodyPr lIns="91425" tIns="91425" rIns="91425" bIns="91425" anchor="b"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2659" name="Shape 2659"/>
          <p:cNvSpPr txBox="1">
            <a:spLocks noGrp="1"/>
          </p:cNvSpPr>
          <p:nvPr>
            <p:ph type="body" idx="1"/>
          </p:nvPr>
        </p:nvSpPr>
        <p:spPr>
          <a:xfrm>
            <a:off x="304800" y="1371600"/>
            <a:ext cx="8458200" cy="5105399"/>
          </a:xfrm>
          <a:prstGeom prst="rect">
            <a:avLst/>
          </a:prstGeom>
          <a:noFill/>
          <a:ln>
            <a:noFill/>
          </a:ln>
        </p:spPr>
        <p:txBody>
          <a:bodyPr lIns="91425" tIns="91425" rIns="91425" bIns="91425" anchor="t" anchorCtr="0"/>
          <a:lstStyle>
            <a:lvl1pPr marL="342900" marR="0" indent="-236220" algn="l" rtl="0">
              <a:spcBef>
                <a:spcPts val="560"/>
              </a:spcBef>
              <a:spcAft>
                <a:spcPts val="0"/>
              </a:spcAft>
              <a:buClr>
                <a:schemeClr val="folHlink"/>
              </a:buClr>
              <a:buFont typeface="Noto Symbol"/>
              <a:buChar char="■"/>
              <a:defRPr/>
            </a:lvl1pPr>
            <a:lvl2pPr marL="742950" marR="0" indent="-187959" algn="l" rtl="0">
              <a:spcBef>
                <a:spcPts val="560"/>
              </a:spcBef>
              <a:spcAft>
                <a:spcPts val="0"/>
              </a:spcAft>
              <a:buClr>
                <a:schemeClr val="hlink"/>
              </a:buClr>
              <a:buFont typeface="Noto Symbol"/>
              <a:buChar char="■"/>
              <a:defRPr/>
            </a:lvl2pPr>
            <a:lvl3pPr marL="1143000" marR="0" indent="-152400" algn="l" rtl="0">
              <a:spcBef>
                <a:spcPts val="480"/>
              </a:spcBef>
              <a:spcAft>
                <a:spcPts val="0"/>
              </a:spcAft>
              <a:buClr>
                <a:schemeClr val="folHlink"/>
              </a:buClr>
              <a:buFont typeface="Noto Symbol"/>
              <a:buChar char="■"/>
              <a:defRPr/>
            </a:lvl3pPr>
            <a:lvl4pPr marL="1600200" marR="0" indent="-158750" algn="l" rtl="0">
              <a:spcBef>
                <a:spcPts val="400"/>
              </a:spcBef>
              <a:spcAft>
                <a:spcPts val="0"/>
              </a:spcAft>
              <a:buClr>
                <a:schemeClr val="accent2"/>
              </a:buClr>
              <a:buFont typeface="Noto Symbol"/>
              <a:buChar char="■"/>
              <a:defRPr/>
            </a:lvl4pPr>
            <a:lvl5pPr marL="2057400" marR="0" indent="-165100" algn="l" rtl="0">
              <a:spcBef>
                <a:spcPts val="400"/>
              </a:spcBef>
              <a:spcAft>
                <a:spcPts val="0"/>
              </a:spcAft>
              <a:buClr>
                <a:schemeClr val="accent1"/>
              </a:buClr>
              <a:buFont typeface="Noto Symbol"/>
              <a:buChar char="■"/>
              <a:defRPr/>
            </a:lvl5pPr>
            <a:lvl6pPr marL="2514600" marR="0" indent="-165100" algn="l" rtl="0">
              <a:spcBef>
                <a:spcPts val="400"/>
              </a:spcBef>
              <a:spcAft>
                <a:spcPts val="0"/>
              </a:spcAft>
              <a:buClr>
                <a:schemeClr val="accent1"/>
              </a:buClr>
              <a:buFont typeface="Noto Symbol"/>
              <a:buChar char="■"/>
              <a:defRPr/>
            </a:lvl6pPr>
            <a:lvl7pPr marL="2971800" marR="0" indent="-165100" algn="l" rtl="0">
              <a:spcBef>
                <a:spcPts val="400"/>
              </a:spcBef>
              <a:spcAft>
                <a:spcPts val="0"/>
              </a:spcAft>
              <a:buClr>
                <a:schemeClr val="accent1"/>
              </a:buClr>
              <a:buFont typeface="Noto Symbol"/>
              <a:buChar char="■"/>
              <a:defRPr/>
            </a:lvl7pPr>
            <a:lvl8pPr marL="3429000" marR="0" indent="-165100" algn="l" rtl="0">
              <a:spcBef>
                <a:spcPts val="400"/>
              </a:spcBef>
              <a:spcAft>
                <a:spcPts val="0"/>
              </a:spcAft>
              <a:buClr>
                <a:schemeClr val="accent1"/>
              </a:buClr>
              <a:buFont typeface="Noto Symbol"/>
              <a:buChar char="■"/>
              <a:defRPr/>
            </a:lvl8pPr>
            <a:lvl9pPr marL="3886200" marR="0" indent="-165100" algn="l" rtl="0">
              <a:spcBef>
                <a:spcPts val="400"/>
              </a:spcBef>
              <a:spcAft>
                <a:spcPts val="0"/>
              </a:spcAft>
              <a:buClr>
                <a:schemeClr val="accent1"/>
              </a:buClr>
              <a:buFont typeface="Noto Symbol"/>
              <a:buChar char="■"/>
              <a:defRPr/>
            </a:lvl9pPr>
          </a:lstStyle>
          <a:p>
            <a:endParaRPr/>
          </a:p>
        </p:txBody>
      </p:sp>
      <p:sp>
        <p:nvSpPr>
          <p:cNvPr id="2660" name="Shape 2660"/>
          <p:cNvSpPr txBox="1">
            <a:spLocks noGrp="1"/>
          </p:cNvSpPr>
          <p:nvPr>
            <p:ph type="dt" idx="10"/>
          </p:nvPr>
        </p:nvSpPr>
        <p:spPr>
          <a:xfrm>
            <a:off x="304800" y="6477000"/>
            <a:ext cx="1904999" cy="3810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61" name="Shape 2661"/>
          <p:cNvSpPr txBox="1">
            <a:spLocks noGrp="1"/>
          </p:cNvSpPr>
          <p:nvPr>
            <p:ph type="ftr" idx="11"/>
          </p:nvPr>
        </p:nvSpPr>
        <p:spPr>
          <a:xfrm>
            <a:off x="3352800" y="6477000"/>
            <a:ext cx="2895600" cy="3810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62" name="Shape 2662"/>
          <p:cNvSpPr txBox="1">
            <a:spLocks noGrp="1"/>
          </p:cNvSpPr>
          <p:nvPr>
            <p:ph type="sldNum" idx="12"/>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a:t>
            </a:fld>
            <a:endParaRPr lang="en-US" sz="1200" b="0" i="0" u="none" strike="noStrike" cap="none" baseline="0">
              <a:solidFill>
                <a:schemeClr val="dk1"/>
              </a:solidFill>
              <a:latin typeface="Tahoma"/>
              <a:ea typeface="Tahoma"/>
              <a:cs typeface="Tahoma"/>
              <a:sym typeface="Tahoma"/>
            </a:endParaRPr>
          </a:p>
        </p:txBody>
      </p:sp>
    </p:spTree>
  </p:cSld>
  <p:clrMap bg1="lt1" tx1="dk1" bg2="dk2" tx2="lt2" accent1="accent1" accent2="accent2" accent3="accent3" accent4="accent4" accent5="accent5" accent6="accent6" hlink="hlink" folHlink="folHlink"/>
  <p:sldLayoutIdLst>
    <p:sldLayoutId id="2147483661" r:id="rId1"/>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70"/>
        <p:cNvGrpSpPr/>
        <p:nvPr/>
      </p:nvGrpSpPr>
      <p:grpSpPr>
        <a:xfrm>
          <a:off x="0" y="0"/>
          <a:ext cx="0" cy="0"/>
          <a:chOff x="0" y="0"/>
          <a:chExt cx="0" cy="0"/>
        </a:xfrm>
      </p:grpSpPr>
      <p:sp>
        <p:nvSpPr>
          <p:cNvPr id="2671" name="Shape 2671"/>
          <p:cNvSpPr txBox="1"/>
          <p:nvPr/>
        </p:nvSpPr>
        <p:spPr>
          <a:xfrm>
            <a:off x="304800" y="1219200"/>
            <a:ext cx="8410574" cy="46036"/>
          </a:xfrm>
          <a:prstGeom prst="rect">
            <a:avLst/>
          </a:prstGeom>
          <a:gradFill>
            <a:gsLst>
              <a:gs pos="0">
                <a:srgbClr val="00CE98">
                  <a:alpha val="49803"/>
                </a:srgbClr>
              </a:gs>
              <a:gs pos="100000">
                <a:srgbClr val="8FF9EF">
                  <a:alpha val="51764"/>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672" name="Shape 2672"/>
          <p:cNvSpPr txBox="1">
            <a:spLocks noGrp="1"/>
          </p:cNvSpPr>
          <p:nvPr>
            <p:ph type="title"/>
          </p:nvPr>
        </p:nvSpPr>
        <p:spPr>
          <a:xfrm>
            <a:off x="0" y="381000"/>
            <a:ext cx="9144000" cy="609599"/>
          </a:xfrm>
          <a:prstGeom prst="rect">
            <a:avLst/>
          </a:prstGeom>
          <a:noFill/>
          <a:ln>
            <a:noFill/>
          </a:ln>
        </p:spPr>
        <p:txBody>
          <a:bodyPr lIns="91425" tIns="91425" rIns="91425" bIns="91425" anchor="b"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2673" name="Shape 2673"/>
          <p:cNvSpPr txBox="1">
            <a:spLocks noGrp="1"/>
          </p:cNvSpPr>
          <p:nvPr>
            <p:ph type="body" idx="1"/>
          </p:nvPr>
        </p:nvSpPr>
        <p:spPr>
          <a:xfrm>
            <a:off x="304800" y="1371600"/>
            <a:ext cx="8458200" cy="5105399"/>
          </a:xfrm>
          <a:prstGeom prst="rect">
            <a:avLst/>
          </a:prstGeom>
          <a:noFill/>
          <a:ln>
            <a:noFill/>
          </a:ln>
        </p:spPr>
        <p:txBody>
          <a:bodyPr lIns="91425" tIns="91425" rIns="91425" bIns="91425" anchor="t" anchorCtr="0"/>
          <a:lstStyle>
            <a:lvl1pPr marL="342900" marR="0" indent="-236220" algn="l" rtl="0">
              <a:spcBef>
                <a:spcPts val="560"/>
              </a:spcBef>
              <a:spcAft>
                <a:spcPts val="0"/>
              </a:spcAft>
              <a:buClr>
                <a:schemeClr val="folHlink"/>
              </a:buClr>
              <a:buFont typeface="Noto Symbol"/>
              <a:buChar char="■"/>
              <a:defRPr/>
            </a:lvl1pPr>
            <a:lvl2pPr marL="742950" marR="0" indent="-187959" algn="l" rtl="0">
              <a:spcBef>
                <a:spcPts val="560"/>
              </a:spcBef>
              <a:spcAft>
                <a:spcPts val="0"/>
              </a:spcAft>
              <a:buClr>
                <a:schemeClr val="hlink"/>
              </a:buClr>
              <a:buFont typeface="Noto Symbol"/>
              <a:buChar char="■"/>
              <a:defRPr/>
            </a:lvl2pPr>
            <a:lvl3pPr marL="1143000" marR="0" indent="-152400" algn="l" rtl="0">
              <a:spcBef>
                <a:spcPts val="480"/>
              </a:spcBef>
              <a:spcAft>
                <a:spcPts val="0"/>
              </a:spcAft>
              <a:buClr>
                <a:schemeClr val="folHlink"/>
              </a:buClr>
              <a:buFont typeface="Noto Symbol"/>
              <a:buChar char="■"/>
              <a:defRPr/>
            </a:lvl3pPr>
            <a:lvl4pPr marL="1600200" marR="0" indent="-158750" algn="l" rtl="0">
              <a:spcBef>
                <a:spcPts val="400"/>
              </a:spcBef>
              <a:spcAft>
                <a:spcPts val="0"/>
              </a:spcAft>
              <a:buClr>
                <a:schemeClr val="accent2"/>
              </a:buClr>
              <a:buFont typeface="Noto Symbol"/>
              <a:buChar char="■"/>
              <a:defRPr/>
            </a:lvl4pPr>
            <a:lvl5pPr marL="2057400" marR="0" indent="-165100" algn="l" rtl="0">
              <a:spcBef>
                <a:spcPts val="400"/>
              </a:spcBef>
              <a:spcAft>
                <a:spcPts val="0"/>
              </a:spcAft>
              <a:buClr>
                <a:schemeClr val="accent1"/>
              </a:buClr>
              <a:buFont typeface="Noto Symbol"/>
              <a:buChar char="■"/>
              <a:defRPr/>
            </a:lvl5pPr>
            <a:lvl6pPr marL="2514600" marR="0" indent="-165100" algn="l" rtl="0">
              <a:spcBef>
                <a:spcPts val="400"/>
              </a:spcBef>
              <a:spcAft>
                <a:spcPts val="0"/>
              </a:spcAft>
              <a:buClr>
                <a:schemeClr val="accent1"/>
              </a:buClr>
              <a:buFont typeface="Noto Symbol"/>
              <a:buChar char="■"/>
              <a:defRPr/>
            </a:lvl6pPr>
            <a:lvl7pPr marL="2971800" marR="0" indent="-165100" algn="l" rtl="0">
              <a:spcBef>
                <a:spcPts val="400"/>
              </a:spcBef>
              <a:spcAft>
                <a:spcPts val="0"/>
              </a:spcAft>
              <a:buClr>
                <a:schemeClr val="accent1"/>
              </a:buClr>
              <a:buFont typeface="Noto Symbol"/>
              <a:buChar char="■"/>
              <a:defRPr/>
            </a:lvl7pPr>
            <a:lvl8pPr marL="3429000" marR="0" indent="-165100" algn="l" rtl="0">
              <a:spcBef>
                <a:spcPts val="400"/>
              </a:spcBef>
              <a:spcAft>
                <a:spcPts val="0"/>
              </a:spcAft>
              <a:buClr>
                <a:schemeClr val="accent1"/>
              </a:buClr>
              <a:buFont typeface="Noto Symbol"/>
              <a:buChar char="■"/>
              <a:defRPr/>
            </a:lvl8pPr>
            <a:lvl9pPr marL="3886200" marR="0" indent="-165100" algn="l" rtl="0">
              <a:spcBef>
                <a:spcPts val="400"/>
              </a:spcBef>
              <a:spcAft>
                <a:spcPts val="0"/>
              </a:spcAft>
              <a:buClr>
                <a:schemeClr val="accent1"/>
              </a:buClr>
              <a:buFont typeface="Noto Symbol"/>
              <a:buChar char="■"/>
              <a:defRPr/>
            </a:lvl9pPr>
          </a:lstStyle>
          <a:p>
            <a:endParaRPr/>
          </a:p>
        </p:txBody>
      </p:sp>
      <p:sp>
        <p:nvSpPr>
          <p:cNvPr id="2674" name="Shape 2674"/>
          <p:cNvSpPr txBox="1">
            <a:spLocks noGrp="1"/>
          </p:cNvSpPr>
          <p:nvPr>
            <p:ph type="dt" idx="10"/>
          </p:nvPr>
        </p:nvSpPr>
        <p:spPr>
          <a:xfrm>
            <a:off x="304800" y="6477000"/>
            <a:ext cx="1904999" cy="3810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75" name="Shape 2675"/>
          <p:cNvSpPr txBox="1">
            <a:spLocks noGrp="1"/>
          </p:cNvSpPr>
          <p:nvPr>
            <p:ph type="ftr" idx="11"/>
          </p:nvPr>
        </p:nvSpPr>
        <p:spPr>
          <a:xfrm>
            <a:off x="3352800" y="6477000"/>
            <a:ext cx="2895600" cy="3810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76" name="Shape 2676"/>
          <p:cNvSpPr txBox="1">
            <a:spLocks noGrp="1"/>
          </p:cNvSpPr>
          <p:nvPr>
            <p:ph type="sldNum" idx="12"/>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a:t>
            </a:fld>
            <a:endParaRPr lang="en-US" sz="1200" b="0" i="0" u="none" strike="noStrike" cap="none" baseline="0">
              <a:solidFill>
                <a:schemeClr val="dk1"/>
              </a:solidFill>
              <a:latin typeface="Tahoma"/>
              <a:ea typeface="Tahoma"/>
              <a:cs typeface="Tahoma"/>
              <a:sym typeface="Tahoma"/>
            </a:endParaRPr>
          </a:p>
        </p:txBody>
      </p:sp>
    </p:spTree>
  </p:cSld>
  <p:clrMap bg1="lt1" tx1="dk1" bg2="dk2" tx2="lt2" accent1="accent1" accent2="accent2" accent3="accent3" accent4="accent4" accent5="accent5" accent6="accent6" hlink="hlink" folHlink="folHlink"/>
  <p:sldLayoutIdLst>
    <p:sldLayoutId id="2147483662" r:id="rId1"/>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86"/>
        <p:cNvGrpSpPr/>
        <p:nvPr/>
      </p:nvGrpSpPr>
      <p:grpSpPr>
        <a:xfrm>
          <a:off x="0" y="0"/>
          <a:ext cx="0" cy="0"/>
          <a:chOff x="0" y="0"/>
          <a:chExt cx="0" cy="0"/>
        </a:xfrm>
      </p:grpSpPr>
      <p:sp>
        <p:nvSpPr>
          <p:cNvPr id="2687" name="Shape 2687"/>
          <p:cNvSpPr txBox="1"/>
          <p:nvPr/>
        </p:nvSpPr>
        <p:spPr>
          <a:xfrm>
            <a:off x="304800" y="1219200"/>
            <a:ext cx="8410574" cy="46036"/>
          </a:xfrm>
          <a:prstGeom prst="rect">
            <a:avLst/>
          </a:prstGeom>
          <a:gradFill>
            <a:gsLst>
              <a:gs pos="0">
                <a:srgbClr val="00CE98">
                  <a:alpha val="49803"/>
                </a:srgbClr>
              </a:gs>
              <a:gs pos="100000">
                <a:srgbClr val="8FF9EF">
                  <a:alpha val="51764"/>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688" name="Shape 2688"/>
          <p:cNvSpPr txBox="1">
            <a:spLocks noGrp="1"/>
          </p:cNvSpPr>
          <p:nvPr>
            <p:ph type="title"/>
          </p:nvPr>
        </p:nvSpPr>
        <p:spPr>
          <a:xfrm>
            <a:off x="0" y="381000"/>
            <a:ext cx="9144000" cy="609599"/>
          </a:xfrm>
          <a:prstGeom prst="rect">
            <a:avLst/>
          </a:prstGeom>
          <a:noFill/>
          <a:ln>
            <a:noFill/>
          </a:ln>
        </p:spPr>
        <p:txBody>
          <a:bodyPr lIns="91425" tIns="91425" rIns="91425" bIns="91425" anchor="b"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2689" name="Shape 2689"/>
          <p:cNvSpPr txBox="1">
            <a:spLocks noGrp="1"/>
          </p:cNvSpPr>
          <p:nvPr>
            <p:ph type="body" idx="1"/>
          </p:nvPr>
        </p:nvSpPr>
        <p:spPr>
          <a:xfrm>
            <a:off x="304800" y="1371600"/>
            <a:ext cx="8458200" cy="5105399"/>
          </a:xfrm>
          <a:prstGeom prst="rect">
            <a:avLst/>
          </a:prstGeom>
          <a:noFill/>
          <a:ln>
            <a:noFill/>
          </a:ln>
        </p:spPr>
        <p:txBody>
          <a:bodyPr lIns="91425" tIns="91425" rIns="91425" bIns="91425" anchor="t" anchorCtr="0"/>
          <a:lstStyle>
            <a:lvl1pPr marL="342900" marR="0" indent="-236220" algn="l" rtl="0">
              <a:spcBef>
                <a:spcPts val="560"/>
              </a:spcBef>
              <a:spcAft>
                <a:spcPts val="0"/>
              </a:spcAft>
              <a:buClr>
                <a:schemeClr val="folHlink"/>
              </a:buClr>
              <a:buFont typeface="Noto Symbol"/>
              <a:buChar char="■"/>
              <a:defRPr/>
            </a:lvl1pPr>
            <a:lvl2pPr marL="742950" marR="0" indent="-187959" algn="l" rtl="0">
              <a:spcBef>
                <a:spcPts val="560"/>
              </a:spcBef>
              <a:spcAft>
                <a:spcPts val="0"/>
              </a:spcAft>
              <a:buClr>
                <a:schemeClr val="hlink"/>
              </a:buClr>
              <a:buFont typeface="Noto Symbol"/>
              <a:buChar char="■"/>
              <a:defRPr/>
            </a:lvl2pPr>
            <a:lvl3pPr marL="1143000" marR="0" indent="-152400" algn="l" rtl="0">
              <a:spcBef>
                <a:spcPts val="480"/>
              </a:spcBef>
              <a:spcAft>
                <a:spcPts val="0"/>
              </a:spcAft>
              <a:buClr>
                <a:schemeClr val="folHlink"/>
              </a:buClr>
              <a:buFont typeface="Noto Symbol"/>
              <a:buChar char="■"/>
              <a:defRPr/>
            </a:lvl3pPr>
            <a:lvl4pPr marL="1600200" marR="0" indent="-158750" algn="l" rtl="0">
              <a:spcBef>
                <a:spcPts val="400"/>
              </a:spcBef>
              <a:spcAft>
                <a:spcPts val="0"/>
              </a:spcAft>
              <a:buClr>
                <a:schemeClr val="accent2"/>
              </a:buClr>
              <a:buFont typeface="Noto Symbol"/>
              <a:buChar char="■"/>
              <a:defRPr/>
            </a:lvl4pPr>
            <a:lvl5pPr marL="2057400" marR="0" indent="-165100" algn="l" rtl="0">
              <a:spcBef>
                <a:spcPts val="400"/>
              </a:spcBef>
              <a:spcAft>
                <a:spcPts val="0"/>
              </a:spcAft>
              <a:buClr>
                <a:schemeClr val="accent1"/>
              </a:buClr>
              <a:buFont typeface="Noto Symbol"/>
              <a:buChar char="■"/>
              <a:defRPr/>
            </a:lvl5pPr>
            <a:lvl6pPr marL="2514600" marR="0" indent="-165100" algn="l" rtl="0">
              <a:spcBef>
                <a:spcPts val="400"/>
              </a:spcBef>
              <a:spcAft>
                <a:spcPts val="0"/>
              </a:spcAft>
              <a:buClr>
                <a:schemeClr val="accent1"/>
              </a:buClr>
              <a:buFont typeface="Noto Symbol"/>
              <a:buChar char="■"/>
              <a:defRPr/>
            </a:lvl6pPr>
            <a:lvl7pPr marL="2971800" marR="0" indent="-165100" algn="l" rtl="0">
              <a:spcBef>
                <a:spcPts val="400"/>
              </a:spcBef>
              <a:spcAft>
                <a:spcPts val="0"/>
              </a:spcAft>
              <a:buClr>
                <a:schemeClr val="accent1"/>
              </a:buClr>
              <a:buFont typeface="Noto Symbol"/>
              <a:buChar char="■"/>
              <a:defRPr/>
            </a:lvl7pPr>
            <a:lvl8pPr marL="3429000" marR="0" indent="-165100" algn="l" rtl="0">
              <a:spcBef>
                <a:spcPts val="400"/>
              </a:spcBef>
              <a:spcAft>
                <a:spcPts val="0"/>
              </a:spcAft>
              <a:buClr>
                <a:schemeClr val="accent1"/>
              </a:buClr>
              <a:buFont typeface="Noto Symbol"/>
              <a:buChar char="■"/>
              <a:defRPr/>
            </a:lvl8pPr>
            <a:lvl9pPr marL="3886200" marR="0" indent="-165100" algn="l" rtl="0">
              <a:spcBef>
                <a:spcPts val="400"/>
              </a:spcBef>
              <a:spcAft>
                <a:spcPts val="0"/>
              </a:spcAft>
              <a:buClr>
                <a:schemeClr val="accent1"/>
              </a:buClr>
              <a:buFont typeface="Noto Symbol"/>
              <a:buChar char="■"/>
              <a:defRPr/>
            </a:lvl9pPr>
          </a:lstStyle>
          <a:p>
            <a:endParaRPr/>
          </a:p>
        </p:txBody>
      </p:sp>
      <p:sp>
        <p:nvSpPr>
          <p:cNvPr id="2690" name="Shape 2690"/>
          <p:cNvSpPr txBox="1">
            <a:spLocks noGrp="1"/>
          </p:cNvSpPr>
          <p:nvPr>
            <p:ph type="dt" idx="10"/>
          </p:nvPr>
        </p:nvSpPr>
        <p:spPr>
          <a:xfrm>
            <a:off x="304800" y="6477000"/>
            <a:ext cx="1904999" cy="3810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91" name="Shape 2691"/>
          <p:cNvSpPr txBox="1">
            <a:spLocks noGrp="1"/>
          </p:cNvSpPr>
          <p:nvPr>
            <p:ph type="ftr" idx="11"/>
          </p:nvPr>
        </p:nvSpPr>
        <p:spPr>
          <a:xfrm>
            <a:off x="3352800" y="6477000"/>
            <a:ext cx="2895600" cy="3810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92" name="Shape 2692"/>
          <p:cNvSpPr txBox="1">
            <a:spLocks noGrp="1"/>
          </p:cNvSpPr>
          <p:nvPr>
            <p:ph type="sldNum" idx="12"/>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a:t>
            </a:fld>
            <a:endParaRPr lang="en-US" sz="1200" b="0" i="0" u="none" strike="noStrike" cap="none" baseline="0">
              <a:solidFill>
                <a:schemeClr val="dk1"/>
              </a:solidFill>
              <a:latin typeface="Tahoma"/>
              <a:ea typeface="Tahoma"/>
              <a:cs typeface="Tahoma"/>
              <a:sym typeface="Tahoma"/>
            </a:endParaRPr>
          </a:p>
        </p:txBody>
      </p:sp>
    </p:spTree>
  </p:cSld>
  <p:clrMap bg1="lt1" tx1="dk1" bg2="dk2" tx2="lt2" accent1="accent1" accent2="accent2" accent3="accent3" accent4="accent4" accent5="accent5" accent6="accent6" hlink="hlink" folHlink="folHlink"/>
  <p:sldLayoutIdLst>
    <p:sldLayoutId id="2147483663" r:id="rId1"/>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00"/>
        <p:cNvGrpSpPr/>
        <p:nvPr/>
      </p:nvGrpSpPr>
      <p:grpSpPr>
        <a:xfrm>
          <a:off x="0" y="0"/>
          <a:ext cx="0" cy="0"/>
          <a:chOff x="0" y="0"/>
          <a:chExt cx="0" cy="0"/>
        </a:xfrm>
      </p:grpSpPr>
      <p:sp>
        <p:nvSpPr>
          <p:cNvPr id="2701" name="Shape 2701"/>
          <p:cNvSpPr txBox="1"/>
          <p:nvPr/>
        </p:nvSpPr>
        <p:spPr>
          <a:xfrm>
            <a:off x="304800" y="1219200"/>
            <a:ext cx="8410574" cy="46036"/>
          </a:xfrm>
          <a:prstGeom prst="rect">
            <a:avLst/>
          </a:prstGeom>
          <a:gradFill>
            <a:gsLst>
              <a:gs pos="0">
                <a:srgbClr val="00CE98">
                  <a:alpha val="49803"/>
                </a:srgbClr>
              </a:gs>
              <a:gs pos="100000">
                <a:srgbClr val="8FF9EF">
                  <a:alpha val="51764"/>
                </a:srgbClr>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702" name="Shape 2702"/>
          <p:cNvSpPr txBox="1">
            <a:spLocks noGrp="1"/>
          </p:cNvSpPr>
          <p:nvPr>
            <p:ph type="title"/>
          </p:nvPr>
        </p:nvSpPr>
        <p:spPr>
          <a:xfrm>
            <a:off x="0" y="381000"/>
            <a:ext cx="9144000" cy="609599"/>
          </a:xfrm>
          <a:prstGeom prst="rect">
            <a:avLst/>
          </a:prstGeom>
          <a:noFill/>
          <a:ln>
            <a:noFill/>
          </a:ln>
        </p:spPr>
        <p:txBody>
          <a:bodyPr lIns="91425" tIns="91425" rIns="91425" bIns="91425" anchor="b"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2703" name="Shape 2703"/>
          <p:cNvSpPr txBox="1">
            <a:spLocks noGrp="1"/>
          </p:cNvSpPr>
          <p:nvPr>
            <p:ph type="body" idx="1"/>
          </p:nvPr>
        </p:nvSpPr>
        <p:spPr>
          <a:xfrm>
            <a:off x="304800" y="1371600"/>
            <a:ext cx="8458200" cy="5105399"/>
          </a:xfrm>
          <a:prstGeom prst="rect">
            <a:avLst/>
          </a:prstGeom>
          <a:noFill/>
          <a:ln>
            <a:noFill/>
          </a:ln>
        </p:spPr>
        <p:txBody>
          <a:bodyPr lIns="91425" tIns="91425" rIns="91425" bIns="91425" anchor="t" anchorCtr="0"/>
          <a:lstStyle>
            <a:lvl1pPr marL="342900" marR="0" indent="-236220" algn="l" rtl="0">
              <a:spcBef>
                <a:spcPts val="560"/>
              </a:spcBef>
              <a:spcAft>
                <a:spcPts val="0"/>
              </a:spcAft>
              <a:buClr>
                <a:schemeClr val="folHlink"/>
              </a:buClr>
              <a:buFont typeface="Noto Symbol"/>
              <a:buChar char="■"/>
              <a:defRPr/>
            </a:lvl1pPr>
            <a:lvl2pPr marL="742950" marR="0" indent="-187959" algn="l" rtl="0">
              <a:spcBef>
                <a:spcPts val="560"/>
              </a:spcBef>
              <a:spcAft>
                <a:spcPts val="0"/>
              </a:spcAft>
              <a:buClr>
                <a:schemeClr val="hlink"/>
              </a:buClr>
              <a:buFont typeface="Noto Symbol"/>
              <a:buChar char="■"/>
              <a:defRPr/>
            </a:lvl2pPr>
            <a:lvl3pPr marL="1143000" marR="0" indent="-152400" algn="l" rtl="0">
              <a:spcBef>
                <a:spcPts val="480"/>
              </a:spcBef>
              <a:spcAft>
                <a:spcPts val="0"/>
              </a:spcAft>
              <a:buClr>
                <a:schemeClr val="folHlink"/>
              </a:buClr>
              <a:buFont typeface="Noto Symbol"/>
              <a:buChar char="■"/>
              <a:defRPr/>
            </a:lvl3pPr>
            <a:lvl4pPr marL="1600200" marR="0" indent="-158750" algn="l" rtl="0">
              <a:spcBef>
                <a:spcPts val="400"/>
              </a:spcBef>
              <a:spcAft>
                <a:spcPts val="0"/>
              </a:spcAft>
              <a:buClr>
                <a:schemeClr val="accent2"/>
              </a:buClr>
              <a:buFont typeface="Noto Symbol"/>
              <a:buChar char="■"/>
              <a:defRPr/>
            </a:lvl4pPr>
            <a:lvl5pPr marL="2057400" marR="0" indent="-165100" algn="l" rtl="0">
              <a:spcBef>
                <a:spcPts val="400"/>
              </a:spcBef>
              <a:spcAft>
                <a:spcPts val="0"/>
              </a:spcAft>
              <a:buClr>
                <a:schemeClr val="accent1"/>
              </a:buClr>
              <a:buFont typeface="Noto Symbol"/>
              <a:buChar char="■"/>
              <a:defRPr/>
            </a:lvl5pPr>
            <a:lvl6pPr marL="2514600" marR="0" indent="-165100" algn="l" rtl="0">
              <a:spcBef>
                <a:spcPts val="400"/>
              </a:spcBef>
              <a:spcAft>
                <a:spcPts val="0"/>
              </a:spcAft>
              <a:buClr>
                <a:schemeClr val="accent1"/>
              </a:buClr>
              <a:buFont typeface="Noto Symbol"/>
              <a:buChar char="■"/>
              <a:defRPr/>
            </a:lvl6pPr>
            <a:lvl7pPr marL="2971800" marR="0" indent="-165100" algn="l" rtl="0">
              <a:spcBef>
                <a:spcPts val="400"/>
              </a:spcBef>
              <a:spcAft>
                <a:spcPts val="0"/>
              </a:spcAft>
              <a:buClr>
                <a:schemeClr val="accent1"/>
              </a:buClr>
              <a:buFont typeface="Noto Symbol"/>
              <a:buChar char="■"/>
              <a:defRPr/>
            </a:lvl7pPr>
            <a:lvl8pPr marL="3429000" marR="0" indent="-165100" algn="l" rtl="0">
              <a:spcBef>
                <a:spcPts val="400"/>
              </a:spcBef>
              <a:spcAft>
                <a:spcPts val="0"/>
              </a:spcAft>
              <a:buClr>
                <a:schemeClr val="accent1"/>
              </a:buClr>
              <a:buFont typeface="Noto Symbol"/>
              <a:buChar char="■"/>
              <a:defRPr/>
            </a:lvl8pPr>
            <a:lvl9pPr marL="3886200" marR="0" indent="-165100" algn="l" rtl="0">
              <a:spcBef>
                <a:spcPts val="400"/>
              </a:spcBef>
              <a:spcAft>
                <a:spcPts val="0"/>
              </a:spcAft>
              <a:buClr>
                <a:schemeClr val="accent1"/>
              </a:buClr>
              <a:buFont typeface="Noto Symbol"/>
              <a:buChar char="■"/>
              <a:defRPr/>
            </a:lvl9pPr>
          </a:lstStyle>
          <a:p>
            <a:endParaRPr/>
          </a:p>
        </p:txBody>
      </p:sp>
      <p:sp>
        <p:nvSpPr>
          <p:cNvPr id="2704" name="Shape 2704"/>
          <p:cNvSpPr txBox="1">
            <a:spLocks noGrp="1"/>
          </p:cNvSpPr>
          <p:nvPr>
            <p:ph type="dt" idx="10"/>
          </p:nvPr>
        </p:nvSpPr>
        <p:spPr>
          <a:xfrm>
            <a:off x="304800" y="6477000"/>
            <a:ext cx="1904999" cy="3810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705" name="Shape 2705"/>
          <p:cNvSpPr txBox="1">
            <a:spLocks noGrp="1"/>
          </p:cNvSpPr>
          <p:nvPr>
            <p:ph type="ftr" idx="11"/>
          </p:nvPr>
        </p:nvSpPr>
        <p:spPr>
          <a:xfrm>
            <a:off x="3352800" y="6477000"/>
            <a:ext cx="2895600" cy="3810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706" name="Shape 2706"/>
          <p:cNvSpPr txBox="1">
            <a:spLocks noGrp="1"/>
          </p:cNvSpPr>
          <p:nvPr>
            <p:ph type="sldNum" idx="12"/>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a:t>
            </a:fld>
            <a:endParaRPr lang="en-US" sz="1200" b="0" i="0" u="none" strike="noStrike" cap="none" baseline="0">
              <a:solidFill>
                <a:schemeClr val="dk1"/>
              </a:solidFill>
              <a:latin typeface="Tahoma"/>
              <a:ea typeface="Tahoma"/>
              <a:cs typeface="Tahoma"/>
              <a:sym typeface="Tahoma"/>
            </a:endParaRPr>
          </a:p>
        </p:txBody>
      </p:sp>
    </p:spTree>
  </p:cSld>
  <p:clrMap bg1="lt1" tx1="dk1" bg2="dk2" tx2="lt2" accent1="accent1" accent2="accent2" accent3="accent3" accent4="accent4" accent5="accent5" accent6="accent6" hlink="hlink" folHlink="folHlink"/>
  <p:sldLayoutIdLst>
    <p:sldLayoutId id="2147483664" r:id="rId1"/>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webdocs.cs.ualberta.ca/~yaling/Cluster/Applet/Code/Cluster.html"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
        <p:cNvGrpSpPr/>
        <p:nvPr/>
      </p:nvGrpSpPr>
      <p:grpSpPr>
        <a:xfrm>
          <a:off x="0" y="0"/>
          <a:ext cx="0" cy="0"/>
          <a:chOff x="0" y="0"/>
          <a:chExt cx="0" cy="0"/>
        </a:xfrm>
      </p:grpSpPr>
      <p:sp>
        <p:nvSpPr>
          <p:cNvPr id="20" name="Shape 20"/>
          <p:cNvSpPr txBox="1">
            <a:spLocks noGrp="1"/>
          </p:cNvSpPr>
          <p:nvPr>
            <p:ph type="title" idx="4294967295"/>
          </p:nvPr>
        </p:nvSpPr>
        <p:spPr>
          <a:xfrm>
            <a:off x="533400" y="152400"/>
            <a:ext cx="8077199" cy="38862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6000" b="1" i="0" u="none" strike="noStrike" cap="none" baseline="0">
                <a:solidFill>
                  <a:schemeClr val="dk2"/>
                </a:solidFill>
                <a:latin typeface="Tahoma"/>
                <a:ea typeface="Tahoma"/>
                <a:cs typeface="Tahoma"/>
                <a:sym typeface="Tahoma"/>
              </a:rPr>
              <a:t>Data Mining: </a:t>
            </a:r>
            <a:br>
              <a:rPr lang="en-US" sz="6000" b="1" i="0" u="none" strike="noStrike" cap="none" baseline="0">
                <a:solidFill>
                  <a:schemeClr val="dk2"/>
                </a:solidFill>
                <a:latin typeface="Tahoma"/>
                <a:ea typeface="Tahoma"/>
                <a:cs typeface="Tahoma"/>
                <a:sym typeface="Tahoma"/>
              </a:rPr>
            </a:br>
            <a:r>
              <a:rPr lang="en-US" sz="4800" b="1" i="0" u="none" strike="noStrike" cap="none" baseline="0">
                <a:solidFill>
                  <a:schemeClr val="dk2"/>
                </a:solidFill>
                <a:latin typeface="Tahoma"/>
                <a:ea typeface="Tahoma"/>
                <a:cs typeface="Tahoma"/>
                <a:sym typeface="Tahoma"/>
              </a:rPr>
              <a:t>Concepts and Techniques</a:t>
            </a:r>
            <a:br>
              <a:rPr lang="en-US" sz="4800" b="1" i="0" u="none" strike="noStrike" cap="none" baseline="0">
                <a:solidFill>
                  <a:schemeClr val="dk2"/>
                </a:solidFill>
                <a:latin typeface="Tahoma"/>
                <a:ea typeface="Tahoma"/>
                <a:cs typeface="Tahoma"/>
                <a:sym typeface="Tahoma"/>
              </a:rPr>
            </a:br>
            <a:r>
              <a:rPr lang="en-US" sz="4800" b="1" i="0" u="none" strike="noStrike" cap="none" baseline="0">
                <a:solidFill>
                  <a:schemeClr val="dk2"/>
                </a:solidFill>
                <a:latin typeface="Tahoma"/>
                <a:ea typeface="Tahoma"/>
                <a:cs typeface="Tahoma"/>
                <a:sym typeface="Tahoma"/>
              </a:rPr>
              <a:t> </a:t>
            </a:r>
            <a:r>
              <a:rPr lang="en-US" sz="2800" b="1" i="0" u="none" strike="noStrike" cap="none" baseline="0">
                <a:solidFill>
                  <a:schemeClr val="dk2"/>
                </a:solidFill>
                <a:latin typeface="Tahoma"/>
                <a:ea typeface="Tahoma"/>
                <a:cs typeface="Tahoma"/>
                <a:sym typeface="Tahoma"/>
              </a:rPr>
              <a:t>(3</a:t>
            </a:r>
            <a:r>
              <a:rPr lang="en-US" sz="2800" b="1" i="0" u="none" strike="noStrike" cap="none" baseline="30000">
                <a:solidFill>
                  <a:schemeClr val="dk2"/>
                </a:solidFill>
                <a:latin typeface="Tahoma"/>
                <a:ea typeface="Tahoma"/>
                <a:cs typeface="Tahoma"/>
                <a:sym typeface="Tahoma"/>
              </a:rPr>
              <a:t>rd</a:t>
            </a:r>
            <a:r>
              <a:rPr lang="en-US" sz="2800" b="1" i="0" u="none" strike="noStrike" cap="none" baseline="0">
                <a:solidFill>
                  <a:schemeClr val="dk2"/>
                </a:solidFill>
                <a:latin typeface="Tahoma"/>
                <a:ea typeface="Tahoma"/>
                <a:cs typeface="Tahoma"/>
                <a:sym typeface="Tahoma"/>
              </a:rPr>
              <a:t> ed.)</a:t>
            </a:r>
            <a:r>
              <a:rPr lang="en-US" sz="4800" b="1" i="0" u="none" strike="noStrike" cap="none" baseline="0">
                <a:solidFill>
                  <a:schemeClr val="dk2"/>
                </a:solidFill>
                <a:latin typeface="Tahoma"/>
                <a:ea typeface="Tahoma"/>
                <a:cs typeface="Tahoma"/>
                <a:sym typeface="Tahoma"/>
              </a:rPr>
              <a:t/>
            </a:r>
            <a:br>
              <a:rPr lang="en-US" sz="4800" b="1" i="0" u="none" strike="noStrike" cap="none" baseline="0">
                <a:solidFill>
                  <a:schemeClr val="dk2"/>
                </a:solidFill>
                <a:latin typeface="Tahoma"/>
                <a:ea typeface="Tahoma"/>
                <a:cs typeface="Tahoma"/>
                <a:sym typeface="Tahoma"/>
              </a:rPr>
            </a:br>
            <a:r>
              <a:rPr lang="en-US" sz="4800" b="1" i="0" u="none" strike="noStrike" cap="none" baseline="0">
                <a:solidFill>
                  <a:schemeClr val="dk2"/>
                </a:solidFill>
                <a:latin typeface="Tahoma"/>
                <a:ea typeface="Tahoma"/>
                <a:cs typeface="Tahoma"/>
                <a:sym typeface="Tahoma"/>
              </a:rPr>
              <a:t/>
            </a:r>
            <a:br>
              <a:rPr lang="en-US" sz="4800" b="1" i="0" u="none" strike="noStrike" cap="none" baseline="0">
                <a:solidFill>
                  <a:schemeClr val="dk2"/>
                </a:solidFill>
                <a:latin typeface="Tahoma"/>
                <a:ea typeface="Tahoma"/>
                <a:cs typeface="Tahoma"/>
                <a:sym typeface="Tahoma"/>
              </a:rPr>
            </a:br>
            <a:r>
              <a:rPr lang="en-US" sz="3200" b="1" i="0" u="none" strike="noStrike" cap="none" baseline="0">
                <a:solidFill>
                  <a:schemeClr val="dk2"/>
                </a:solidFill>
                <a:latin typeface="Tahoma"/>
                <a:ea typeface="Tahoma"/>
                <a:cs typeface="Tahoma"/>
                <a:sym typeface="Tahoma"/>
              </a:rPr>
              <a:t>— Chapter 10</a:t>
            </a:r>
            <a:r>
              <a:rPr lang="en-US" sz="2800" b="1" i="0" u="none" strike="noStrike" cap="none" baseline="0">
                <a:solidFill>
                  <a:schemeClr val="dk2"/>
                </a:solidFill>
                <a:latin typeface="Tahoma"/>
                <a:ea typeface="Tahoma"/>
                <a:cs typeface="Tahoma"/>
                <a:sym typeface="Tahoma"/>
              </a:rPr>
              <a:t> —</a:t>
            </a:r>
          </a:p>
        </p:txBody>
      </p:sp>
      <p:sp>
        <p:nvSpPr>
          <p:cNvPr id="21" name="Shape 21"/>
          <p:cNvSpPr txBox="1">
            <a:spLocks noGrp="1"/>
          </p:cNvSpPr>
          <p:nvPr>
            <p:ph type="body" idx="4294967295"/>
          </p:nvPr>
        </p:nvSpPr>
        <p:spPr>
          <a:xfrm>
            <a:off x="304800" y="4419600"/>
            <a:ext cx="8610599" cy="1904999"/>
          </a:xfrm>
          <a:prstGeom prst="rect">
            <a:avLst/>
          </a:prstGeom>
          <a:noFill/>
          <a:ln>
            <a:noFill/>
          </a:ln>
        </p:spPr>
        <p:txBody>
          <a:bodyPr lIns="91425" tIns="45700" rIns="91425" bIns="45700" anchor="t" anchorCtr="0">
            <a:noAutofit/>
          </a:bodyPr>
          <a:lstStyle/>
          <a:p>
            <a:pPr marL="342900" marR="0" lvl="0" indent="-342900" algn="ctr" rtl="0">
              <a:lnSpc>
                <a:spcPct val="110000"/>
              </a:lnSpc>
              <a:spcBef>
                <a:spcPts val="0"/>
              </a:spcBef>
              <a:spcAft>
                <a:spcPts val="0"/>
              </a:spcAft>
              <a:buClr>
                <a:schemeClr val="folHlink"/>
              </a:buClr>
              <a:buSzPct val="25000"/>
              <a:buFont typeface="Noto Symbol"/>
              <a:buNone/>
            </a:pPr>
            <a:r>
              <a:rPr lang="en-US" sz="2400" b="0" i="0" u="none" strike="noStrike" cap="none" baseline="0">
                <a:solidFill>
                  <a:schemeClr val="dk1"/>
                </a:solidFill>
                <a:latin typeface="Tahoma"/>
                <a:ea typeface="Tahoma"/>
                <a:cs typeface="Tahoma"/>
                <a:sym typeface="Tahoma"/>
              </a:rPr>
              <a:t>Jiawei Han, Micheline Kamber, and Jian Pei</a:t>
            </a:r>
          </a:p>
          <a:p>
            <a:pPr marL="342900" marR="0" lvl="0" indent="-342900" algn="ctr" rtl="0">
              <a:lnSpc>
                <a:spcPct val="110000"/>
              </a:lnSpc>
              <a:spcBef>
                <a:spcPts val="480"/>
              </a:spcBef>
              <a:spcAft>
                <a:spcPts val="0"/>
              </a:spcAft>
              <a:buClr>
                <a:schemeClr val="folHlink"/>
              </a:buClr>
              <a:buSzPct val="25000"/>
              <a:buFont typeface="Noto Symbol"/>
              <a:buNone/>
            </a:pPr>
            <a:r>
              <a:rPr lang="en-US" sz="2400" b="0" i="0" u="none" strike="noStrike" cap="none" baseline="0">
                <a:solidFill>
                  <a:schemeClr val="dk1"/>
                </a:solidFill>
                <a:latin typeface="Tahoma"/>
                <a:ea typeface="Tahoma"/>
                <a:cs typeface="Tahoma"/>
                <a:sym typeface="Tahoma"/>
              </a:rPr>
              <a:t>University of Illinois at Urbana-Champaign &amp;</a:t>
            </a:r>
          </a:p>
          <a:p>
            <a:pPr marL="342900" marR="0" lvl="0" indent="-342900" algn="ctr" rtl="0">
              <a:lnSpc>
                <a:spcPct val="110000"/>
              </a:lnSpc>
              <a:spcBef>
                <a:spcPts val="480"/>
              </a:spcBef>
              <a:spcAft>
                <a:spcPts val="0"/>
              </a:spcAft>
              <a:buClr>
                <a:schemeClr val="folHlink"/>
              </a:buClr>
              <a:buSzPct val="25000"/>
              <a:buFont typeface="Noto Symbol"/>
              <a:buNone/>
            </a:pPr>
            <a:r>
              <a:rPr lang="en-US" sz="2400" b="0" i="0" u="none" strike="noStrike" cap="none" baseline="0">
                <a:solidFill>
                  <a:schemeClr val="dk1"/>
                </a:solidFill>
                <a:latin typeface="Tahoma"/>
                <a:ea typeface="Tahoma"/>
                <a:cs typeface="Tahoma"/>
                <a:sym typeface="Tahoma"/>
              </a:rPr>
              <a:t>Simon Fraser University</a:t>
            </a:r>
          </a:p>
          <a:p>
            <a:pPr marL="342900" marR="0" lvl="0" indent="-342900" algn="ctr" rtl="0">
              <a:lnSpc>
                <a:spcPct val="110000"/>
              </a:lnSpc>
              <a:spcBef>
                <a:spcPts val="480"/>
              </a:spcBef>
              <a:spcAft>
                <a:spcPts val="0"/>
              </a:spcAft>
              <a:buClr>
                <a:schemeClr val="folHlink"/>
              </a:buClr>
              <a:buSzPct val="25000"/>
              <a:buFont typeface="Noto Symbol"/>
              <a:buNone/>
            </a:pPr>
            <a:r>
              <a:rPr lang="en-US" sz="2400" b="0" i="0" u="none" strike="noStrike" cap="none" baseline="0">
                <a:solidFill>
                  <a:schemeClr val="dk1"/>
                </a:solidFill>
                <a:latin typeface="Tahoma"/>
                <a:ea typeface="Tahoma"/>
                <a:cs typeface="Tahoma"/>
                <a:sym typeface="Tahoma"/>
              </a:rPr>
              <a:t>©2013 Han, Kamber &amp; Pei.  All rights reserved.</a:t>
            </a:r>
          </a:p>
        </p:txBody>
      </p:sp>
      <p:sp>
        <p:nvSpPr>
          <p:cNvPr id="22" name="Shape 22"/>
          <p:cNvSpPr txBox="1"/>
          <p:nvPr/>
        </p:nvSpPr>
        <p:spPr>
          <a:xfrm>
            <a:off x="304800" y="6477000"/>
            <a:ext cx="1904999" cy="381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fld id="{00000000-1234-1234-1234-123412341234}" type="slidenum">
              <a:rPr lang="en-US" sz="1800" b="0" i="0" u="none" strike="noStrike" cap="none" baseline="0">
                <a:solidFill>
                  <a:schemeClr val="dk1"/>
                </a:solidFill>
                <a:latin typeface="Tahoma"/>
                <a:ea typeface="Tahoma"/>
                <a:cs typeface="Tahoma"/>
                <a:sym typeface="Tahoma"/>
              </a:rPr>
              <a:t>1</a:t>
            </a:fld>
            <a:endParaRPr lang="en-US" sz="18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0" y="381000"/>
            <a:ext cx="9144000"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600" b="1" i="0" u="none" strike="noStrike" cap="none" baseline="0">
                <a:solidFill>
                  <a:schemeClr val="dk2"/>
                </a:solidFill>
                <a:latin typeface="Tahoma"/>
                <a:ea typeface="Tahoma"/>
                <a:cs typeface="Tahoma"/>
                <a:sym typeface="Tahoma"/>
              </a:rPr>
              <a:t>Requirements and Challenges</a:t>
            </a:r>
          </a:p>
        </p:txBody>
      </p:sp>
      <p:sp>
        <p:nvSpPr>
          <p:cNvPr id="148" name="Shape 148"/>
          <p:cNvSpPr txBox="1">
            <a:spLocks noGrp="1"/>
          </p:cNvSpPr>
          <p:nvPr>
            <p:ph type="body" idx="1"/>
          </p:nvPr>
        </p:nvSpPr>
        <p:spPr>
          <a:xfrm>
            <a:off x="304800" y="1371600"/>
            <a:ext cx="8458200" cy="5105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Scalability</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Clustering all the data instead of only on samples</a:t>
            </a:r>
          </a:p>
          <a:p>
            <a:pPr marL="342900" marR="0" lvl="0" indent="-342900" algn="l" rtl="0">
              <a:lnSpc>
                <a:spcPct val="100000"/>
              </a:lnSpc>
              <a:spcBef>
                <a:spcPts val="40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Ability to deal with different types of attributes</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Numerical, binary, categorical, ordinal, linked, and mixture of these </a:t>
            </a:r>
          </a:p>
          <a:p>
            <a:pPr marL="342900" marR="0" lvl="0" indent="-342900" algn="l" rtl="0">
              <a:lnSpc>
                <a:spcPct val="100000"/>
              </a:lnSpc>
              <a:spcBef>
                <a:spcPts val="40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Constraint-based clustering</a:t>
            </a:r>
          </a:p>
          <a:p>
            <a:pPr marL="742950" marR="0" lvl="2" indent="-349250" algn="l" rtl="0">
              <a:lnSpc>
                <a:spcPct val="100000"/>
              </a:lnSpc>
              <a:spcBef>
                <a:spcPts val="40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User may give inputs on constraints</a:t>
            </a:r>
          </a:p>
          <a:p>
            <a:pPr marL="742950" marR="0" lvl="2" indent="-349250" algn="l" rtl="0">
              <a:lnSpc>
                <a:spcPct val="100000"/>
              </a:lnSpc>
              <a:spcBef>
                <a:spcPts val="40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Use domain knowledge to determine input parameters</a:t>
            </a:r>
          </a:p>
          <a:p>
            <a:pPr marL="342900" marR="0" lvl="0" indent="-342900" algn="l" rtl="0">
              <a:lnSpc>
                <a:spcPct val="100000"/>
              </a:lnSpc>
              <a:spcBef>
                <a:spcPts val="40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Interpretability and usability</a:t>
            </a:r>
          </a:p>
          <a:p>
            <a:pPr marL="342900" marR="0" lvl="0" indent="-342900" algn="l" rtl="0">
              <a:lnSpc>
                <a:spcPct val="100000"/>
              </a:lnSpc>
              <a:spcBef>
                <a:spcPts val="40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Others </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Discovery of clusters with arbitrary shape</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Ability to deal with noisy data</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Incremental clustering and insensitivity to input order</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High dimensionality</a:t>
            </a:r>
          </a:p>
        </p:txBody>
      </p:sp>
      <p:sp>
        <p:nvSpPr>
          <p:cNvPr id="149" name="Shape 149"/>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10</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0" y="304800"/>
            <a:ext cx="9144000" cy="685799"/>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Major Clustering Approaches (I)</a:t>
            </a:r>
          </a:p>
        </p:txBody>
      </p:sp>
      <p:sp>
        <p:nvSpPr>
          <p:cNvPr id="155" name="Shape 155"/>
          <p:cNvSpPr txBox="1">
            <a:spLocks noGrp="1"/>
          </p:cNvSpPr>
          <p:nvPr>
            <p:ph type="body" idx="1"/>
          </p:nvPr>
        </p:nvSpPr>
        <p:spPr>
          <a:xfrm>
            <a:off x="304800" y="1447800"/>
            <a:ext cx="8534399" cy="5105399"/>
          </a:xfrm>
          <a:prstGeom prst="rect">
            <a:avLst/>
          </a:prstGeom>
          <a:noFill/>
          <a:ln>
            <a:noFill/>
          </a:ln>
        </p:spPr>
        <p:txBody>
          <a:bodyPr lIns="92075" tIns="46025" rIns="92075" bIns="46025" anchor="t" anchorCtr="0">
            <a:noAutofit/>
          </a:bodyPr>
          <a:lstStyle/>
          <a:p>
            <a:pPr marL="342900" marR="0" lvl="0" indent="-342900" algn="l" rtl="0">
              <a:lnSpc>
                <a:spcPct val="100000"/>
              </a:lnSpc>
              <a:spcBef>
                <a:spcPts val="0"/>
              </a:spcBef>
              <a:spcAft>
                <a:spcPts val="0"/>
              </a:spcAft>
              <a:buClr>
                <a:schemeClr val="folHlink"/>
              </a:buClr>
              <a:buSzPct val="60000"/>
              <a:buFont typeface="Noto Symbol"/>
              <a:buChar char="■"/>
            </a:pPr>
            <a:r>
              <a:rPr lang="en-US" sz="2000" b="0" i="0" u="sng" strike="noStrike" cap="none" baseline="0">
                <a:solidFill>
                  <a:schemeClr val="dk1"/>
                </a:solidFill>
                <a:latin typeface="Tahoma"/>
                <a:ea typeface="Tahoma"/>
                <a:cs typeface="Tahoma"/>
                <a:sym typeface="Tahoma"/>
              </a:rPr>
              <a:t>Partitioning approach</a:t>
            </a:r>
            <a:r>
              <a:rPr lang="en-US" sz="2000" b="0" i="0" u="none" strike="noStrike" cap="none" baseline="0">
                <a:solidFill>
                  <a:schemeClr val="dk1"/>
                </a:solidFill>
                <a:latin typeface="Tahoma"/>
                <a:ea typeface="Tahoma"/>
                <a:cs typeface="Tahoma"/>
                <a:sym typeface="Tahoma"/>
              </a:rPr>
              <a:t>: </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Construct various partitions and then evaluate them by some criterion, e.g., minimizing the sum of square errors</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Typical methods: k-means, k-medoids, CLARANS</a:t>
            </a:r>
          </a:p>
          <a:p>
            <a:pPr marL="342900" marR="0" lvl="0" indent="-342900" algn="l" rtl="0">
              <a:lnSpc>
                <a:spcPct val="100000"/>
              </a:lnSpc>
              <a:spcBef>
                <a:spcPts val="400"/>
              </a:spcBef>
              <a:spcAft>
                <a:spcPts val="0"/>
              </a:spcAft>
              <a:buClr>
                <a:schemeClr val="folHlink"/>
              </a:buClr>
              <a:buSzPct val="60000"/>
              <a:buFont typeface="Noto Symbol"/>
              <a:buChar char="■"/>
            </a:pPr>
            <a:r>
              <a:rPr lang="en-US" sz="2000" b="0" i="0" u="sng" strike="noStrike" cap="none" baseline="0">
                <a:solidFill>
                  <a:schemeClr val="dk1"/>
                </a:solidFill>
                <a:latin typeface="Tahoma"/>
                <a:ea typeface="Tahoma"/>
                <a:cs typeface="Tahoma"/>
                <a:sym typeface="Tahoma"/>
              </a:rPr>
              <a:t>Hierarchical approach</a:t>
            </a:r>
            <a:r>
              <a:rPr lang="en-US" sz="2000" b="0" i="0" u="none" strike="noStrike" cap="none" baseline="0">
                <a:solidFill>
                  <a:schemeClr val="dk1"/>
                </a:solidFill>
                <a:latin typeface="Tahoma"/>
                <a:ea typeface="Tahoma"/>
                <a:cs typeface="Tahoma"/>
                <a:sym typeface="Tahoma"/>
              </a:rPr>
              <a:t>: </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Create a hierarchical decomposition of the set of data (or objects) using some criterion</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Typical methods: Diana, Agnes, BIRCH, CAMELEON</a:t>
            </a:r>
          </a:p>
          <a:p>
            <a:pPr marL="342900" marR="0" lvl="0" indent="-342900" algn="l" rtl="0">
              <a:lnSpc>
                <a:spcPct val="100000"/>
              </a:lnSpc>
              <a:spcBef>
                <a:spcPts val="400"/>
              </a:spcBef>
              <a:spcAft>
                <a:spcPts val="0"/>
              </a:spcAft>
              <a:buClr>
                <a:schemeClr val="folHlink"/>
              </a:buClr>
              <a:buSzPct val="60000"/>
              <a:buFont typeface="Noto Symbol"/>
              <a:buChar char="■"/>
            </a:pPr>
            <a:r>
              <a:rPr lang="en-US" sz="2000" b="0" i="0" u="sng" strike="noStrike" cap="none" baseline="0">
                <a:solidFill>
                  <a:schemeClr val="dk1"/>
                </a:solidFill>
                <a:latin typeface="Tahoma"/>
                <a:ea typeface="Tahoma"/>
                <a:cs typeface="Tahoma"/>
                <a:sym typeface="Tahoma"/>
              </a:rPr>
              <a:t>Density-based approach</a:t>
            </a:r>
            <a:r>
              <a:rPr lang="en-US" sz="2000" b="0" i="0" u="none" strike="noStrike" cap="none" baseline="0">
                <a:solidFill>
                  <a:schemeClr val="dk1"/>
                </a:solidFill>
                <a:latin typeface="Tahoma"/>
                <a:ea typeface="Tahoma"/>
                <a:cs typeface="Tahoma"/>
                <a:sym typeface="Tahoma"/>
              </a:rPr>
              <a:t>: </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Based on connectivity and density functions</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Typical methods: DBSACN, OPTICS, DenClue</a:t>
            </a:r>
          </a:p>
          <a:p>
            <a:pPr marL="342900" marR="0" lvl="0" indent="-342900" algn="l" rtl="0">
              <a:lnSpc>
                <a:spcPct val="100000"/>
              </a:lnSpc>
              <a:spcBef>
                <a:spcPts val="400"/>
              </a:spcBef>
              <a:spcAft>
                <a:spcPts val="0"/>
              </a:spcAft>
              <a:buClr>
                <a:schemeClr val="folHlink"/>
              </a:buClr>
              <a:buSzPct val="60000"/>
              <a:buFont typeface="Noto Symbol"/>
              <a:buChar char="■"/>
            </a:pPr>
            <a:r>
              <a:rPr lang="en-US" sz="2000" b="0" i="0" u="sng" strike="noStrike" cap="none" baseline="0">
                <a:solidFill>
                  <a:schemeClr val="dk1"/>
                </a:solidFill>
                <a:latin typeface="Tahoma"/>
                <a:ea typeface="Tahoma"/>
                <a:cs typeface="Tahoma"/>
                <a:sym typeface="Tahoma"/>
              </a:rPr>
              <a:t>Grid-based approach</a:t>
            </a:r>
            <a:r>
              <a:rPr lang="en-US" sz="2000" b="0" i="0" u="none" strike="noStrike" cap="none" baseline="0">
                <a:solidFill>
                  <a:schemeClr val="dk1"/>
                </a:solidFill>
                <a:latin typeface="Tahoma"/>
                <a:ea typeface="Tahoma"/>
                <a:cs typeface="Tahoma"/>
                <a:sym typeface="Tahoma"/>
              </a:rPr>
              <a:t>: </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based on a multiple-level granularity structure</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Typical methods: STING, WaveCluster, CLIQUE</a:t>
            </a:r>
          </a:p>
        </p:txBody>
      </p:sp>
      <p:sp>
        <p:nvSpPr>
          <p:cNvPr id="156" name="Shape 156"/>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11</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0" y="381000"/>
            <a:ext cx="9144000" cy="685799"/>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Major Clustering Approaches (II)</a:t>
            </a:r>
          </a:p>
        </p:txBody>
      </p:sp>
      <p:sp>
        <p:nvSpPr>
          <p:cNvPr id="163" name="Shape 163"/>
          <p:cNvSpPr txBox="1">
            <a:spLocks noGrp="1"/>
          </p:cNvSpPr>
          <p:nvPr>
            <p:ph type="body" idx="1"/>
          </p:nvPr>
        </p:nvSpPr>
        <p:spPr>
          <a:xfrm>
            <a:off x="304800" y="1295400"/>
            <a:ext cx="8534399" cy="5257799"/>
          </a:xfrm>
          <a:prstGeom prst="rect">
            <a:avLst/>
          </a:prstGeom>
          <a:noFill/>
          <a:ln>
            <a:noFill/>
          </a:ln>
        </p:spPr>
        <p:txBody>
          <a:bodyPr lIns="92075" tIns="46025" rIns="92075" bIns="46025" anchor="t" anchorCtr="0">
            <a:noAutofit/>
          </a:bodyPr>
          <a:lstStyle/>
          <a:p>
            <a:pPr marL="342900" marR="0" lvl="0" indent="-342900" algn="l" rtl="0">
              <a:lnSpc>
                <a:spcPct val="100000"/>
              </a:lnSpc>
              <a:spcBef>
                <a:spcPts val="0"/>
              </a:spcBef>
              <a:spcAft>
                <a:spcPts val="0"/>
              </a:spcAft>
              <a:buClr>
                <a:schemeClr val="folHlink"/>
              </a:buClr>
              <a:buSzPct val="60000"/>
              <a:buFont typeface="Noto Symbol"/>
              <a:buChar char="■"/>
            </a:pPr>
            <a:r>
              <a:rPr lang="en-US" sz="2000" b="0" i="0" u="sng" strike="noStrike" cap="none" baseline="0">
                <a:solidFill>
                  <a:schemeClr val="dk1"/>
                </a:solidFill>
                <a:latin typeface="Tahoma"/>
                <a:ea typeface="Tahoma"/>
                <a:cs typeface="Tahoma"/>
                <a:sym typeface="Tahoma"/>
              </a:rPr>
              <a:t>Model-based</a:t>
            </a:r>
            <a:r>
              <a:rPr lang="en-US" sz="2000" b="0" i="0" u="none" strike="noStrike" cap="none" baseline="0">
                <a:solidFill>
                  <a:schemeClr val="dk1"/>
                </a:solidFill>
                <a:latin typeface="Tahoma"/>
                <a:ea typeface="Tahoma"/>
                <a:cs typeface="Tahoma"/>
                <a:sym typeface="Tahoma"/>
              </a:rPr>
              <a:t>: </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A model is hypothesized for each of the clusters and tries to find the best fit of that model to each other</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Typical methods:</a:t>
            </a:r>
            <a:r>
              <a:rPr lang="en-US" sz="2000" b="1" i="0" u="none" strike="noStrike" cap="none" baseline="0">
                <a:solidFill>
                  <a:schemeClr val="dk1"/>
                </a:solidFill>
                <a:latin typeface="Tahoma"/>
                <a:ea typeface="Tahoma"/>
                <a:cs typeface="Tahoma"/>
                <a:sym typeface="Tahoma"/>
              </a:rPr>
              <a:t> </a:t>
            </a:r>
            <a:r>
              <a:rPr lang="en-US" sz="2000" b="0" i="0" u="none" strike="noStrike" cap="none" baseline="0">
                <a:solidFill>
                  <a:schemeClr val="dk1"/>
                </a:solidFill>
                <a:latin typeface="Tahoma"/>
                <a:ea typeface="Tahoma"/>
                <a:cs typeface="Tahoma"/>
                <a:sym typeface="Tahoma"/>
              </a:rPr>
              <a:t>EM, SOM, COBWEB</a:t>
            </a:r>
          </a:p>
          <a:p>
            <a:pPr marL="342900" marR="0" lvl="0" indent="-342900" algn="l" rtl="0">
              <a:lnSpc>
                <a:spcPct val="100000"/>
              </a:lnSpc>
              <a:spcBef>
                <a:spcPts val="400"/>
              </a:spcBef>
              <a:spcAft>
                <a:spcPts val="0"/>
              </a:spcAft>
              <a:buClr>
                <a:schemeClr val="folHlink"/>
              </a:buClr>
              <a:buSzPct val="60000"/>
              <a:buFont typeface="Noto Symbol"/>
              <a:buChar char="■"/>
            </a:pPr>
            <a:r>
              <a:rPr lang="en-US" sz="2000" b="0" i="0" u="sng" strike="noStrike" cap="none" baseline="0">
                <a:solidFill>
                  <a:schemeClr val="dk1"/>
                </a:solidFill>
                <a:latin typeface="Tahoma"/>
                <a:ea typeface="Tahoma"/>
                <a:cs typeface="Tahoma"/>
                <a:sym typeface="Tahoma"/>
              </a:rPr>
              <a:t>Frequent pattern-based:</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Based on the analysis of frequent patterns</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Typical methods: p-Cluster</a:t>
            </a:r>
          </a:p>
          <a:p>
            <a:pPr marL="342900" marR="0" lvl="0" indent="-342900" algn="l" rtl="0">
              <a:lnSpc>
                <a:spcPct val="100000"/>
              </a:lnSpc>
              <a:spcBef>
                <a:spcPts val="400"/>
              </a:spcBef>
              <a:spcAft>
                <a:spcPts val="0"/>
              </a:spcAft>
              <a:buClr>
                <a:schemeClr val="folHlink"/>
              </a:buClr>
              <a:buSzPct val="60000"/>
              <a:buFont typeface="Noto Symbol"/>
              <a:buChar char="■"/>
            </a:pPr>
            <a:r>
              <a:rPr lang="en-US" sz="2000" b="0" i="0" u="sng" strike="noStrike" cap="none" baseline="0">
                <a:solidFill>
                  <a:schemeClr val="dk1"/>
                </a:solidFill>
                <a:latin typeface="Tahoma"/>
                <a:ea typeface="Tahoma"/>
                <a:cs typeface="Tahoma"/>
                <a:sym typeface="Tahoma"/>
              </a:rPr>
              <a:t>User-guided or constraint-based</a:t>
            </a:r>
            <a:r>
              <a:rPr lang="en-US" sz="2000" b="0" i="0" u="none" strike="noStrike" cap="none" baseline="0">
                <a:solidFill>
                  <a:schemeClr val="dk1"/>
                </a:solidFill>
                <a:latin typeface="Tahoma"/>
                <a:ea typeface="Tahoma"/>
                <a:cs typeface="Tahoma"/>
                <a:sym typeface="Tahoma"/>
              </a:rPr>
              <a:t>: </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Clustering by considering user-specified or application-specific constraints</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Typical methods: COD (obstacles), constrained clustering</a:t>
            </a:r>
          </a:p>
          <a:p>
            <a:pPr marL="342900" marR="0" lvl="0" indent="-342900" algn="l" rtl="0">
              <a:lnSpc>
                <a:spcPct val="100000"/>
              </a:lnSpc>
              <a:spcBef>
                <a:spcPts val="400"/>
              </a:spcBef>
              <a:spcAft>
                <a:spcPts val="0"/>
              </a:spcAft>
              <a:buClr>
                <a:schemeClr val="folHlink"/>
              </a:buClr>
              <a:buSzPct val="60000"/>
              <a:buFont typeface="Noto Symbol"/>
              <a:buChar char="■"/>
            </a:pPr>
            <a:r>
              <a:rPr lang="en-US" sz="2000" b="0" i="0" u="sng" strike="noStrike" cap="none" baseline="0">
                <a:solidFill>
                  <a:schemeClr val="dk1"/>
                </a:solidFill>
                <a:latin typeface="Tahoma"/>
                <a:ea typeface="Tahoma"/>
                <a:cs typeface="Tahoma"/>
                <a:sym typeface="Tahoma"/>
              </a:rPr>
              <a:t>Link-based clustering</a:t>
            </a:r>
            <a:r>
              <a:rPr lang="en-US" sz="2000" b="0" i="0" u="none" strike="noStrike" cap="none" baseline="0">
                <a:solidFill>
                  <a:schemeClr val="dk1"/>
                </a:solidFill>
                <a:latin typeface="Tahoma"/>
                <a:ea typeface="Tahoma"/>
                <a:cs typeface="Tahoma"/>
                <a:sym typeface="Tahoma"/>
              </a:rPr>
              <a:t>:</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Objects are often linked together in various ways</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Massive links can be used to cluster objects: SimRank, LinkClus</a:t>
            </a:r>
          </a:p>
        </p:txBody>
      </p:sp>
      <p:sp>
        <p:nvSpPr>
          <p:cNvPr id="164" name="Shape 164"/>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12</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13</a:t>
            </a:fld>
            <a:endParaRPr lang="en-US" sz="1200" b="0" i="0" u="none" strike="noStrike" cap="none" baseline="0">
              <a:solidFill>
                <a:schemeClr val="dk1"/>
              </a:solidFill>
              <a:latin typeface="Tahoma"/>
              <a:ea typeface="Tahoma"/>
              <a:cs typeface="Tahoma"/>
              <a:sym typeface="Tahoma"/>
            </a:endParaRPr>
          </a:p>
        </p:txBody>
      </p:sp>
      <p:sp>
        <p:nvSpPr>
          <p:cNvPr id="171" name="Shape 171"/>
          <p:cNvSpPr txBox="1">
            <a:spLocks noGrp="1"/>
          </p:cNvSpPr>
          <p:nvPr>
            <p:ph type="title" idx="4294967295"/>
          </p:nvPr>
        </p:nvSpPr>
        <p:spPr>
          <a:xfrm>
            <a:off x="0" y="152400"/>
            <a:ext cx="9144000" cy="990599"/>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Chapter 10. Cluster Analysis: Basic Concepts and Methods</a:t>
            </a:r>
          </a:p>
        </p:txBody>
      </p:sp>
      <p:sp>
        <p:nvSpPr>
          <p:cNvPr id="172" name="Shape 172"/>
          <p:cNvSpPr txBox="1">
            <a:spLocks noGrp="1"/>
          </p:cNvSpPr>
          <p:nvPr>
            <p:ph type="body" idx="4294967295"/>
          </p:nvPr>
        </p:nvSpPr>
        <p:spPr>
          <a:xfrm>
            <a:off x="381000" y="1371600"/>
            <a:ext cx="8223250" cy="5181600"/>
          </a:xfrm>
          <a:prstGeom prst="rect">
            <a:avLst/>
          </a:prstGeom>
          <a:noFill/>
          <a:ln>
            <a:noFill/>
          </a:ln>
        </p:spPr>
        <p:txBody>
          <a:bodyPr lIns="92075" tIns="46025" rIns="92075" bIns="46025" anchor="t" anchorCtr="0">
            <a:noAutofit/>
          </a:bodyPr>
          <a:lstStyle/>
          <a:p>
            <a:pPr marL="533400" marR="0" lvl="0" indent="-533400" algn="l" rtl="0">
              <a:lnSpc>
                <a:spcPct val="150000"/>
              </a:lnSpc>
              <a:spcBef>
                <a:spcPts val="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Cluster Analysis: Basic Concepts</a:t>
            </a:r>
          </a:p>
          <a:p>
            <a:pPr marL="533400" marR="0" lvl="0" indent="-533400" algn="l" rtl="0">
              <a:lnSpc>
                <a:spcPct val="15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Partitioning Methods</a:t>
            </a:r>
          </a:p>
          <a:p>
            <a:pPr marL="533400" marR="0" lvl="0" indent="-533400" algn="l" rtl="0">
              <a:lnSpc>
                <a:spcPct val="15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Hierarchical Methods</a:t>
            </a:r>
          </a:p>
          <a:p>
            <a:pPr marL="533400" marR="0" lvl="0" indent="-533400" algn="l" rtl="0">
              <a:lnSpc>
                <a:spcPct val="15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Density-Based Methods</a:t>
            </a:r>
          </a:p>
          <a:p>
            <a:pPr marL="533400" marR="0" lvl="0" indent="-533400" algn="l" rtl="0">
              <a:lnSpc>
                <a:spcPct val="15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Grid-Based Methods</a:t>
            </a:r>
          </a:p>
          <a:p>
            <a:pPr marL="533400" marR="0" lvl="0" indent="-533400" algn="l" rtl="0">
              <a:lnSpc>
                <a:spcPct val="15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Evaluation of Clustering</a:t>
            </a:r>
          </a:p>
          <a:p>
            <a:pPr marL="533400" marR="0" lvl="0" indent="-533400" algn="l" rtl="0">
              <a:lnSpc>
                <a:spcPct val="15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Summary</a:t>
            </a:r>
          </a:p>
        </p:txBody>
      </p:sp>
      <p:sp>
        <p:nvSpPr>
          <p:cNvPr id="173" name="Shape 173"/>
          <p:cNvSpPr/>
          <p:nvPr/>
        </p:nvSpPr>
        <p:spPr>
          <a:xfrm rot="9840000">
            <a:off x="4419599" y="2209800"/>
            <a:ext cx="304799" cy="381000"/>
          </a:xfrm>
          <a:prstGeom prst="notchedRightArrow">
            <a:avLst>
              <a:gd name="adj1" fmla="val 50000"/>
              <a:gd name="adj2" fmla="val 50000"/>
            </a:avLst>
          </a:prstGeom>
          <a:solidFill>
            <a:srgbClr val="00CCFF"/>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74" name="Shape 174"/>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13</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304800" y="381000"/>
            <a:ext cx="8402637" cy="609599"/>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Partitioning Algorithms: Basic Concept</a:t>
            </a:r>
          </a:p>
        </p:txBody>
      </p:sp>
      <p:sp>
        <p:nvSpPr>
          <p:cNvPr id="181" name="Shape 181"/>
          <p:cNvSpPr txBox="1">
            <a:spLocks noGrp="1"/>
          </p:cNvSpPr>
          <p:nvPr>
            <p:ph type="body" idx="1"/>
          </p:nvPr>
        </p:nvSpPr>
        <p:spPr>
          <a:xfrm>
            <a:off x="228600" y="1371600"/>
            <a:ext cx="8534399" cy="5105399"/>
          </a:xfrm>
          <a:prstGeom prst="rect">
            <a:avLst/>
          </a:prstGeom>
          <a:noFill/>
          <a:ln>
            <a:noFill/>
          </a:ln>
        </p:spPr>
        <p:txBody>
          <a:bodyPr lIns="92075" tIns="46025" rIns="92075" bIns="46025" anchor="t" anchorCtr="0">
            <a:noAutofit/>
          </a:bodyPr>
          <a:lstStyle/>
          <a:p>
            <a:pPr marL="342900" marR="0" lvl="0" indent="-342900" algn="l" rtl="0">
              <a:lnSpc>
                <a:spcPct val="110000"/>
              </a:lnSpc>
              <a:spcBef>
                <a:spcPts val="0"/>
              </a:spcBef>
              <a:spcAft>
                <a:spcPts val="0"/>
              </a:spcAft>
              <a:buClr>
                <a:schemeClr val="folHlink"/>
              </a:buClr>
              <a:buSzPct val="60000"/>
              <a:buFont typeface="Noto Symbol"/>
              <a:buChar char="■"/>
            </a:pPr>
            <a:r>
              <a:rPr lang="en-US" sz="2000" b="0" i="0" u="sng" strike="noStrike" cap="none" baseline="0">
                <a:solidFill>
                  <a:schemeClr val="dk1"/>
                </a:solidFill>
                <a:latin typeface="Tahoma"/>
                <a:ea typeface="Tahoma"/>
                <a:cs typeface="Tahoma"/>
                <a:sym typeface="Tahoma"/>
              </a:rPr>
              <a:t>Partitioning method:</a:t>
            </a:r>
            <a:r>
              <a:rPr lang="en-US" sz="2000" b="0" i="0" u="none" strike="noStrike" cap="none" baseline="0">
                <a:solidFill>
                  <a:schemeClr val="dk1"/>
                </a:solidFill>
                <a:latin typeface="Tahoma"/>
                <a:ea typeface="Tahoma"/>
                <a:cs typeface="Tahoma"/>
                <a:sym typeface="Tahoma"/>
              </a:rPr>
              <a:t> Partitioning a database </a:t>
            </a:r>
            <a:r>
              <a:rPr lang="en-US" sz="2000" b="1" i="1" u="none" strike="noStrike" cap="none" baseline="0">
                <a:solidFill>
                  <a:schemeClr val="dk1"/>
                </a:solidFill>
                <a:latin typeface="Tahoma"/>
                <a:ea typeface="Tahoma"/>
                <a:cs typeface="Tahoma"/>
                <a:sym typeface="Tahoma"/>
              </a:rPr>
              <a:t>D</a:t>
            </a:r>
            <a:r>
              <a:rPr lang="en-US" sz="2000" b="0" i="0" u="none" strike="noStrike" cap="none" baseline="0">
                <a:solidFill>
                  <a:schemeClr val="dk1"/>
                </a:solidFill>
                <a:latin typeface="Tahoma"/>
                <a:ea typeface="Tahoma"/>
                <a:cs typeface="Tahoma"/>
                <a:sym typeface="Tahoma"/>
              </a:rPr>
              <a:t> of </a:t>
            </a:r>
            <a:r>
              <a:rPr lang="en-US" sz="2000" b="1" i="1" u="none" strike="noStrike" cap="none" baseline="0">
                <a:solidFill>
                  <a:schemeClr val="dk1"/>
                </a:solidFill>
                <a:latin typeface="Tahoma"/>
                <a:ea typeface="Tahoma"/>
                <a:cs typeface="Tahoma"/>
                <a:sym typeface="Tahoma"/>
              </a:rPr>
              <a:t>n</a:t>
            </a:r>
            <a:r>
              <a:rPr lang="en-US" sz="2000" b="0" i="0" u="none" strike="noStrike" cap="none" baseline="0">
                <a:solidFill>
                  <a:schemeClr val="dk1"/>
                </a:solidFill>
                <a:latin typeface="Tahoma"/>
                <a:ea typeface="Tahoma"/>
                <a:cs typeface="Tahoma"/>
                <a:sym typeface="Tahoma"/>
              </a:rPr>
              <a:t> objects into a set of </a:t>
            </a:r>
            <a:r>
              <a:rPr lang="en-US" sz="2000" b="1" i="1" u="none" strike="noStrike" cap="none" baseline="0">
                <a:solidFill>
                  <a:schemeClr val="dk1"/>
                </a:solidFill>
                <a:latin typeface="Tahoma"/>
                <a:ea typeface="Tahoma"/>
                <a:cs typeface="Tahoma"/>
                <a:sym typeface="Tahoma"/>
              </a:rPr>
              <a:t>k</a:t>
            </a:r>
            <a:r>
              <a:rPr lang="en-US" sz="2000" b="0" i="0" u="none" strike="noStrike" cap="none" baseline="0">
                <a:solidFill>
                  <a:schemeClr val="dk1"/>
                </a:solidFill>
                <a:latin typeface="Tahoma"/>
                <a:ea typeface="Tahoma"/>
                <a:cs typeface="Tahoma"/>
                <a:sym typeface="Tahoma"/>
              </a:rPr>
              <a:t> clusters, such that the sum of squared distances is minimized (where c</a:t>
            </a:r>
            <a:r>
              <a:rPr lang="en-US" sz="2000" b="0" i="0" u="none" strike="noStrike" cap="none" baseline="-25000">
                <a:solidFill>
                  <a:schemeClr val="dk1"/>
                </a:solidFill>
                <a:latin typeface="Tahoma"/>
                <a:ea typeface="Tahoma"/>
                <a:cs typeface="Tahoma"/>
                <a:sym typeface="Tahoma"/>
              </a:rPr>
              <a:t>i</a:t>
            </a:r>
            <a:r>
              <a:rPr lang="en-US" sz="2000" b="0" i="0" u="none" strike="noStrike" cap="none" baseline="0">
                <a:solidFill>
                  <a:schemeClr val="dk1"/>
                </a:solidFill>
                <a:latin typeface="Tahoma"/>
                <a:ea typeface="Tahoma"/>
                <a:cs typeface="Tahoma"/>
                <a:sym typeface="Tahoma"/>
              </a:rPr>
              <a:t> is the centroid or medoid of cluster C</a:t>
            </a:r>
            <a:r>
              <a:rPr lang="en-US" sz="2000" b="0" i="0" u="none" strike="noStrike" cap="none" baseline="-25000">
                <a:solidFill>
                  <a:schemeClr val="dk1"/>
                </a:solidFill>
                <a:latin typeface="Tahoma"/>
                <a:ea typeface="Tahoma"/>
                <a:cs typeface="Tahoma"/>
                <a:sym typeface="Tahoma"/>
              </a:rPr>
              <a:t>i</a:t>
            </a:r>
            <a:r>
              <a:rPr lang="en-US" sz="2000" b="0" i="0" u="none" strike="noStrike" cap="none" baseline="0">
                <a:solidFill>
                  <a:schemeClr val="dk1"/>
                </a:solidFill>
                <a:latin typeface="Tahoma"/>
                <a:ea typeface="Tahoma"/>
                <a:cs typeface="Tahoma"/>
                <a:sym typeface="Tahoma"/>
              </a:rPr>
              <a:t>)</a:t>
            </a:r>
          </a:p>
          <a:p>
            <a:pPr marL="342900" marR="0" lvl="0" indent="-266700" algn="l" rtl="0">
              <a:lnSpc>
                <a:spcPct val="110000"/>
              </a:lnSpc>
              <a:spcBef>
                <a:spcPts val="400"/>
              </a:spcBef>
              <a:spcAft>
                <a:spcPts val="0"/>
              </a:spcAft>
              <a:buClr>
                <a:schemeClr val="folHlink"/>
              </a:buClr>
              <a:buFont typeface="Noto Symbol"/>
              <a:buNone/>
            </a:pPr>
            <a:endParaRPr sz="2000" b="0" i="0" u="none" strike="noStrike" cap="none" baseline="0">
              <a:solidFill>
                <a:schemeClr val="dk1"/>
              </a:solidFill>
              <a:latin typeface="Tahoma"/>
              <a:ea typeface="Tahoma"/>
              <a:cs typeface="Tahoma"/>
              <a:sym typeface="Tahoma"/>
            </a:endParaRPr>
          </a:p>
          <a:p>
            <a:pPr marL="342900" marR="0" lvl="0" indent="-266700" algn="l" rtl="0">
              <a:lnSpc>
                <a:spcPct val="110000"/>
              </a:lnSpc>
              <a:spcBef>
                <a:spcPts val="400"/>
              </a:spcBef>
              <a:spcAft>
                <a:spcPts val="0"/>
              </a:spcAft>
              <a:buClr>
                <a:schemeClr val="folHlink"/>
              </a:buClr>
              <a:buFont typeface="Noto Symbol"/>
              <a:buNone/>
            </a:pPr>
            <a:endParaRPr sz="2000" b="0" i="0" u="none" strike="noStrike" cap="none" baseline="0">
              <a:solidFill>
                <a:schemeClr val="dk1"/>
              </a:solidFill>
              <a:latin typeface="Tahoma"/>
              <a:ea typeface="Tahoma"/>
              <a:cs typeface="Tahoma"/>
              <a:sym typeface="Tahoma"/>
            </a:endParaRPr>
          </a:p>
          <a:p>
            <a:pPr marL="342900" marR="0" lvl="0" indent="-342900" algn="l" rtl="0">
              <a:lnSpc>
                <a:spcPct val="110000"/>
              </a:lnSpc>
              <a:spcBef>
                <a:spcPts val="40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Given </a:t>
            </a:r>
            <a:r>
              <a:rPr lang="en-US" sz="2000" b="0" i="1" u="none" strike="noStrike" cap="none" baseline="0">
                <a:solidFill>
                  <a:schemeClr val="dk1"/>
                </a:solidFill>
                <a:latin typeface="Tahoma"/>
                <a:ea typeface="Tahoma"/>
                <a:cs typeface="Tahoma"/>
                <a:sym typeface="Tahoma"/>
              </a:rPr>
              <a:t>k</a:t>
            </a:r>
            <a:r>
              <a:rPr lang="en-US" sz="2000" b="0" i="0" u="none" strike="noStrike" cap="none" baseline="0">
                <a:solidFill>
                  <a:schemeClr val="dk1"/>
                </a:solidFill>
                <a:latin typeface="Tahoma"/>
                <a:ea typeface="Tahoma"/>
                <a:cs typeface="Tahoma"/>
                <a:sym typeface="Tahoma"/>
              </a:rPr>
              <a:t>, find a partition of </a:t>
            </a:r>
            <a:r>
              <a:rPr lang="en-US" sz="2000" b="0" i="1" u="none" strike="noStrike" cap="none" baseline="0">
                <a:solidFill>
                  <a:schemeClr val="dk1"/>
                </a:solidFill>
                <a:latin typeface="Tahoma"/>
                <a:ea typeface="Tahoma"/>
                <a:cs typeface="Tahoma"/>
                <a:sym typeface="Tahoma"/>
              </a:rPr>
              <a:t>k clusters </a:t>
            </a:r>
            <a:r>
              <a:rPr lang="en-US" sz="2000" b="0" i="0" u="none" strike="noStrike" cap="none" baseline="0">
                <a:solidFill>
                  <a:schemeClr val="dk1"/>
                </a:solidFill>
                <a:latin typeface="Tahoma"/>
                <a:ea typeface="Tahoma"/>
                <a:cs typeface="Tahoma"/>
                <a:sym typeface="Tahoma"/>
              </a:rPr>
              <a:t>that optimizes the chosen partitioning criterion</a:t>
            </a:r>
          </a:p>
          <a:p>
            <a:pPr marL="742950" marR="0" lvl="1" indent="-285750" algn="l" rtl="0">
              <a:lnSpc>
                <a:spcPct val="11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Global optimal: exhaustively enumerate all partitions</a:t>
            </a:r>
          </a:p>
          <a:p>
            <a:pPr marL="742950" marR="0" lvl="1" indent="-285750" algn="l" rtl="0">
              <a:lnSpc>
                <a:spcPct val="11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Heuristic methods: </a:t>
            </a:r>
            <a:r>
              <a:rPr lang="en-US" sz="2000" b="0" i="1" u="none" strike="noStrike" cap="none" baseline="0">
                <a:solidFill>
                  <a:schemeClr val="dk1"/>
                </a:solidFill>
                <a:latin typeface="Tahoma"/>
                <a:ea typeface="Tahoma"/>
                <a:cs typeface="Tahoma"/>
                <a:sym typeface="Tahoma"/>
              </a:rPr>
              <a:t>k-means</a:t>
            </a:r>
            <a:r>
              <a:rPr lang="en-US" sz="2000" b="0" i="0" u="none" strike="noStrike" cap="none" baseline="0">
                <a:solidFill>
                  <a:schemeClr val="dk1"/>
                </a:solidFill>
                <a:latin typeface="Tahoma"/>
                <a:ea typeface="Tahoma"/>
                <a:cs typeface="Tahoma"/>
                <a:sym typeface="Tahoma"/>
              </a:rPr>
              <a:t> and </a:t>
            </a:r>
            <a:r>
              <a:rPr lang="en-US" sz="2000" b="0" i="1" u="none" strike="noStrike" cap="none" baseline="0">
                <a:solidFill>
                  <a:schemeClr val="dk1"/>
                </a:solidFill>
                <a:latin typeface="Tahoma"/>
                <a:ea typeface="Tahoma"/>
                <a:cs typeface="Tahoma"/>
                <a:sym typeface="Tahoma"/>
              </a:rPr>
              <a:t>k-medoids</a:t>
            </a:r>
            <a:r>
              <a:rPr lang="en-US" sz="2000" b="0" i="0" u="none" strike="noStrike" cap="none" baseline="0">
                <a:solidFill>
                  <a:schemeClr val="dk1"/>
                </a:solidFill>
                <a:latin typeface="Tahoma"/>
                <a:ea typeface="Tahoma"/>
                <a:cs typeface="Tahoma"/>
                <a:sym typeface="Tahoma"/>
              </a:rPr>
              <a:t> algorithms</a:t>
            </a:r>
          </a:p>
          <a:p>
            <a:pPr marL="742950" marR="0" lvl="1" indent="-285750" algn="l" rtl="0">
              <a:lnSpc>
                <a:spcPct val="110000"/>
              </a:lnSpc>
              <a:spcBef>
                <a:spcPts val="400"/>
              </a:spcBef>
              <a:spcAft>
                <a:spcPts val="0"/>
              </a:spcAft>
              <a:buClr>
                <a:schemeClr val="hlink"/>
              </a:buClr>
              <a:buSzPct val="55000"/>
              <a:buFont typeface="Noto Symbol"/>
              <a:buChar char="■"/>
            </a:pPr>
            <a:r>
              <a:rPr lang="en-US" sz="2000" b="0" i="1" u="sng" strike="noStrike" cap="none" baseline="0">
                <a:solidFill>
                  <a:schemeClr val="dk1"/>
                </a:solidFill>
                <a:latin typeface="Tahoma"/>
                <a:ea typeface="Tahoma"/>
                <a:cs typeface="Tahoma"/>
                <a:sym typeface="Tahoma"/>
              </a:rPr>
              <a:t>k-means</a:t>
            </a:r>
            <a:r>
              <a:rPr lang="en-US" sz="2000" b="0" i="0" u="none" strike="noStrike" cap="none" baseline="0">
                <a:solidFill>
                  <a:schemeClr val="dk1"/>
                </a:solidFill>
                <a:latin typeface="Tahoma"/>
                <a:ea typeface="Tahoma"/>
                <a:cs typeface="Tahoma"/>
                <a:sym typeface="Tahoma"/>
              </a:rPr>
              <a:t> (MacQueen’67, Lloyd’57/’82): Each cluster is represented by the center of the cluster</a:t>
            </a:r>
          </a:p>
          <a:p>
            <a:pPr marL="742950" marR="0" lvl="1" indent="-285750" algn="l" rtl="0">
              <a:lnSpc>
                <a:spcPct val="110000"/>
              </a:lnSpc>
              <a:spcBef>
                <a:spcPts val="400"/>
              </a:spcBef>
              <a:spcAft>
                <a:spcPts val="0"/>
              </a:spcAft>
              <a:buClr>
                <a:schemeClr val="hlink"/>
              </a:buClr>
              <a:buSzPct val="55000"/>
              <a:buFont typeface="Noto Symbol"/>
              <a:buChar char="■"/>
            </a:pPr>
            <a:r>
              <a:rPr lang="en-US" sz="2000" b="0" i="1" u="sng" strike="noStrike" cap="none" baseline="0">
                <a:solidFill>
                  <a:schemeClr val="dk1"/>
                </a:solidFill>
                <a:latin typeface="Tahoma"/>
                <a:ea typeface="Tahoma"/>
                <a:cs typeface="Tahoma"/>
                <a:sym typeface="Tahoma"/>
              </a:rPr>
              <a:t>k-medoids</a:t>
            </a:r>
            <a:r>
              <a:rPr lang="en-US" sz="2000" b="0" i="0" u="none" strike="noStrike" cap="none" baseline="0">
                <a:solidFill>
                  <a:schemeClr val="dk1"/>
                </a:solidFill>
                <a:latin typeface="Tahoma"/>
                <a:ea typeface="Tahoma"/>
                <a:cs typeface="Tahoma"/>
                <a:sym typeface="Tahoma"/>
              </a:rPr>
              <a:t> or PAM (Partition around medoids) (Kaufman &amp; Rousseeuw’87): Each cluster is represented by one of the objects in the cluster  </a:t>
            </a:r>
          </a:p>
        </p:txBody>
      </p:sp>
      <p:pic>
        <p:nvPicPr>
          <p:cNvPr id="182" name="Shape 182"/>
          <p:cNvPicPr preferRelativeResize="0">
            <a:picLocks noGrp="1"/>
          </p:cNvPicPr>
          <p:nvPr>
            <p:ph type="body" idx="2"/>
          </p:nvPr>
        </p:nvPicPr>
        <p:blipFill rotWithShape="1">
          <a:blip r:embed="rId3">
            <a:alphaModFix/>
          </a:blip>
          <a:srcRect/>
          <a:stretch/>
        </p:blipFill>
        <p:spPr>
          <a:xfrm>
            <a:off x="3124200" y="2614611"/>
            <a:ext cx="2851149" cy="495299"/>
          </a:xfrm>
          <a:prstGeom prst="rect">
            <a:avLst/>
          </a:prstGeom>
          <a:noFill/>
          <a:ln>
            <a:noFill/>
          </a:ln>
        </p:spPr>
      </p:pic>
      <p:sp>
        <p:nvSpPr>
          <p:cNvPr id="183" name="Shape 183"/>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14</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22325" y="492125"/>
            <a:ext cx="7296149" cy="498475"/>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The </a:t>
            </a:r>
            <a:r>
              <a:rPr lang="en-US" sz="3200" b="1" i="1" u="none" strike="noStrike" cap="none" baseline="0">
                <a:solidFill>
                  <a:schemeClr val="dk2"/>
                </a:solidFill>
                <a:latin typeface="Tahoma"/>
                <a:ea typeface="Tahoma"/>
                <a:cs typeface="Tahoma"/>
                <a:sym typeface="Tahoma"/>
              </a:rPr>
              <a:t>K-Means</a:t>
            </a:r>
            <a:r>
              <a:rPr lang="en-US" sz="3200" b="1" i="0" u="none" strike="noStrike" cap="none" baseline="0">
                <a:solidFill>
                  <a:schemeClr val="dk2"/>
                </a:solidFill>
                <a:latin typeface="Tahoma"/>
                <a:ea typeface="Tahoma"/>
                <a:cs typeface="Tahoma"/>
                <a:sym typeface="Tahoma"/>
              </a:rPr>
              <a:t> Clustering Method</a:t>
            </a:r>
            <a:r>
              <a:rPr lang="en-US" sz="2400" b="1" i="0" u="none" strike="noStrike" cap="none" baseline="0">
                <a:solidFill>
                  <a:schemeClr val="dk2"/>
                </a:solidFill>
                <a:latin typeface="Tahoma"/>
                <a:ea typeface="Tahoma"/>
                <a:cs typeface="Tahoma"/>
                <a:sym typeface="Tahoma"/>
              </a:rPr>
              <a:t> </a:t>
            </a:r>
          </a:p>
        </p:txBody>
      </p:sp>
      <p:sp>
        <p:nvSpPr>
          <p:cNvPr id="190" name="Shape 190"/>
          <p:cNvSpPr txBox="1">
            <a:spLocks noGrp="1"/>
          </p:cNvSpPr>
          <p:nvPr>
            <p:ph type="body" idx="1"/>
          </p:nvPr>
        </p:nvSpPr>
        <p:spPr>
          <a:xfrm>
            <a:off x="457200" y="1447800"/>
            <a:ext cx="7851774" cy="4800600"/>
          </a:xfrm>
          <a:prstGeom prst="rect">
            <a:avLst/>
          </a:prstGeom>
          <a:noFill/>
          <a:ln>
            <a:noFill/>
          </a:ln>
        </p:spPr>
        <p:txBody>
          <a:bodyPr lIns="91425" tIns="45700" rIns="91425" bIns="45700" anchor="t" anchorCtr="0">
            <a:noAutofit/>
          </a:bodyPr>
          <a:lstStyle/>
          <a:p>
            <a:pPr marL="342900" marR="0" lvl="0" indent="-342900" algn="l" rtl="0">
              <a:lnSpc>
                <a:spcPct val="120000"/>
              </a:lnSpc>
              <a:spcBef>
                <a:spcPts val="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Given </a:t>
            </a:r>
            <a:r>
              <a:rPr lang="en-US" sz="2400" b="0" i="1" u="none" strike="noStrike" cap="none" baseline="0">
                <a:solidFill>
                  <a:schemeClr val="dk1"/>
                </a:solidFill>
                <a:latin typeface="Tahoma"/>
                <a:ea typeface="Tahoma"/>
                <a:cs typeface="Tahoma"/>
                <a:sym typeface="Tahoma"/>
              </a:rPr>
              <a:t>k</a:t>
            </a:r>
            <a:r>
              <a:rPr lang="en-US" sz="2400" b="0" i="0" u="none" strike="noStrike" cap="none" baseline="0">
                <a:solidFill>
                  <a:schemeClr val="dk1"/>
                </a:solidFill>
                <a:latin typeface="Tahoma"/>
                <a:ea typeface="Tahoma"/>
                <a:cs typeface="Tahoma"/>
                <a:sym typeface="Tahoma"/>
              </a:rPr>
              <a:t>, the </a:t>
            </a:r>
            <a:r>
              <a:rPr lang="en-US" sz="2400" b="0" i="1" u="none" strike="noStrike" cap="none" baseline="0">
                <a:solidFill>
                  <a:schemeClr val="dk1"/>
                </a:solidFill>
                <a:latin typeface="Tahoma"/>
                <a:ea typeface="Tahoma"/>
                <a:cs typeface="Tahoma"/>
                <a:sym typeface="Tahoma"/>
              </a:rPr>
              <a:t>k-means</a:t>
            </a:r>
            <a:r>
              <a:rPr lang="en-US" sz="2400" b="0" i="0" u="none" strike="noStrike" cap="none" baseline="0">
                <a:solidFill>
                  <a:schemeClr val="dk1"/>
                </a:solidFill>
                <a:latin typeface="Tahoma"/>
                <a:ea typeface="Tahoma"/>
                <a:cs typeface="Tahoma"/>
                <a:sym typeface="Tahoma"/>
              </a:rPr>
              <a:t> algorithm is implemented in four steps:</a:t>
            </a:r>
          </a:p>
          <a:p>
            <a:pPr marL="742950" marR="0" lvl="1" indent="-285750" algn="l" rtl="0">
              <a:lnSpc>
                <a:spcPct val="120000"/>
              </a:lnSpc>
              <a:spcBef>
                <a:spcPts val="480"/>
              </a:spcBef>
              <a:spcAft>
                <a:spcPts val="0"/>
              </a:spcAft>
              <a:buClr>
                <a:schemeClr val="hlink"/>
              </a:buClr>
              <a:buSzPct val="55000"/>
              <a:buFont typeface="Noto Symbol"/>
              <a:buChar char="■"/>
            </a:pPr>
            <a:r>
              <a:rPr lang="en-US" sz="2400" b="0" i="0" u="none" strike="noStrike" cap="none" baseline="0">
                <a:solidFill>
                  <a:srgbClr val="000000"/>
                </a:solidFill>
                <a:latin typeface="Tahoma"/>
                <a:ea typeface="Tahoma"/>
                <a:cs typeface="Tahoma"/>
                <a:sym typeface="Tahoma"/>
              </a:rPr>
              <a:t>Partition objects into </a:t>
            </a:r>
            <a:r>
              <a:rPr lang="en-US" sz="2400" b="0" i="1" u="none" strike="noStrike" cap="none" baseline="0">
                <a:solidFill>
                  <a:srgbClr val="000000"/>
                </a:solidFill>
                <a:latin typeface="Tahoma"/>
                <a:ea typeface="Tahoma"/>
                <a:cs typeface="Tahoma"/>
                <a:sym typeface="Tahoma"/>
              </a:rPr>
              <a:t>k</a:t>
            </a:r>
            <a:r>
              <a:rPr lang="en-US" sz="2400" b="0" i="0" u="none" strike="noStrike" cap="none" baseline="0">
                <a:solidFill>
                  <a:srgbClr val="000000"/>
                </a:solidFill>
                <a:latin typeface="Tahoma"/>
                <a:ea typeface="Tahoma"/>
                <a:cs typeface="Tahoma"/>
                <a:sym typeface="Tahoma"/>
              </a:rPr>
              <a:t> nonempty subsets</a:t>
            </a:r>
          </a:p>
          <a:p>
            <a:pPr marL="742950" marR="0" lvl="1" indent="-285750" algn="l" rtl="0">
              <a:lnSpc>
                <a:spcPct val="120000"/>
              </a:lnSpc>
              <a:spcBef>
                <a:spcPts val="480"/>
              </a:spcBef>
              <a:spcAft>
                <a:spcPts val="0"/>
              </a:spcAft>
              <a:buClr>
                <a:schemeClr val="hlink"/>
              </a:buClr>
              <a:buSzPct val="55000"/>
              <a:buFont typeface="Noto Symbol"/>
              <a:buChar char="■"/>
            </a:pPr>
            <a:r>
              <a:rPr lang="en-US" sz="2400" b="0" i="0" u="none" strike="noStrike" cap="none" baseline="0">
                <a:solidFill>
                  <a:srgbClr val="000000"/>
                </a:solidFill>
                <a:latin typeface="Tahoma"/>
                <a:ea typeface="Tahoma"/>
                <a:cs typeface="Tahoma"/>
                <a:sym typeface="Tahoma"/>
              </a:rPr>
              <a:t>Compute seed points as the centroids of the clusters of the current partitioning (the centroid is the center, i.e., </a:t>
            </a:r>
            <a:r>
              <a:rPr lang="en-US" sz="2400" b="0" i="1" u="none" strike="noStrike" cap="none" baseline="0">
                <a:solidFill>
                  <a:schemeClr val="hlink"/>
                </a:solidFill>
                <a:latin typeface="Tahoma"/>
                <a:ea typeface="Tahoma"/>
                <a:cs typeface="Tahoma"/>
                <a:sym typeface="Tahoma"/>
              </a:rPr>
              <a:t>mean point</a:t>
            </a:r>
            <a:r>
              <a:rPr lang="en-US" sz="2400" b="0" i="0" u="none" strike="noStrike" cap="none" baseline="0">
                <a:solidFill>
                  <a:srgbClr val="000000"/>
                </a:solidFill>
                <a:latin typeface="Tahoma"/>
                <a:ea typeface="Tahoma"/>
                <a:cs typeface="Tahoma"/>
                <a:sym typeface="Tahoma"/>
              </a:rPr>
              <a:t>, of the cluster)</a:t>
            </a:r>
          </a:p>
          <a:p>
            <a:pPr marL="742950" marR="0" lvl="1" indent="-285750" algn="l" rtl="0">
              <a:lnSpc>
                <a:spcPct val="120000"/>
              </a:lnSpc>
              <a:spcBef>
                <a:spcPts val="480"/>
              </a:spcBef>
              <a:spcAft>
                <a:spcPts val="0"/>
              </a:spcAft>
              <a:buClr>
                <a:schemeClr val="hlink"/>
              </a:buClr>
              <a:buSzPct val="55000"/>
              <a:buFont typeface="Noto Symbol"/>
              <a:buChar char="■"/>
            </a:pPr>
            <a:r>
              <a:rPr lang="en-US" sz="2400" b="0" i="0" u="none" strike="noStrike" cap="none" baseline="0">
                <a:solidFill>
                  <a:srgbClr val="000000"/>
                </a:solidFill>
                <a:latin typeface="Tahoma"/>
                <a:ea typeface="Tahoma"/>
                <a:cs typeface="Tahoma"/>
                <a:sym typeface="Tahoma"/>
              </a:rPr>
              <a:t>Assign each object to the cluster with the nearest seed point  </a:t>
            </a:r>
          </a:p>
          <a:p>
            <a:pPr marL="742950" marR="0" lvl="1" indent="-285750" algn="l" rtl="0">
              <a:lnSpc>
                <a:spcPct val="120000"/>
              </a:lnSpc>
              <a:spcBef>
                <a:spcPts val="480"/>
              </a:spcBef>
              <a:spcAft>
                <a:spcPts val="0"/>
              </a:spcAft>
              <a:buClr>
                <a:schemeClr val="hlink"/>
              </a:buClr>
              <a:buSzPct val="55000"/>
              <a:buFont typeface="Noto Symbol"/>
              <a:buChar char="■"/>
            </a:pPr>
            <a:r>
              <a:rPr lang="en-US" sz="2400" b="0" i="0" u="none" strike="noStrike" cap="none" baseline="0">
                <a:solidFill>
                  <a:srgbClr val="000000"/>
                </a:solidFill>
                <a:latin typeface="Tahoma"/>
                <a:ea typeface="Tahoma"/>
                <a:cs typeface="Tahoma"/>
                <a:sym typeface="Tahoma"/>
              </a:rPr>
              <a:t>Go back to Step 2, stop when the assignment does not change</a:t>
            </a:r>
          </a:p>
        </p:txBody>
      </p:sp>
      <p:sp>
        <p:nvSpPr>
          <p:cNvPr id="191" name="Shape 191"/>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15</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0" y="304800"/>
            <a:ext cx="9144000"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170981"/>
              </a:buClr>
              <a:buSzPct val="25000"/>
              <a:buFont typeface="Tahoma"/>
              <a:buNone/>
            </a:pPr>
            <a:r>
              <a:rPr lang="en-US" sz="3600" b="1" i="0" u="none" strike="noStrike" cap="none" baseline="0">
                <a:solidFill>
                  <a:srgbClr val="170981"/>
                </a:solidFill>
                <a:latin typeface="Tahoma"/>
                <a:ea typeface="Tahoma"/>
                <a:cs typeface="Tahoma"/>
                <a:sym typeface="Tahoma"/>
              </a:rPr>
              <a:t>An Example of </a:t>
            </a:r>
            <a:r>
              <a:rPr lang="en-US" sz="3600" b="1" i="1" u="none" strike="noStrike" cap="none" baseline="0">
                <a:solidFill>
                  <a:srgbClr val="170981"/>
                </a:solidFill>
                <a:latin typeface="Tahoma"/>
                <a:ea typeface="Tahoma"/>
                <a:cs typeface="Tahoma"/>
                <a:sym typeface="Tahoma"/>
              </a:rPr>
              <a:t>K-Means</a:t>
            </a:r>
            <a:r>
              <a:rPr lang="en-US" sz="3600" b="1" i="0" u="none" strike="noStrike" cap="none" baseline="0">
                <a:solidFill>
                  <a:srgbClr val="170981"/>
                </a:solidFill>
                <a:latin typeface="Tahoma"/>
                <a:ea typeface="Tahoma"/>
                <a:cs typeface="Tahoma"/>
                <a:sym typeface="Tahoma"/>
              </a:rPr>
              <a:t> Clustering</a:t>
            </a:r>
          </a:p>
        </p:txBody>
      </p:sp>
      <p:cxnSp>
        <p:nvCxnSpPr>
          <p:cNvPr id="198" name="Shape 198"/>
          <p:cNvCxnSpPr/>
          <p:nvPr/>
        </p:nvCxnSpPr>
        <p:spPr>
          <a:xfrm>
            <a:off x="5803900" y="2362200"/>
            <a:ext cx="685799" cy="0"/>
          </a:xfrm>
          <a:prstGeom prst="straightConnector1">
            <a:avLst/>
          </a:prstGeom>
          <a:noFill/>
          <a:ln w="9525" cap="flat" cmpd="sng">
            <a:solidFill>
              <a:schemeClr val="dk1"/>
            </a:solidFill>
            <a:prstDash val="solid"/>
            <a:miter/>
            <a:headEnd type="none" w="med" len="med"/>
            <a:tailEnd type="triangle" w="lg" len="lg"/>
          </a:ln>
        </p:spPr>
      </p:cxnSp>
      <p:sp>
        <p:nvSpPr>
          <p:cNvPr id="199" name="Shape 199"/>
          <p:cNvSpPr txBox="1"/>
          <p:nvPr/>
        </p:nvSpPr>
        <p:spPr>
          <a:xfrm>
            <a:off x="2451100" y="1771650"/>
            <a:ext cx="1143000" cy="15811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400" b="0" i="0" u="none" strike="noStrike" cap="none" baseline="0">
                <a:solidFill>
                  <a:schemeClr val="dk1"/>
                </a:solidFill>
                <a:latin typeface="Tahoma"/>
                <a:ea typeface="Tahoma"/>
                <a:cs typeface="Tahoma"/>
                <a:sym typeface="Tahoma"/>
              </a:rPr>
              <a:t>K=2</a:t>
            </a:r>
          </a:p>
          <a:p>
            <a:pPr marL="0" marR="0" lvl="0" indent="0" algn="l" rtl="0">
              <a:lnSpc>
                <a:spcPct val="100000"/>
              </a:lnSpc>
              <a:spcBef>
                <a:spcPts val="700"/>
              </a:spcBef>
              <a:spcAft>
                <a:spcPts val="0"/>
              </a:spcAft>
              <a:buClr>
                <a:schemeClr val="dk1"/>
              </a:buClr>
              <a:buFont typeface="Tahoma"/>
              <a:buNone/>
            </a:pPr>
            <a:endParaRPr sz="1400" b="0" i="0" u="none" strike="noStrike" cap="none" baseline="0">
              <a:solidFill>
                <a:schemeClr val="dk1"/>
              </a:solidFill>
              <a:latin typeface="Tahoma"/>
              <a:ea typeface="Tahoma"/>
              <a:cs typeface="Tahoma"/>
              <a:sym typeface="Tahoma"/>
            </a:endParaRPr>
          </a:p>
          <a:p>
            <a:pPr marL="0" marR="0" lvl="0" indent="0" algn="l" rtl="0">
              <a:lnSpc>
                <a:spcPct val="100000"/>
              </a:lnSpc>
              <a:spcBef>
                <a:spcPts val="700"/>
              </a:spcBef>
              <a:spcAft>
                <a:spcPts val="0"/>
              </a:spcAft>
              <a:buClr>
                <a:schemeClr val="dk1"/>
              </a:buClr>
              <a:buSzPct val="25000"/>
              <a:buFont typeface="Tahoma"/>
              <a:buNone/>
            </a:pPr>
            <a:r>
              <a:rPr lang="en-US" sz="1400" b="0" i="0" u="none" strike="noStrike" cap="none" baseline="0">
                <a:solidFill>
                  <a:schemeClr val="dk1"/>
                </a:solidFill>
                <a:latin typeface="Tahoma"/>
                <a:ea typeface="Tahoma"/>
                <a:cs typeface="Tahoma"/>
                <a:sym typeface="Tahoma"/>
              </a:rPr>
              <a:t>Arbitrarily partition objects into k groups</a:t>
            </a:r>
          </a:p>
        </p:txBody>
      </p:sp>
      <p:cxnSp>
        <p:nvCxnSpPr>
          <p:cNvPr id="200" name="Shape 200"/>
          <p:cNvCxnSpPr/>
          <p:nvPr/>
        </p:nvCxnSpPr>
        <p:spPr>
          <a:xfrm>
            <a:off x="2603500" y="2286000"/>
            <a:ext cx="685799" cy="0"/>
          </a:xfrm>
          <a:prstGeom prst="straightConnector1">
            <a:avLst/>
          </a:prstGeom>
          <a:noFill/>
          <a:ln w="9525" cap="flat" cmpd="sng">
            <a:solidFill>
              <a:schemeClr val="dk1"/>
            </a:solidFill>
            <a:prstDash val="solid"/>
            <a:miter/>
            <a:headEnd type="none" w="med" len="med"/>
            <a:tailEnd type="triangle" w="lg" len="lg"/>
          </a:ln>
        </p:spPr>
      </p:cxnSp>
      <p:sp>
        <p:nvSpPr>
          <p:cNvPr id="201" name="Shape 201"/>
          <p:cNvSpPr txBox="1"/>
          <p:nvPr/>
        </p:nvSpPr>
        <p:spPr>
          <a:xfrm>
            <a:off x="5727700" y="2438400"/>
            <a:ext cx="1066799" cy="7302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400" b="0" i="0" u="none" strike="noStrike" cap="none" baseline="0">
                <a:solidFill>
                  <a:schemeClr val="dk1"/>
                </a:solidFill>
                <a:latin typeface="Tahoma"/>
                <a:ea typeface="Tahoma"/>
                <a:cs typeface="Tahoma"/>
                <a:sym typeface="Tahoma"/>
              </a:rPr>
              <a:t>Update the cluster centroids</a:t>
            </a:r>
          </a:p>
        </p:txBody>
      </p:sp>
      <p:sp>
        <p:nvSpPr>
          <p:cNvPr id="202" name="Shape 202"/>
          <p:cNvSpPr txBox="1"/>
          <p:nvPr/>
        </p:nvSpPr>
        <p:spPr>
          <a:xfrm>
            <a:off x="5727700" y="4953000"/>
            <a:ext cx="1066799" cy="104933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400" b="0" i="0" u="none" strike="noStrike" cap="none" baseline="0">
                <a:solidFill>
                  <a:schemeClr val="dk1"/>
                </a:solidFill>
                <a:latin typeface="Tahoma"/>
                <a:ea typeface="Tahoma"/>
                <a:cs typeface="Tahoma"/>
                <a:sym typeface="Tahoma"/>
              </a:rPr>
              <a:t>Update the cluster centroids</a:t>
            </a:r>
          </a:p>
          <a:p>
            <a:pPr marL="0" marR="0" lvl="0" indent="0" algn="l" rtl="0">
              <a:lnSpc>
                <a:spcPct val="100000"/>
              </a:lnSpc>
              <a:spcBef>
                <a:spcPts val="0"/>
              </a:spcBef>
              <a:spcAft>
                <a:spcPts val="0"/>
              </a:spcAft>
              <a:buNone/>
            </a:pPr>
            <a:endParaRPr sz="1400" b="0" i="0" u="none" strike="noStrike" cap="none" baseline="0">
              <a:solidFill>
                <a:schemeClr val="dk1"/>
              </a:solidFill>
              <a:latin typeface="Tahoma"/>
              <a:ea typeface="Tahoma"/>
              <a:cs typeface="Tahoma"/>
              <a:sym typeface="Tahoma"/>
            </a:endParaRPr>
          </a:p>
        </p:txBody>
      </p:sp>
      <p:sp>
        <p:nvSpPr>
          <p:cNvPr id="203" name="Shape 203"/>
          <p:cNvSpPr txBox="1"/>
          <p:nvPr/>
        </p:nvSpPr>
        <p:spPr>
          <a:xfrm>
            <a:off x="7099300" y="3581400"/>
            <a:ext cx="19049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400" b="0" i="0" u="none" strike="noStrike" cap="none" baseline="0">
                <a:solidFill>
                  <a:schemeClr val="dk1"/>
                </a:solidFill>
                <a:latin typeface="Tahoma"/>
                <a:ea typeface="Tahoma"/>
                <a:cs typeface="Tahoma"/>
                <a:sym typeface="Tahoma"/>
              </a:rPr>
              <a:t>Reassign  objects</a:t>
            </a:r>
          </a:p>
        </p:txBody>
      </p:sp>
      <p:cxnSp>
        <p:nvCxnSpPr>
          <p:cNvPr id="204" name="Shape 204"/>
          <p:cNvCxnSpPr/>
          <p:nvPr/>
        </p:nvCxnSpPr>
        <p:spPr>
          <a:xfrm>
            <a:off x="7937500" y="3581400"/>
            <a:ext cx="0" cy="304799"/>
          </a:xfrm>
          <a:prstGeom prst="straightConnector1">
            <a:avLst/>
          </a:prstGeom>
          <a:noFill/>
          <a:ln w="9525" cap="flat" cmpd="sng">
            <a:solidFill>
              <a:schemeClr val="dk1"/>
            </a:solidFill>
            <a:prstDash val="solid"/>
            <a:miter/>
            <a:headEnd type="none" w="med" len="med"/>
            <a:tailEnd type="triangle" w="lg" len="lg"/>
          </a:ln>
        </p:spPr>
      </p:cxnSp>
      <p:sp>
        <p:nvSpPr>
          <p:cNvPr id="205" name="Shape 205"/>
          <p:cNvSpPr txBox="1"/>
          <p:nvPr/>
        </p:nvSpPr>
        <p:spPr>
          <a:xfrm>
            <a:off x="4584700" y="3505200"/>
            <a:ext cx="990599" cy="5175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400" b="0" i="0" u="none" strike="noStrike" cap="none" baseline="0">
                <a:solidFill>
                  <a:schemeClr val="dk1"/>
                </a:solidFill>
                <a:latin typeface="Tahoma"/>
                <a:ea typeface="Tahoma"/>
                <a:cs typeface="Tahoma"/>
                <a:sym typeface="Tahoma"/>
              </a:rPr>
              <a:t>Loop if needed</a:t>
            </a:r>
          </a:p>
        </p:txBody>
      </p:sp>
      <p:sp>
        <p:nvSpPr>
          <p:cNvPr id="206" name="Shape 206"/>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16</a:t>
            </a:fld>
            <a:endParaRPr lang="en-US" sz="1200" b="0" i="0" u="none" strike="noStrike" cap="none" baseline="0">
              <a:solidFill>
                <a:schemeClr val="dk1"/>
              </a:solidFill>
              <a:latin typeface="Tahoma"/>
              <a:ea typeface="Tahoma"/>
              <a:cs typeface="Tahoma"/>
              <a:sym typeface="Tahoma"/>
            </a:endParaRPr>
          </a:p>
        </p:txBody>
      </p:sp>
      <p:pic>
        <p:nvPicPr>
          <p:cNvPr id="207" name="Shape 207"/>
          <p:cNvPicPr preferRelativeResize="0"/>
          <p:nvPr/>
        </p:nvPicPr>
        <p:blipFill rotWithShape="1">
          <a:blip r:embed="rId3">
            <a:alphaModFix/>
          </a:blip>
          <a:srcRect/>
          <a:stretch/>
        </p:blipFill>
        <p:spPr>
          <a:xfrm>
            <a:off x="393700" y="1447800"/>
            <a:ext cx="2120899" cy="1984374"/>
          </a:xfrm>
          <a:prstGeom prst="rect">
            <a:avLst/>
          </a:prstGeom>
          <a:noFill/>
          <a:ln>
            <a:noFill/>
          </a:ln>
        </p:spPr>
      </p:pic>
      <p:pic>
        <p:nvPicPr>
          <p:cNvPr id="208" name="Shape 208"/>
          <p:cNvPicPr preferRelativeResize="0"/>
          <p:nvPr/>
        </p:nvPicPr>
        <p:blipFill rotWithShape="1">
          <a:blip r:embed="rId4">
            <a:alphaModFix/>
          </a:blip>
          <a:srcRect/>
          <a:stretch/>
        </p:blipFill>
        <p:spPr>
          <a:xfrm>
            <a:off x="3441700" y="1447800"/>
            <a:ext cx="2184399" cy="2043111"/>
          </a:xfrm>
          <a:prstGeom prst="rect">
            <a:avLst/>
          </a:prstGeom>
          <a:noFill/>
          <a:ln>
            <a:noFill/>
          </a:ln>
        </p:spPr>
      </p:pic>
      <p:pic>
        <p:nvPicPr>
          <p:cNvPr id="209" name="Shape 209"/>
          <p:cNvPicPr preferRelativeResize="0"/>
          <p:nvPr/>
        </p:nvPicPr>
        <p:blipFill rotWithShape="1">
          <a:blip r:embed="rId5">
            <a:alphaModFix/>
          </a:blip>
          <a:srcRect/>
          <a:stretch/>
        </p:blipFill>
        <p:spPr>
          <a:xfrm>
            <a:off x="6794500" y="1447800"/>
            <a:ext cx="2273299" cy="2127249"/>
          </a:xfrm>
          <a:prstGeom prst="rect">
            <a:avLst/>
          </a:prstGeom>
          <a:noFill/>
          <a:ln>
            <a:noFill/>
          </a:ln>
        </p:spPr>
      </p:pic>
      <p:pic>
        <p:nvPicPr>
          <p:cNvPr id="210" name="Shape 210"/>
          <p:cNvPicPr preferRelativeResize="0"/>
          <p:nvPr/>
        </p:nvPicPr>
        <p:blipFill rotWithShape="1">
          <a:blip r:embed="rId6">
            <a:alphaModFix/>
          </a:blip>
          <a:srcRect/>
          <a:stretch/>
        </p:blipFill>
        <p:spPr>
          <a:xfrm>
            <a:off x="6794500" y="3892550"/>
            <a:ext cx="2273299" cy="2127249"/>
          </a:xfrm>
          <a:prstGeom prst="rect">
            <a:avLst/>
          </a:prstGeom>
          <a:noFill/>
          <a:ln>
            <a:noFill/>
          </a:ln>
        </p:spPr>
      </p:pic>
      <p:pic>
        <p:nvPicPr>
          <p:cNvPr id="211" name="Shape 211"/>
          <p:cNvPicPr preferRelativeResize="0"/>
          <p:nvPr/>
        </p:nvPicPr>
        <p:blipFill rotWithShape="1">
          <a:blip r:embed="rId7">
            <a:alphaModFix/>
          </a:blip>
          <a:srcRect/>
          <a:stretch/>
        </p:blipFill>
        <p:spPr>
          <a:xfrm>
            <a:off x="3594100" y="3962400"/>
            <a:ext cx="2197100" cy="2055812"/>
          </a:xfrm>
          <a:prstGeom prst="rect">
            <a:avLst/>
          </a:prstGeom>
          <a:noFill/>
          <a:ln>
            <a:noFill/>
          </a:ln>
        </p:spPr>
      </p:pic>
      <p:cxnSp>
        <p:nvCxnSpPr>
          <p:cNvPr id="212" name="Shape 212"/>
          <p:cNvCxnSpPr/>
          <p:nvPr/>
        </p:nvCxnSpPr>
        <p:spPr>
          <a:xfrm rot="10800000">
            <a:off x="4356100" y="3505199"/>
            <a:ext cx="0" cy="381000"/>
          </a:xfrm>
          <a:prstGeom prst="straightConnector1">
            <a:avLst/>
          </a:prstGeom>
          <a:noFill/>
          <a:ln w="9525" cap="flat" cmpd="sng">
            <a:solidFill>
              <a:schemeClr val="dk1"/>
            </a:solidFill>
            <a:prstDash val="solid"/>
            <a:miter/>
            <a:headEnd type="none" w="med" len="med"/>
            <a:tailEnd type="triangle" w="lg" len="lg"/>
          </a:ln>
        </p:spPr>
      </p:cxnSp>
      <p:sp>
        <p:nvSpPr>
          <p:cNvPr id="213" name="Shape 213"/>
          <p:cNvSpPr txBox="1"/>
          <p:nvPr/>
        </p:nvSpPr>
        <p:spPr>
          <a:xfrm>
            <a:off x="622300" y="3429000"/>
            <a:ext cx="16763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400" b="0" i="0" u="none" strike="noStrike" cap="none" baseline="0">
                <a:solidFill>
                  <a:schemeClr val="dk1"/>
                </a:solidFill>
                <a:latin typeface="Tahoma"/>
                <a:ea typeface="Tahoma"/>
                <a:cs typeface="Tahoma"/>
                <a:sym typeface="Tahoma"/>
              </a:rPr>
              <a:t>The initial data set</a:t>
            </a:r>
          </a:p>
        </p:txBody>
      </p:sp>
      <p:cxnSp>
        <p:nvCxnSpPr>
          <p:cNvPr id="214" name="Shape 214"/>
          <p:cNvCxnSpPr/>
          <p:nvPr/>
        </p:nvCxnSpPr>
        <p:spPr>
          <a:xfrm rot="10800000">
            <a:off x="5803900" y="4876800"/>
            <a:ext cx="838199" cy="0"/>
          </a:xfrm>
          <a:prstGeom prst="straightConnector1">
            <a:avLst/>
          </a:prstGeom>
          <a:noFill/>
          <a:ln w="9525" cap="flat" cmpd="sng">
            <a:solidFill>
              <a:schemeClr val="dk1"/>
            </a:solidFill>
            <a:prstDash val="solid"/>
            <a:miter/>
            <a:headEnd type="none" w="med" len="med"/>
            <a:tailEnd type="triangle" w="lg" len="lg"/>
          </a:ln>
        </p:spPr>
      </p:cxnSp>
      <p:sp>
        <p:nvSpPr>
          <p:cNvPr id="215" name="Shape 215"/>
          <p:cNvSpPr txBox="1"/>
          <p:nvPr/>
        </p:nvSpPr>
        <p:spPr>
          <a:xfrm>
            <a:off x="0" y="3962400"/>
            <a:ext cx="3581399" cy="2666999"/>
          </a:xfrm>
          <a:prstGeom prst="rect">
            <a:avLst/>
          </a:prstGeom>
          <a:noFill/>
          <a:ln>
            <a:noFill/>
          </a:ln>
        </p:spPr>
        <p:txBody>
          <a:bodyPr lIns="91425" tIns="45700" rIns="91425" bIns="45700" anchor="t" anchorCtr="0">
            <a:noAutofit/>
          </a:bodyPr>
          <a:lstStyle/>
          <a:p>
            <a:pPr marL="342900" marR="0" lvl="0" indent="-342900" algn="l" rtl="0">
              <a:lnSpc>
                <a:spcPct val="120000"/>
              </a:lnSpc>
              <a:spcBef>
                <a:spcPts val="0"/>
              </a:spcBef>
              <a:spcAft>
                <a:spcPts val="0"/>
              </a:spcAft>
              <a:buClr>
                <a:schemeClr val="folHlink"/>
              </a:buClr>
              <a:buSzPct val="60000"/>
              <a:buFont typeface="Noto Symbol"/>
              <a:buChar char="■"/>
            </a:pPr>
            <a:r>
              <a:rPr lang="en-US" sz="1600" b="0" i="0" u="none" strike="noStrike" cap="none" baseline="0">
                <a:solidFill>
                  <a:srgbClr val="000000"/>
                </a:solidFill>
                <a:latin typeface="Arial"/>
                <a:ea typeface="Arial"/>
                <a:cs typeface="Arial"/>
                <a:sym typeface="Arial"/>
              </a:rPr>
              <a:t>Partition objects into </a:t>
            </a:r>
            <a:r>
              <a:rPr lang="en-US" sz="1600" b="0" i="1" u="none" strike="noStrike" cap="none" baseline="0">
                <a:solidFill>
                  <a:srgbClr val="000000"/>
                </a:solidFill>
                <a:latin typeface="Arial"/>
                <a:ea typeface="Arial"/>
                <a:cs typeface="Arial"/>
                <a:sym typeface="Arial"/>
              </a:rPr>
              <a:t>k</a:t>
            </a:r>
            <a:r>
              <a:rPr lang="en-US" sz="1600" b="0" i="0" u="none" strike="noStrike" cap="none" baseline="0">
                <a:solidFill>
                  <a:srgbClr val="000000"/>
                </a:solidFill>
                <a:latin typeface="Arial"/>
                <a:ea typeface="Arial"/>
                <a:cs typeface="Arial"/>
                <a:sym typeface="Arial"/>
              </a:rPr>
              <a:t> nonempty subsets</a:t>
            </a:r>
          </a:p>
          <a:p>
            <a:pPr marL="342900" marR="0" lvl="0" indent="-342900" algn="l" rtl="0">
              <a:lnSpc>
                <a:spcPct val="120000"/>
              </a:lnSpc>
              <a:spcBef>
                <a:spcPts val="320"/>
              </a:spcBef>
              <a:spcAft>
                <a:spcPts val="0"/>
              </a:spcAft>
              <a:buClr>
                <a:schemeClr val="folHlink"/>
              </a:buClr>
              <a:buSzPct val="60000"/>
              <a:buFont typeface="Noto Symbol"/>
              <a:buChar char="■"/>
            </a:pPr>
            <a:r>
              <a:rPr lang="en-US" sz="1600" b="0" i="0" u="none" strike="noStrike" cap="none" baseline="0">
                <a:solidFill>
                  <a:schemeClr val="dk1"/>
                </a:solidFill>
                <a:latin typeface="Arial"/>
                <a:ea typeface="Arial"/>
                <a:cs typeface="Arial"/>
                <a:sym typeface="Arial"/>
              </a:rPr>
              <a:t>Repeat</a:t>
            </a:r>
          </a:p>
          <a:p>
            <a:pPr marL="742950" marR="0" lvl="1" indent="-285750" algn="l" rtl="0">
              <a:lnSpc>
                <a:spcPct val="120000"/>
              </a:lnSpc>
              <a:spcBef>
                <a:spcPts val="320"/>
              </a:spcBef>
              <a:spcAft>
                <a:spcPts val="0"/>
              </a:spcAft>
              <a:buClr>
                <a:schemeClr val="hlink"/>
              </a:buClr>
              <a:buSzPct val="55000"/>
              <a:buFont typeface="Noto Symbol"/>
              <a:buChar char="■"/>
            </a:pPr>
            <a:r>
              <a:rPr lang="en-US" sz="1600" b="0" i="0" u="none" strike="noStrike" cap="none" baseline="0">
                <a:solidFill>
                  <a:srgbClr val="000000"/>
                </a:solidFill>
                <a:latin typeface="Arial"/>
                <a:ea typeface="Arial"/>
                <a:cs typeface="Arial"/>
                <a:sym typeface="Arial"/>
              </a:rPr>
              <a:t>Compute centroid (i.e., mean point) for each partition </a:t>
            </a:r>
          </a:p>
          <a:p>
            <a:pPr marL="742950" marR="0" lvl="1" indent="-285750" algn="l" rtl="0">
              <a:lnSpc>
                <a:spcPct val="120000"/>
              </a:lnSpc>
              <a:spcBef>
                <a:spcPts val="320"/>
              </a:spcBef>
              <a:spcAft>
                <a:spcPts val="0"/>
              </a:spcAft>
              <a:buClr>
                <a:schemeClr val="hlink"/>
              </a:buClr>
              <a:buSzPct val="55000"/>
              <a:buFont typeface="Noto Symbol"/>
              <a:buChar char="■"/>
            </a:pPr>
            <a:r>
              <a:rPr lang="en-US" sz="1600" b="0" i="0" u="none" strike="noStrike" cap="none" baseline="0">
                <a:solidFill>
                  <a:srgbClr val="000000"/>
                </a:solidFill>
                <a:latin typeface="Arial"/>
                <a:ea typeface="Arial"/>
                <a:cs typeface="Arial"/>
                <a:sym typeface="Arial"/>
              </a:rPr>
              <a:t>Assign each object to the cluster of its nearest centroid  </a:t>
            </a:r>
          </a:p>
          <a:p>
            <a:pPr marL="342900" marR="0" lvl="0" indent="-342900" algn="l" rtl="0">
              <a:lnSpc>
                <a:spcPct val="120000"/>
              </a:lnSpc>
              <a:spcBef>
                <a:spcPts val="320"/>
              </a:spcBef>
              <a:spcAft>
                <a:spcPts val="0"/>
              </a:spcAft>
              <a:buClr>
                <a:schemeClr val="folHlink"/>
              </a:buClr>
              <a:buSzPct val="60000"/>
              <a:buFont typeface="Noto Symbol"/>
              <a:buChar char="■"/>
            </a:pPr>
            <a:r>
              <a:rPr lang="en-US" sz="1600" b="0" i="0" u="none" strike="noStrike" cap="none" baseline="0">
                <a:solidFill>
                  <a:srgbClr val="000000"/>
                </a:solidFill>
                <a:latin typeface="Arial"/>
                <a:ea typeface="Arial"/>
                <a:cs typeface="Arial"/>
                <a:sym typeface="Arial"/>
              </a:rPr>
              <a:t>Until no change</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750887" y="436562"/>
            <a:ext cx="7439025" cy="442912"/>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Comments on the </a:t>
            </a:r>
            <a:r>
              <a:rPr lang="en-US" sz="3200" b="1" i="1" u="none" strike="noStrike" cap="none" baseline="0">
                <a:solidFill>
                  <a:schemeClr val="dk2"/>
                </a:solidFill>
                <a:latin typeface="Tahoma"/>
                <a:ea typeface="Tahoma"/>
                <a:cs typeface="Tahoma"/>
                <a:sym typeface="Tahoma"/>
              </a:rPr>
              <a:t>K-Means</a:t>
            </a:r>
            <a:r>
              <a:rPr lang="en-US" sz="3200" b="1" i="0" u="none" strike="noStrike" cap="none" baseline="0">
                <a:solidFill>
                  <a:schemeClr val="dk2"/>
                </a:solidFill>
                <a:latin typeface="Tahoma"/>
                <a:ea typeface="Tahoma"/>
                <a:cs typeface="Tahoma"/>
                <a:sym typeface="Tahoma"/>
              </a:rPr>
              <a:t> Method</a:t>
            </a:r>
          </a:p>
        </p:txBody>
      </p:sp>
      <p:sp>
        <p:nvSpPr>
          <p:cNvPr id="222" name="Shape 222"/>
          <p:cNvSpPr txBox="1">
            <a:spLocks noGrp="1"/>
          </p:cNvSpPr>
          <p:nvPr>
            <p:ph type="body" idx="1"/>
          </p:nvPr>
        </p:nvSpPr>
        <p:spPr>
          <a:xfrm>
            <a:off x="304800" y="1371600"/>
            <a:ext cx="8534399" cy="5257799"/>
          </a:xfrm>
          <a:prstGeom prst="rect">
            <a:avLst/>
          </a:prstGeom>
          <a:noFill/>
          <a:ln>
            <a:noFill/>
          </a:ln>
        </p:spPr>
        <p:txBody>
          <a:bodyPr lIns="91425" tIns="45700" rIns="91425" bIns="45700" anchor="t" anchorCtr="0">
            <a:noAutofit/>
          </a:bodyPr>
          <a:lstStyle/>
          <a:p>
            <a:pPr marL="342900" marR="0" lvl="0" indent="-342900" algn="l" rtl="0">
              <a:lnSpc>
                <a:spcPct val="120000"/>
              </a:lnSpc>
              <a:spcBef>
                <a:spcPts val="0"/>
              </a:spcBef>
              <a:spcAft>
                <a:spcPts val="0"/>
              </a:spcAft>
              <a:buClr>
                <a:schemeClr val="folHlink"/>
              </a:buClr>
              <a:buSzPct val="60000"/>
              <a:buFont typeface="Noto Symbol"/>
              <a:buChar char="■"/>
            </a:pPr>
            <a:r>
              <a:rPr lang="en-US" sz="2000" b="0" i="0" u="sng" strike="noStrike" cap="none" baseline="0">
                <a:solidFill>
                  <a:schemeClr val="dk1"/>
                </a:solidFill>
                <a:latin typeface="Tahoma"/>
                <a:ea typeface="Tahoma"/>
                <a:cs typeface="Tahoma"/>
                <a:sym typeface="Tahoma"/>
              </a:rPr>
              <a:t>Strength:</a:t>
            </a:r>
            <a:r>
              <a:rPr lang="en-US" sz="2000" b="0" i="0" u="none" strike="noStrike" cap="none" baseline="0">
                <a:solidFill>
                  <a:schemeClr val="dk1"/>
                </a:solidFill>
                <a:latin typeface="Tahoma"/>
                <a:ea typeface="Tahoma"/>
                <a:cs typeface="Tahoma"/>
                <a:sym typeface="Tahoma"/>
              </a:rPr>
              <a:t> </a:t>
            </a:r>
            <a:r>
              <a:rPr lang="en-US" sz="2000" b="0" i="1" u="none" strike="noStrike" cap="none" baseline="0">
                <a:solidFill>
                  <a:schemeClr val="dk1"/>
                </a:solidFill>
                <a:latin typeface="Tahoma"/>
                <a:ea typeface="Tahoma"/>
                <a:cs typeface="Tahoma"/>
                <a:sym typeface="Tahoma"/>
              </a:rPr>
              <a:t>Efficient</a:t>
            </a:r>
            <a:r>
              <a:rPr lang="en-US" sz="2000" b="0" i="0" u="none" strike="noStrike" cap="none" baseline="0">
                <a:solidFill>
                  <a:schemeClr val="dk1"/>
                </a:solidFill>
                <a:latin typeface="Tahoma"/>
                <a:ea typeface="Tahoma"/>
                <a:cs typeface="Tahoma"/>
                <a:sym typeface="Tahoma"/>
              </a:rPr>
              <a:t>: </a:t>
            </a:r>
            <a:r>
              <a:rPr lang="en-US" sz="2000" b="0" i="1" u="none" strike="noStrike" cap="none" baseline="0">
                <a:solidFill>
                  <a:schemeClr val="dk1"/>
                </a:solidFill>
                <a:latin typeface="Tahoma"/>
                <a:ea typeface="Tahoma"/>
                <a:cs typeface="Tahoma"/>
                <a:sym typeface="Tahoma"/>
              </a:rPr>
              <a:t>O</a:t>
            </a:r>
            <a:r>
              <a:rPr lang="en-US" sz="2000" b="0" i="0" u="none" strike="noStrike" cap="none" baseline="0">
                <a:solidFill>
                  <a:schemeClr val="dk1"/>
                </a:solidFill>
                <a:latin typeface="Tahoma"/>
                <a:ea typeface="Tahoma"/>
                <a:cs typeface="Tahoma"/>
                <a:sym typeface="Tahoma"/>
              </a:rPr>
              <a:t>(</a:t>
            </a:r>
            <a:r>
              <a:rPr lang="en-US" sz="2000" b="0" i="1" u="none" strike="noStrike" cap="none" baseline="0">
                <a:solidFill>
                  <a:schemeClr val="dk1"/>
                </a:solidFill>
                <a:latin typeface="Tahoma"/>
                <a:ea typeface="Tahoma"/>
                <a:cs typeface="Tahoma"/>
                <a:sym typeface="Tahoma"/>
              </a:rPr>
              <a:t>tkn</a:t>
            </a:r>
            <a:r>
              <a:rPr lang="en-US" sz="2000" b="0" i="0" u="none" strike="noStrike" cap="none" baseline="0">
                <a:solidFill>
                  <a:schemeClr val="dk1"/>
                </a:solidFill>
                <a:latin typeface="Tahoma"/>
                <a:ea typeface="Tahoma"/>
                <a:cs typeface="Tahoma"/>
                <a:sym typeface="Tahoma"/>
              </a:rPr>
              <a:t>), where </a:t>
            </a:r>
            <a:r>
              <a:rPr lang="en-US" sz="2000" b="0" i="1" u="none" strike="noStrike" cap="none" baseline="0">
                <a:solidFill>
                  <a:schemeClr val="dk1"/>
                </a:solidFill>
                <a:latin typeface="Tahoma"/>
                <a:ea typeface="Tahoma"/>
                <a:cs typeface="Tahoma"/>
                <a:sym typeface="Tahoma"/>
              </a:rPr>
              <a:t>n</a:t>
            </a:r>
            <a:r>
              <a:rPr lang="en-US" sz="2000" b="0" i="0" u="none" strike="noStrike" cap="none" baseline="0">
                <a:solidFill>
                  <a:schemeClr val="dk1"/>
                </a:solidFill>
                <a:latin typeface="Tahoma"/>
                <a:ea typeface="Tahoma"/>
                <a:cs typeface="Tahoma"/>
                <a:sym typeface="Tahoma"/>
              </a:rPr>
              <a:t> is # objects, </a:t>
            </a:r>
            <a:r>
              <a:rPr lang="en-US" sz="2000" b="0" i="1" u="none" strike="noStrike" cap="none" baseline="0">
                <a:solidFill>
                  <a:schemeClr val="dk1"/>
                </a:solidFill>
                <a:latin typeface="Tahoma"/>
                <a:ea typeface="Tahoma"/>
                <a:cs typeface="Tahoma"/>
                <a:sym typeface="Tahoma"/>
              </a:rPr>
              <a:t>k</a:t>
            </a:r>
            <a:r>
              <a:rPr lang="en-US" sz="2000" b="0" i="0" u="none" strike="noStrike" cap="none" baseline="0">
                <a:solidFill>
                  <a:schemeClr val="dk1"/>
                </a:solidFill>
                <a:latin typeface="Tahoma"/>
                <a:ea typeface="Tahoma"/>
                <a:cs typeface="Tahoma"/>
                <a:sym typeface="Tahoma"/>
              </a:rPr>
              <a:t> is # clusters, and </a:t>
            </a:r>
            <a:r>
              <a:rPr lang="en-US" sz="2000" b="0" i="1" u="none" strike="noStrike" cap="none" baseline="0">
                <a:solidFill>
                  <a:schemeClr val="dk1"/>
                </a:solidFill>
                <a:latin typeface="Tahoma"/>
                <a:ea typeface="Tahoma"/>
                <a:cs typeface="Tahoma"/>
                <a:sym typeface="Tahoma"/>
              </a:rPr>
              <a:t>t  </a:t>
            </a:r>
            <a:r>
              <a:rPr lang="en-US" sz="2000" b="0" i="0" u="none" strike="noStrike" cap="none" baseline="0">
                <a:solidFill>
                  <a:schemeClr val="dk1"/>
                </a:solidFill>
                <a:latin typeface="Tahoma"/>
                <a:ea typeface="Tahoma"/>
                <a:cs typeface="Tahoma"/>
                <a:sym typeface="Tahoma"/>
              </a:rPr>
              <a:t>is # iterations. Normally, </a:t>
            </a:r>
            <a:r>
              <a:rPr lang="en-US" sz="2000" b="0" i="1" u="none" strike="noStrike" cap="none" baseline="0">
                <a:solidFill>
                  <a:schemeClr val="dk1"/>
                </a:solidFill>
                <a:latin typeface="Tahoma"/>
                <a:ea typeface="Tahoma"/>
                <a:cs typeface="Tahoma"/>
                <a:sym typeface="Tahoma"/>
              </a:rPr>
              <a:t>k</a:t>
            </a:r>
            <a:r>
              <a:rPr lang="en-US" sz="2000" b="0" i="0" u="none" strike="noStrike" cap="none" baseline="0">
                <a:solidFill>
                  <a:schemeClr val="dk1"/>
                </a:solidFill>
                <a:latin typeface="Tahoma"/>
                <a:ea typeface="Tahoma"/>
                <a:cs typeface="Tahoma"/>
                <a:sym typeface="Tahoma"/>
              </a:rPr>
              <a:t>, </a:t>
            </a:r>
            <a:r>
              <a:rPr lang="en-US" sz="2000" b="0" i="1" u="none" strike="noStrike" cap="none" baseline="0">
                <a:solidFill>
                  <a:schemeClr val="dk1"/>
                </a:solidFill>
                <a:latin typeface="Tahoma"/>
                <a:ea typeface="Tahoma"/>
                <a:cs typeface="Tahoma"/>
                <a:sym typeface="Tahoma"/>
              </a:rPr>
              <a:t>t</a:t>
            </a:r>
            <a:r>
              <a:rPr lang="en-US" sz="2000" b="0" i="0" u="none" strike="noStrike" cap="none" baseline="0">
                <a:solidFill>
                  <a:schemeClr val="dk1"/>
                </a:solidFill>
                <a:latin typeface="Tahoma"/>
                <a:ea typeface="Tahoma"/>
                <a:cs typeface="Tahoma"/>
                <a:sym typeface="Tahoma"/>
              </a:rPr>
              <a:t> &lt;&lt; </a:t>
            </a:r>
            <a:r>
              <a:rPr lang="en-US" sz="2000" b="0" i="1" u="none" strike="noStrike" cap="none" baseline="0">
                <a:solidFill>
                  <a:schemeClr val="dk1"/>
                </a:solidFill>
                <a:latin typeface="Tahoma"/>
                <a:ea typeface="Tahoma"/>
                <a:cs typeface="Tahoma"/>
                <a:sym typeface="Tahoma"/>
              </a:rPr>
              <a:t>n</a:t>
            </a:r>
            <a:r>
              <a:rPr lang="en-US" sz="2000" b="0" i="0" u="none" strike="noStrike" cap="none" baseline="0">
                <a:solidFill>
                  <a:schemeClr val="dk1"/>
                </a:solidFill>
                <a:latin typeface="Tahoma"/>
                <a:ea typeface="Tahoma"/>
                <a:cs typeface="Tahoma"/>
                <a:sym typeface="Tahoma"/>
              </a:rPr>
              <a:t>.</a:t>
            </a:r>
          </a:p>
          <a:p>
            <a:pPr marL="1143000" marR="0" lvl="2" indent="-228600" algn="l" rtl="0">
              <a:lnSpc>
                <a:spcPct val="120000"/>
              </a:lnSpc>
              <a:spcBef>
                <a:spcPts val="400"/>
              </a:spcBef>
              <a:spcAft>
                <a:spcPts val="0"/>
              </a:spcAft>
              <a:buClr>
                <a:schemeClr val="folHlink"/>
              </a:buClr>
              <a:buSzPct val="50000"/>
              <a:buFont typeface="Noto Symbol"/>
              <a:buChar char="■"/>
            </a:pPr>
            <a:r>
              <a:rPr lang="en-US" sz="2000" b="0" i="0" u="none" strike="noStrike" cap="none" baseline="0">
                <a:solidFill>
                  <a:schemeClr val="dk1"/>
                </a:solidFill>
                <a:latin typeface="Tahoma"/>
                <a:ea typeface="Tahoma"/>
                <a:cs typeface="Tahoma"/>
                <a:sym typeface="Tahoma"/>
              </a:rPr>
              <a:t>Comparing: PAM: O(k(n-k)</a:t>
            </a:r>
            <a:r>
              <a:rPr lang="en-US" sz="2000" b="0" i="0" u="none" strike="noStrike" cap="none" baseline="30000">
                <a:solidFill>
                  <a:schemeClr val="dk1"/>
                </a:solidFill>
                <a:latin typeface="Tahoma"/>
                <a:ea typeface="Tahoma"/>
                <a:cs typeface="Tahoma"/>
                <a:sym typeface="Tahoma"/>
              </a:rPr>
              <a:t>2</a:t>
            </a:r>
            <a:r>
              <a:rPr lang="en-US" sz="2000" b="0" i="0" u="none" strike="noStrike" cap="none" baseline="0">
                <a:solidFill>
                  <a:schemeClr val="dk1"/>
                </a:solidFill>
                <a:latin typeface="Tahoma"/>
                <a:ea typeface="Tahoma"/>
                <a:cs typeface="Tahoma"/>
                <a:sym typeface="Tahoma"/>
              </a:rPr>
              <a:t> ), CLARA: O(ks</a:t>
            </a:r>
            <a:r>
              <a:rPr lang="en-US" sz="2000" b="0" i="0" u="none" strike="noStrike" cap="none" baseline="30000">
                <a:solidFill>
                  <a:schemeClr val="dk1"/>
                </a:solidFill>
                <a:latin typeface="Tahoma"/>
                <a:ea typeface="Tahoma"/>
                <a:cs typeface="Tahoma"/>
                <a:sym typeface="Tahoma"/>
              </a:rPr>
              <a:t>2</a:t>
            </a:r>
            <a:r>
              <a:rPr lang="en-US" sz="2000" b="0" i="0" u="none" strike="noStrike" cap="none" baseline="0">
                <a:solidFill>
                  <a:schemeClr val="dk1"/>
                </a:solidFill>
                <a:latin typeface="Tahoma"/>
                <a:ea typeface="Tahoma"/>
                <a:cs typeface="Tahoma"/>
                <a:sym typeface="Tahoma"/>
              </a:rPr>
              <a:t> + k(n-k))</a:t>
            </a:r>
          </a:p>
          <a:p>
            <a:pPr marL="342900" marR="0" lvl="0" indent="-342900" algn="l" rtl="0">
              <a:lnSpc>
                <a:spcPct val="120000"/>
              </a:lnSpc>
              <a:spcBef>
                <a:spcPts val="400"/>
              </a:spcBef>
              <a:spcAft>
                <a:spcPts val="0"/>
              </a:spcAft>
              <a:buClr>
                <a:schemeClr val="folHlink"/>
              </a:buClr>
              <a:buSzPct val="60000"/>
              <a:buFont typeface="Noto Symbol"/>
              <a:buChar char="■"/>
            </a:pPr>
            <a:r>
              <a:rPr lang="en-US" sz="2000" b="0" i="0" u="sng" strike="noStrike" cap="none" baseline="0">
                <a:solidFill>
                  <a:schemeClr val="dk1"/>
                </a:solidFill>
                <a:latin typeface="Tahoma"/>
                <a:ea typeface="Tahoma"/>
                <a:cs typeface="Tahoma"/>
                <a:sym typeface="Tahoma"/>
              </a:rPr>
              <a:t>Comment:</a:t>
            </a:r>
            <a:r>
              <a:rPr lang="en-US" sz="2000" b="0" i="0" u="none" strike="noStrike" cap="none" baseline="0">
                <a:solidFill>
                  <a:schemeClr val="dk1"/>
                </a:solidFill>
                <a:latin typeface="Tahoma"/>
                <a:ea typeface="Tahoma"/>
                <a:cs typeface="Tahoma"/>
                <a:sym typeface="Tahoma"/>
              </a:rPr>
              <a:t> Often terminates at a </a:t>
            </a:r>
            <a:r>
              <a:rPr lang="en-US" sz="2000" b="0" i="1" u="none" strike="noStrike" cap="none" baseline="0">
                <a:solidFill>
                  <a:schemeClr val="dk1"/>
                </a:solidFill>
                <a:latin typeface="Tahoma"/>
                <a:ea typeface="Tahoma"/>
                <a:cs typeface="Tahoma"/>
                <a:sym typeface="Tahoma"/>
              </a:rPr>
              <a:t>local optimal</a:t>
            </a:r>
          </a:p>
          <a:p>
            <a:pPr marL="342900" marR="0" lvl="0" indent="-342900" algn="l" rtl="0">
              <a:lnSpc>
                <a:spcPct val="120000"/>
              </a:lnSpc>
              <a:spcBef>
                <a:spcPts val="400"/>
              </a:spcBef>
              <a:spcAft>
                <a:spcPts val="0"/>
              </a:spcAft>
              <a:buClr>
                <a:schemeClr val="folHlink"/>
              </a:buClr>
              <a:buSzPct val="60000"/>
              <a:buFont typeface="Noto Symbol"/>
              <a:buChar char="■"/>
            </a:pPr>
            <a:r>
              <a:rPr lang="en-US" sz="2000" b="0" i="0" u="sng" strike="noStrike" cap="none" baseline="0">
                <a:solidFill>
                  <a:schemeClr val="dk1"/>
                </a:solidFill>
                <a:latin typeface="Tahoma"/>
                <a:ea typeface="Tahoma"/>
                <a:cs typeface="Tahoma"/>
                <a:sym typeface="Tahoma"/>
              </a:rPr>
              <a:t>Weakness</a:t>
            </a:r>
          </a:p>
          <a:p>
            <a:pPr marL="742950" marR="0" lvl="1" indent="-285750" algn="l" rtl="0">
              <a:lnSpc>
                <a:spcPct val="12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Applicable only to objects in a continuous n-dimensional space </a:t>
            </a:r>
          </a:p>
          <a:p>
            <a:pPr marL="1143000" marR="0" lvl="2" indent="-228600" algn="l" rtl="0">
              <a:lnSpc>
                <a:spcPct val="120000"/>
              </a:lnSpc>
              <a:spcBef>
                <a:spcPts val="400"/>
              </a:spcBef>
              <a:spcAft>
                <a:spcPts val="0"/>
              </a:spcAft>
              <a:buClr>
                <a:schemeClr val="folHlink"/>
              </a:buClr>
              <a:buSzPct val="50000"/>
              <a:buFont typeface="Noto Symbol"/>
              <a:buChar char="■"/>
            </a:pPr>
            <a:r>
              <a:rPr lang="en-US" sz="2000" b="0" i="0" u="none" strike="noStrike" cap="none" baseline="0">
                <a:solidFill>
                  <a:schemeClr val="dk1"/>
                </a:solidFill>
                <a:latin typeface="Tahoma"/>
                <a:ea typeface="Tahoma"/>
                <a:cs typeface="Tahoma"/>
                <a:sym typeface="Tahoma"/>
              </a:rPr>
              <a:t>Using the k-modes method for categorical data</a:t>
            </a:r>
          </a:p>
          <a:p>
            <a:pPr marL="1143000" marR="0" lvl="2" indent="-228600" algn="l" rtl="0">
              <a:lnSpc>
                <a:spcPct val="120000"/>
              </a:lnSpc>
              <a:spcBef>
                <a:spcPts val="400"/>
              </a:spcBef>
              <a:spcAft>
                <a:spcPts val="0"/>
              </a:spcAft>
              <a:buClr>
                <a:schemeClr val="folHlink"/>
              </a:buClr>
              <a:buSzPct val="50000"/>
              <a:buFont typeface="Noto Symbol"/>
              <a:buChar char="■"/>
            </a:pPr>
            <a:r>
              <a:rPr lang="en-US" sz="2000" b="0" i="0" u="none" strike="noStrike" cap="none" baseline="0">
                <a:solidFill>
                  <a:schemeClr val="dk1"/>
                </a:solidFill>
                <a:latin typeface="Tahoma"/>
                <a:ea typeface="Tahoma"/>
                <a:cs typeface="Tahoma"/>
                <a:sym typeface="Tahoma"/>
              </a:rPr>
              <a:t>In comparison, k-medoids can be applied to a wide range of data</a:t>
            </a:r>
          </a:p>
          <a:p>
            <a:pPr marL="742950" marR="0" lvl="1" indent="-285750" algn="l" rtl="0">
              <a:lnSpc>
                <a:spcPct val="12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Need to specify </a:t>
            </a:r>
            <a:r>
              <a:rPr lang="en-US" sz="2000" b="0" i="1" u="none" strike="noStrike" cap="none" baseline="0">
                <a:solidFill>
                  <a:schemeClr val="dk1"/>
                </a:solidFill>
                <a:latin typeface="Tahoma"/>
                <a:ea typeface="Tahoma"/>
                <a:cs typeface="Tahoma"/>
                <a:sym typeface="Tahoma"/>
              </a:rPr>
              <a:t>k, </a:t>
            </a:r>
            <a:r>
              <a:rPr lang="en-US" sz="2000" b="0" i="0" u="none" strike="noStrike" cap="none" baseline="0">
                <a:solidFill>
                  <a:schemeClr val="dk1"/>
                </a:solidFill>
                <a:latin typeface="Tahoma"/>
                <a:ea typeface="Tahoma"/>
                <a:cs typeface="Tahoma"/>
                <a:sym typeface="Tahoma"/>
              </a:rPr>
              <a:t>the </a:t>
            </a:r>
            <a:r>
              <a:rPr lang="en-US" sz="2000" b="0" i="1" u="none" strike="noStrike" cap="none" baseline="0">
                <a:solidFill>
                  <a:schemeClr val="dk1"/>
                </a:solidFill>
                <a:latin typeface="Tahoma"/>
                <a:ea typeface="Tahoma"/>
                <a:cs typeface="Tahoma"/>
                <a:sym typeface="Tahoma"/>
              </a:rPr>
              <a:t>number</a:t>
            </a:r>
            <a:r>
              <a:rPr lang="en-US" sz="2000" b="0" i="0" u="none" strike="noStrike" cap="none" baseline="0">
                <a:solidFill>
                  <a:schemeClr val="dk1"/>
                </a:solidFill>
                <a:latin typeface="Tahoma"/>
                <a:ea typeface="Tahoma"/>
                <a:cs typeface="Tahoma"/>
                <a:sym typeface="Tahoma"/>
              </a:rPr>
              <a:t> of clusters, in advance (there are ways to automatically determine the best k (see Hastie et al., 2009)</a:t>
            </a:r>
          </a:p>
          <a:p>
            <a:pPr marL="742950" marR="0" lvl="1" indent="-285750" algn="l" rtl="0">
              <a:lnSpc>
                <a:spcPct val="12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Sensitive to noisy data and </a:t>
            </a:r>
            <a:r>
              <a:rPr lang="en-US" sz="2000" b="0" i="1" u="none" strike="noStrike" cap="none" baseline="0">
                <a:solidFill>
                  <a:schemeClr val="dk1"/>
                </a:solidFill>
                <a:latin typeface="Tahoma"/>
                <a:ea typeface="Tahoma"/>
                <a:cs typeface="Tahoma"/>
                <a:sym typeface="Tahoma"/>
              </a:rPr>
              <a:t>outliers</a:t>
            </a:r>
          </a:p>
          <a:p>
            <a:pPr marL="742950" marR="0" lvl="1" indent="-285750" algn="l" rtl="0">
              <a:lnSpc>
                <a:spcPct val="12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Not suitable to discover clusters with </a:t>
            </a:r>
            <a:r>
              <a:rPr lang="en-US" sz="2000" b="0" i="1" u="none" strike="noStrike" cap="none" baseline="0">
                <a:solidFill>
                  <a:schemeClr val="dk1"/>
                </a:solidFill>
                <a:latin typeface="Tahoma"/>
                <a:ea typeface="Tahoma"/>
                <a:cs typeface="Tahoma"/>
                <a:sym typeface="Tahoma"/>
              </a:rPr>
              <a:t>non-convex shapes</a:t>
            </a:r>
          </a:p>
        </p:txBody>
      </p:sp>
      <p:sp>
        <p:nvSpPr>
          <p:cNvPr id="223" name="Shape 223"/>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17</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304800" y="381000"/>
            <a:ext cx="8402637"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Variations of the </a:t>
            </a:r>
            <a:r>
              <a:rPr lang="en-US" sz="3200" b="1" i="1" u="none" strike="noStrike" cap="none" baseline="0">
                <a:solidFill>
                  <a:schemeClr val="dk2"/>
                </a:solidFill>
                <a:latin typeface="Tahoma"/>
                <a:ea typeface="Tahoma"/>
                <a:cs typeface="Tahoma"/>
                <a:sym typeface="Tahoma"/>
              </a:rPr>
              <a:t>K-Means</a:t>
            </a:r>
            <a:r>
              <a:rPr lang="en-US" sz="3200" b="1" i="0" u="none" strike="noStrike" cap="none" baseline="0">
                <a:solidFill>
                  <a:schemeClr val="dk2"/>
                </a:solidFill>
                <a:latin typeface="Tahoma"/>
                <a:ea typeface="Tahoma"/>
                <a:cs typeface="Tahoma"/>
                <a:sym typeface="Tahoma"/>
              </a:rPr>
              <a:t> Method</a:t>
            </a:r>
          </a:p>
        </p:txBody>
      </p:sp>
      <p:sp>
        <p:nvSpPr>
          <p:cNvPr id="230" name="Shape 230"/>
          <p:cNvSpPr txBox="1">
            <a:spLocks noGrp="1"/>
          </p:cNvSpPr>
          <p:nvPr>
            <p:ph type="body" idx="1"/>
          </p:nvPr>
        </p:nvSpPr>
        <p:spPr>
          <a:xfrm>
            <a:off x="381000" y="1371600"/>
            <a:ext cx="8458200" cy="5105399"/>
          </a:xfrm>
          <a:prstGeom prst="rect">
            <a:avLst/>
          </a:prstGeom>
          <a:noFill/>
          <a:ln>
            <a:noFill/>
          </a:ln>
        </p:spPr>
        <p:txBody>
          <a:bodyPr lIns="91425" tIns="45700" rIns="91425" bIns="45700" anchor="t" anchorCtr="0">
            <a:noAutofit/>
          </a:bodyPr>
          <a:lstStyle/>
          <a:p>
            <a:pPr marL="342900" marR="0" lvl="0" indent="-342900" algn="l" rtl="0">
              <a:lnSpc>
                <a:spcPct val="150000"/>
              </a:lnSpc>
              <a:spcBef>
                <a:spcPts val="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Most of the variants of the </a:t>
            </a:r>
            <a:r>
              <a:rPr lang="en-US" sz="2000" b="0" i="1" u="none" strike="noStrike" cap="none" baseline="0">
                <a:solidFill>
                  <a:schemeClr val="dk1"/>
                </a:solidFill>
                <a:latin typeface="Tahoma"/>
                <a:ea typeface="Tahoma"/>
                <a:cs typeface="Tahoma"/>
                <a:sym typeface="Tahoma"/>
              </a:rPr>
              <a:t>k-means</a:t>
            </a:r>
            <a:r>
              <a:rPr lang="en-US" sz="2000" b="0" i="0" u="none" strike="noStrike" cap="none" baseline="0">
                <a:solidFill>
                  <a:schemeClr val="dk1"/>
                </a:solidFill>
                <a:latin typeface="Tahoma"/>
                <a:ea typeface="Tahoma"/>
                <a:cs typeface="Tahoma"/>
                <a:sym typeface="Tahoma"/>
              </a:rPr>
              <a:t> which differ in</a:t>
            </a:r>
          </a:p>
          <a:p>
            <a:pPr marL="742950" marR="0" lvl="1" indent="-285750" algn="l" rtl="0">
              <a:lnSpc>
                <a:spcPct val="15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Selection of the initial </a:t>
            </a:r>
            <a:r>
              <a:rPr lang="en-US" sz="2000" b="0" i="1" u="none" strike="noStrike" cap="none" baseline="0">
                <a:solidFill>
                  <a:schemeClr val="dk1"/>
                </a:solidFill>
                <a:latin typeface="Tahoma"/>
                <a:ea typeface="Tahoma"/>
                <a:cs typeface="Tahoma"/>
                <a:sym typeface="Tahoma"/>
              </a:rPr>
              <a:t>k</a:t>
            </a:r>
            <a:r>
              <a:rPr lang="en-US" sz="2000" b="0" i="0" u="none" strike="noStrike" cap="none" baseline="0">
                <a:solidFill>
                  <a:schemeClr val="dk1"/>
                </a:solidFill>
                <a:latin typeface="Tahoma"/>
                <a:ea typeface="Tahoma"/>
                <a:cs typeface="Tahoma"/>
                <a:sym typeface="Tahoma"/>
              </a:rPr>
              <a:t> means</a:t>
            </a:r>
          </a:p>
          <a:p>
            <a:pPr marL="742950" marR="0" lvl="1" indent="-285750" algn="l" rtl="0">
              <a:lnSpc>
                <a:spcPct val="15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Dissimilarity calculations</a:t>
            </a:r>
          </a:p>
          <a:p>
            <a:pPr marL="742950" marR="0" lvl="1" indent="-285750" algn="l" rtl="0">
              <a:lnSpc>
                <a:spcPct val="15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Strategies to calculate cluster means</a:t>
            </a:r>
          </a:p>
          <a:p>
            <a:pPr marL="342900" marR="0" lvl="0" indent="-342900" algn="l" rtl="0">
              <a:lnSpc>
                <a:spcPct val="150000"/>
              </a:lnSpc>
              <a:spcBef>
                <a:spcPts val="40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Handling categorical data: </a:t>
            </a:r>
            <a:r>
              <a:rPr lang="en-US" sz="2000" b="0" i="1" u="none" strike="noStrike" cap="none" baseline="0">
                <a:solidFill>
                  <a:schemeClr val="dk1"/>
                </a:solidFill>
                <a:latin typeface="Tahoma"/>
                <a:ea typeface="Tahoma"/>
                <a:cs typeface="Tahoma"/>
                <a:sym typeface="Tahoma"/>
              </a:rPr>
              <a:t>k-modes</a:t>
            </a:r>
          </a:p>
          <a:p>
            <a:pPr marL="742950" marR="0" lvl="1" indent="-285750" algn="l" rtl="0">
              <a:lnSpc>
                <a:spcPct val="15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Replacing means of clusters with </a:t>
            </a:r>
            <a:r>
              <a:rPr lang="en-US" sz="2000" b="0" i="0" u="sng" strike="noStrike" cap="none" baseline="0">
                <a:solidFill>
                  <a:schemeClr val="dk1"/>
                </a:solidFill>
                <a:latin typeface="Tahoma"/>
                <a:ea typeface="Tahoma"/>
                <a:cs typeface="Tahoma"/>
                <a:sym typeface="Tahoma"/>
              </a:rPr>
              <a:t>modes</a:t>
            </a:r>
          </a:p>
          <a:p>
            <a:pPr marL="742950" marR="0" lvl="1" indent="-285750" algn="l" rtl="0">
              <a:lnSpc>
                <a:spcPct val="15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Using new dissimilarity measures to deal with categorical objects</a:t>
            </a:r>
          </a:p>
          <a:p>
            <a:pPr marL="742950" marR="0" lvl="1" indent="-285750" algn="l" rtl="0">
              <a:lnSpc>
                <a:spcPct val="15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Using a </a:t>
            </a:r>
            <a:r>
              <a:rPr lang="en-US" sz="2000" b="0" i="0" u="sng" strike="noStrike" cap="none" baseline="0">
                <a:solidFill>
                  <a:schemeClr val="dk1"/>
                </a:solidFill>
                <a:latin typeface="Tahoma"/>
                <a:ea typeface="Tahoma"/>
                <a:cs typeface="Tahoma"/>
                <a:sym typeface="Tahoma"/>
              </a:rPr>
              <a:t>frequency</a:t>
            </a:r>
            <a:r>
              <a:rPr lang="en-US" sz="2000" b="0" i="0" u="none" strike="noStrike" cap="none" baseline="0">
                <a:solidFill>
                  <a:schemeClr val="dk1"/>
                </a:solidFill>
                <a:latin typeface="Tahoma"/>
                <a:ea typeface="Tahoma"/>
                <a:cs typeface="Tahoma"/>
                <a:sym typeface="Tahoma"/>
              </a:rPr>
              <a:t>-based method to update modes of clusters</a:t>
            </a:r>
          </a:p>
          <a:p>
            <a:pPr marL="742950" marR="0" lvl="1" indent="-285750" algn="l" rtl="0">
              <a:lnSpc>
                <a:spcPct val="15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A mixture of categorical and numerical data: </a:t>
            </a:r>
            <a:r>
              <a:rPr lang="en-US" sz="2000" b="0" i="1" u="none" strike="noStrike" cap="none" baseline="0">
                <a:solidFill>
                  <a:schemeClr val="dk1"/>
                </a:solidFill>
                <a:latin typeface="Tahoma"/>
                <a:ea typeface="Tahoma"/>
                <a:cs typeface="Tahoma"/>
                <a:sym typeface="Tahoma"/>
              </a:rPr>
              <a:t>k-prototype</a:t>
            </a:r>
            <a:r>
              <a:rPr lang="en-US" sz="2000" b="0" i="0" u="none" strike="noStrike" cap="none" baseline="0">
                <a:solidFill>
                  <a:schemeClr val="dk1"/>
                </a:solidFill>
                <a:latin typeface="Tahoma"/>
                <a:ea typeface="Tahoma"/>
                <a:cs typeface="Tahoma"/>
                <a:sym typeface="Tahoma"/>
              </a:rPr>
              <a:t> method</a:t>
            </a:r>
          </a:p>
        </p:txBody>
      </p:sp>
      <p:pic>
        <p:nvPicPr>
          <p:cNvPr id="231" name="Shape 231"/>
          <p:cNvPicPr preferRelativeResize="0">
            <a:picLocks noGrp="1"/>
          </p:cNvPicPr>
          <p:nvPr>
            <p:ph type="body" idx="2"/>
          </p:nvPr>
        </p:nvPicPr>
        <p:blipFill rotWithShape="1">
          <a:blip r:embed="rId3">
            <a:alphaModFix/>
          </a:blip>
          <a:srcRect/>
          <a:stretch/>
        </p:blipFill>
        <p:spPr>
          <a:xfrm>
            <a:off x="6096000" y="1981200"/>
            <a:ext cx="2687636" cy="1371599"/>
          </a:xfrm>
          <a:prstGeom prst="rect">
            <a:avLst/>
          </a:prstGeom>
          <a:noFill/>
          <a:ln>
            <a:noFill/>
          </a:ln>
        </p:spPr>
      </p:pic>
      <p:sp>
        <p:nvSpPr>
          <p:cNvPr id="232" name="Shape 232"/>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18</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228600" y="304800"/>
            <a:ext cx="9448800" cy="6857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2800" b="1" i="0" u="none" strike="noStrike" cap="none" baseline="0">
                <a:solidFill>
                  <a:schemeClr val="dk2"/>
                </a:solidFill>
                <a:latin typeface="Tahoma"/>
                <a:ea typeface="Tahoma"/>
                <a:cs typeface="Tahoma"/>
                <a:sym typeface="Tahoma"/>
              </a:rPr>
              <a:t>What Is the Problem of the K-Means Method?</a:t>
            </a:r>
          </a:p>
        </p:txBody>
      </p:sp>
      <p:sp>
        <p:nvSpPr>
          <p:cNvPr id="239" name="Shape 239"/>
          <p:cNvSpPr txBox="1">
            <a:spLocks noGrp="1"/>
          </p:cNvSpPr>
          <p:nvPr>
            <p:ph type="body" idx="1"/>
          </p:nvPr>
        </p:nvSpPr>
        <p:spPr>
          <a:xfrm>
            <a:off x="304800" y="1371600"/>
            <a:ext cx="8534399" cy="4572000"/>
          </a:xfrm>
          <a:prstGeom prst="rect">
            <a:avLst/>
          </a:prstGeom>
          <a:noFill/>
          <a:ln>
            <a:noFill/>
          </a:ln>
        </p:spPr>
        <p:txBody>
          <a:bodyPr lIns="91425" tIns="45700" rIns="91425" bIns="45700" anchor="t" anchorCtr="0">
            <a:noAutofit/>
          </a:bodyPr>
          <a:lstStyle/>
          <a:p>
            <a:pPr marL="342900" marR="0" lvl="0" indent="-342900" algn="l" rtl="0">
              <a:lnSpc>
                <a:spcPct val="150000"/>
              </a:lnSpc>
              <a:spcBef>
                <a:spcPts val="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The k-means algorithm is sensitive to outliers !</a:t>
            </a:r>
          </a:p>
          <a:p>
            <a:pPr marL="742950" marR="0" lvl="1" indent="-285750" algn="l" rtl="0">
              <a:lnSpc>
                <a:spcPct val="15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Since an object with an extremely large value may substantially distort the distribution of the data</a:t>
            </a:r>
          </a:p>
          <a:p>
            <a:pPr marL="342900" marR="0" lvl="0" indent="-342900" algn="l" rtl="0">
              <a:lnSpc>
                <a:spcPct val="150000"/>
              </a:lnSpc>
              <a:spcBef>
                <a:spcPts val="40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K-Medoids:  Instead of taking the </a:t>
            </a:r>
            <a:r>
              <a:rPr lang="en-US" sz="2000" b="1" i="0" u="none" strike="noStrike" cap="none" baseline="0">
                <a:solidFill>
                  <a:schemeClr val="dk1"/>
                </a:solidFill>
                <a:latin typeface="Tahoma"/>
                <a:ea typeface="Tahoma"/>
                <a:cs typeface="Tahoma"/>
                <a:sym typeface="Tahoma"/>
              </a:rPr>
              <a:t>mean</a:t>
            </a:r>
            <a:r>
              <a:rPr lang="en-US" sz="2000" b="0" i="0" u="none" strike="noStrike" cap="none" baseline="0">
                <a:solidFill>
                  <a:schemeClr val="dk1"/>
                </a:solidFill>
                <a:latin typeface="Tahoma"/>
                <a:ea typeface="Tahoma"/>
                <a:cs typeface="Tahoma"/>
                <a:sym typeface="Tahoma"/>
              </a:rPr>
              <a:t> value of the object in a cluster as a reference point, </a:t>
            </a:r>
            <a:r>
              <a:rPr lang="en-US" sz="2000" b="1" i="0" u="none" strike="noStrike" cap="none" baseline="0">
                <a:solidFill>
                  <a:schemeClr val="dk1"/>
                </a:solidFill>
                <a:latin typeface="Tahoma"/>
                <a:ea typeface="Tahoma"/>
                <a:cs typeface="Tahoma"/>
                <a:sym typeface="Tahoma"/>
              </a:rPr>
              <a:t>medoids</a:t>
            </a:r>
            <a:r>
              <a:rPr lang="en-US" sz="2000" b="0" i="0" u="none" strike="noStrike" cap="none" baseline="0">
                <a:solidFill>
                  <a:schemeClr val="dk1"/>
                </a:solidFill>
                <a:latin typeface="Tahoma"/>
                <a:ea typeface="Tahoma"/>
                <a:cs typeface="Tahoma"/>
                <a:sym typeface="Tahoma"/>
              </a:rPr>
              <a:t> can be used, which is the </a:t>
            </a:r>
            <a:r>
              <a:rPr lang="en-US" sz="2000" b="1" i="0" u="none" strike="noStrike" cap="none" baseline="0">
                <a:solidFill>
                  <a:schemeClr val="dk1"/>
                </a:solidFill>
                <a:latin typeface="Tahoma"/>
                <a:ea typeface="Tahoma"/>
                <a:cs typeface="Tahoma"/>
                <a:sym typeface="Tahoma"/>
              </a:rPr>
              <a:t>most centrally located</a:t>
            </a:r>
            <a:r>
              <a:rPr lang="en-US" sz="2000" b="0" i="0" u="none" strike="noStrike" cap="none" baseline="0">
                <a:solidFill>
                  <a:schemeClr val="dk1"/>
                </a:solidFill>
                <a:latin typeface="Tahoma"/>
                <a:ea typeface="Tahoma"/>
                <a:cs typeface="Tahoma"/>
                <a:sym typeface="Tahoma"/>
              </a:rPr>
              <a:t> object in a cluster</a:t>
            </a:r>
          </a:p>
        </p:txBody>
      </p:sp>
      <p:grpSp>
        <p:nvGrpSpPr>
          <p:cNvPr id="240" name="Shape 240"/>
          <p:cNvGrpSpPr/>
          <p:nvPr/>
        </p:nvGrpSpPr>
        <p:grpSpPr>
          <a:xfrm>
            <a:off x="2057400" y="4724399"/>
            <a:ext cx="5257800" cy="1765300"/>
            <a:chOff x="2133600" y="4876799"/>
            <a:chExt cx="5257800" cy="1765300"/>
          </a:xfrm>
        </p:grpSpPr>
        <p:grpSp>
          <p:nvGrpSpPr>
            <p:cNvPr id="241" name="Shape 241"/>
            <p:cNvGrpSpPr/>
            <p:nvPr/>
          </p:nvGrpSpPr>
          <p:grpSpPr>
            <a:xfrm>
              <a:off x="2133600" y="4876799"/>
              <a:ext cx="1981200" cy="1765300"/>
              <a:chOff x="2743200" y="1371600"/>
              <a:chExt cx="2216149" cy="1917700"/>
            </a:xfrm>
          </p:grpSpPr>
          <p:sp>
            <p:nvSpPr>
              <p:cNvPr id="242" name="Shape 242"/>
              <p:cNvSpPr txBox="1"/>
              <p:nvPr/>
            </p:nvSpPr>
            <p:spPr>
              <a:xfrm>
                <a:off x="2743200" y="1371600"/>
                <a:ext cx="2216149" cy="1917700"/>
              </a:xfrm>
              <a:prstGeom prst="rect">
                <a:avLst/>
              </a:prstGeom>
              <a:solidFill>
                <a:srgbClr val="FFFFFF"/>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43" name="Shape 243"/>
              <p:cNvSpPr txBox="1"/>
              <p:nvPr/>
            </p:nvSpPr>
            <p:spPr>
              <a:xfrm>
                <a:off x="2954336" y="1508125"/>
                <a:ext cx="1901824" cy="1547811"/>
              </a:xfrm>
              <a:prstGeom prst="rect">
                <a:avLst/>
              </a:prstGeom>
              <a:solidFill>
                <a:srgbClr val="FFFFFF"/>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cxnSp>
            <p:nvCxnSpPr>
              <p:cNvPr id="244" name="Shape 244"/>
              <p:cNvCxnSpPr/>
              <p:nvPr/>
            </p:nvCxnSpPr>
            <p:spPr>
              <a:xfrm>
                <a:off x="2954336" y="2901950"/>
                <a:ext cx="1901824" cy="1587"/>
              </a:xfrm>
              <a:prstGeom prst="straightConnector1">
                <a:avLst/>
              </a:prstGeom>
              <a:noFill/>
              <a:ln w="9525" cap="flat" cmpd="sng">
                <a:solidFill>
                  <a:srgbClr val="000000"/>
                </a:solidFill>
                <a:prstDash val="solid"/>
                <a:miter/>
                <a:headEnd type="none" w="med" len="med"/>
                <a:tailEnd type="none" w="med" len="med"/>
              </a:ln>
            </p:spPr>
          </p:cxnSp>
          <p:cxnSp>
            <p:nvCxnSpPr>
              <p:cNvPr id="245" name="Shape 245"/>
              <p:cNvCxnSpPr/>
              <p:nvPr/>
            </p:nvCxnSpPr>
            <p:spPr>
              <a:xfrm>
                <a:off x="2954336" y="2746375"/>
                <a:ext cx="1901824" cy="1587"/>
              </a:xfrm>
              <a:prstGeom prst="straightConnector1">
                <a:avLst/>
              </a:prstGeom>
              <a:noFill/>
              <a:ln w="9525" cap="flat" cmpd="sng">
                <a:solidFill>
                  <a:srgbClr val="000000"/>
                </a:solidFill>
                <a:prstDash val="solid"/>
                <a:miter/>
                <a:headEnd type="none" w="med" len="med"/>
                <a:tailEnd type="none" w="med" len="med"/>
              </a:ln>
            </p:spPr>
          </p:cxnSp>
          <p:cxnSp>
            <p:nvCxnSpPr>
              <p:cNvPr id="246" name="Shape 246"/>
              <p:cNvCxnSpPr/>
              <p:nvPr/>
            </p:nvCxnSpPr>
            <p:spPr>
              <a:xfrm>
                <a:off x="2954336" y="2592386"/>
                <a:ext cx="1901824" cy="1587"/>
              </a:xfrm>
              <a:prstGeom prst="straightConnector1">
                <a:avLst/>
              </a:prstGeom>
              <a:noFill/>
              <a:ln w="9525" cap="flat" cmpd="sng">
                <a:solidFill>
                  <a:srgbClr val="000000"/>
                </a:solidFill>
                <a:prstDash val="solid"/>
                <a:miter/>
                <a:headEnd type="none" w="med" len="med"/>
                <a:tailEnd type="none" w="med" len="med"/>
              </a:ln>
            </p:spPr>
          </p:cxnSp>
          <p:cxnSp>
            <p:nvCxnSpPr>
              <p:cNvPr id="247" name="Shape 247"/>
              <p:cNvCxnSpPr/>
              <p:nvPr/>
            </p:nvCxnSpPr>
            <p:spPr>
              <a:xfrm>
                <a:off x="2954336" y="2436811"/>
                <a:ext cx="1901824" cy="1587"/>
              </a:xfrm>
              <a:prstGeom prst="straightConnector1">
                <a:avLst/>
              </a:prstGeom>
              <a:noFill/>
              <a:ln w="9525" cap="flat" cmpd="sng">
                <a:solidFill>
                  <a:srgbClr val="000000"/>
                </a:solidFill>
                <a:prstDash val="solid"/>
                <a:miter/>
                <a:headEnd type="none" w="med" len="med"/>
                <a:tailEnd type="none" w="med" len="med"/>
              </a:ln>
            </p:spPr>
          </p:cxnSp>
          <p:cxnSp>
            <p:nvCxnSpPr>
              <p:cNvPr id="248" name="Shape 248"/>
              <p:cNvCxnSpPr/>
              <p:nvPr/>
            </p:nvCxnSpPr>
            <p:spPr>
              <a:xfrm>
                <a:off x="2954336" y="2281236"/>
                <a:ext cx="1901824" cy="1587"/>
              </a:xfrm>
              <a:prstGeom prst="straightConnector1">
                <a:avLst/>
              </a:prstGeom>
              <a:noFill/>
              <a:ln w="9525" cap="flat" cmpd="sng">
                <a:solidFill>
                  <a:srgbClr val="000000"/>
                </a:solidFill>
                <a:prstDash val="solid"/>
                <a:miter/>
                <a:headEnd type="none" w="med" len="med"/>
                <a:tailEnd type="none" w="med" len="med"/>
              </a:ln>
            </p:spPr>
          </p:cxnSp>
          <p:cxnSp>
            <p:nvCxnSpPr>
              <p:cNvPr id="249" name="Shape 249"/>
              <p:cNvCxnSpPr/>
              <p:nvPr/>
            </p:nvCxnSpPr>
            <p:spPr>
              <a:xfrm>
                <a:off x="2954336" y="2127250"/>
                <a:ext cx="1901824" cy="1587"/>
              </a:xfrm>
              <a:prstGeom prst="straightConnector1">
                <a:avLst/>
              </a:prstGeom>
              <a:noFill/>
              <a:ln w="9525" cap="flat" cmpd="sng">
                <a:solidFill>
                  <a:srgbClr val="000000"/>
                </a:solidFill>
                <a:prstDash val="solid"/>
                <a:miter/>
                <a:headEnd type="none" w="med" len="med"/>
                <a:tailEnd type="none" w="med" len="med"/>
              </a:ln>
            </p:spPr>
          </p:cxnSp>
          <p:cxnSp>
            <p:nvCxnSpPr>
              <p:cNvPr id="250" name="Shape 250"/>
              <p:cNvCxnSpPr/>
              <p:nvPr/>
            </p:nvCxnSpPr>
            <p:spPr>
              <a:xfrm>
                <a:off x="2954336" y="1971675"/>
                <a:ext cx="1901824" cy="1587"/>
              </a:xfrm>
              <a:prstGeom prst="straightConnector1">
                <a:avLst/>
              </a:prstGeom>
              <a:noFill/>
              <a:ln w="9525" cap="flat" cmpd="sng">
                <a:solidFill>
                  <a:srgbClr val="000000"/>
                </a:solidFill>
                <a:prstDash val="solid"/>
                <a:miter/>
                <a:headEnd type="none" w="med" len="med"/>
                <a:tailEnd type="none" w="med" len="med"/>
              </a:ln>
            </p:spPr>
          </p:cxnSp>
          <p:cxnSp>
            <p:nvCxnSpPr>
              <p:cNvPr id="251" name="Shape 251"/>
              <p:cNvCxnSpPr/>
              <p:nvPr/>
            </p:nvCxnSpPr>
            <p:spPr>
              <a:xfrm>
                <a:off x="2954336" y="1817686"/>
                <a:ext cx="1901824" cy="1587"/>
              </a:xfrm>
              <a:prstGeom prst="straightConnector1">
                <a:avLst/>
              </a:prstGeom>
              <a:noFill/>
              <a:ln w="9525" cap="flat" cmpd="sng">
                <a:solidFill>
                  <a:srgbClr val="000000"/>
                </a:solidFill>
                <a:prstDash val="solid"/>
                <a:miter/>
                <a:headEnd type="none" w="med" len="med"/>
                <a:tailEnd type="none" w="med" len="med"/>
              </a:ln>
            </p:spPr>
          </p:cxnSp>
          <p:cxnSp>
            <p:nvCxnSpPr>
              <p:cNvPr id="252" name="Shape 252"/>
              <p:cNvCxnSpPr/>
              <p:nvPr/>
            </p:nvCxnSpPr>
            <p:spPr>
              <a:xfrm>
                <a:off x="2954336" y="1662111"/>
                <a:ext cx="1901824" cy="1587"/>
              </a:xfrm>
              <a:prstGeom prst="straightConnector1">
                <a:avLst/>
              </a:prstGeom>
              <a:noFill/>
              <a:ln w="9525" cap="flat" cmpd="sng">
                <a:solidFill>
                  <a:srgbClr val="000000"/>
                </a:solidFill>
                <a:prstDash val="solid"/>
                <a:miter/>
                <a:headEnd type="none" w="med" len="med"/>
                <a:tailEnd type="none" w="med" len="med"/>
              </a:ln>
            </p:spPr>
          </p:cxnSp>
          <p:cxnSp>
            <p:nvCxnSpPr>
              <p:cNvPr id="253" name="Shape 253"/>
              <p:cNvCxnSpPr/>
              <p:nvPr/>
            </p:nvCxnSpPr>
            <p:spPr>
              <a:xfrm>
                <a:off x="2954336" y="1508125"/>
                <a:ext cx="1901824" cy="1587"/>
              </a:xfrm>
              <a:prstGeom prst="straightConnector1">
                <a:avLst/>
              </a:prstGeom>
              <a:noFill/>
              <a:ln w="9525" cap="flat" cmpd="sng">
                <a:solidFill>
                  <a:srgbClr val="000000"/>
                </a:solidFill>
                <a:prstDash val="solid"/>
                <a:miter/>
                <a:headEnd type="none" w="med" len="med"/>
                <a:tailEnd type="none" w="med" len="med"/>
              </a:ln>
            </p:spPr>
          </p:cxnSp>
          <p:cxnSp>
            <p:nvCxnSpPr>
              <p:cNvPr id="254" name="Shape 254"/>
              <p:cNvCxnSpPr/>
              <p:nvPr/>
            </p:nvCxnSpPr>
            <p:spPr>
              <a:xfrm>
                <a:off x="3144836" y="1508125"/>
                <a:ext cx="1587" cy="1547811"/>
              </a:xfrm>
              <a:prstGeom prst="straightConnector1">
                <a:avLst/>
              </a:prstGeom>
              <a:noFill/>
              <a:ln w="9525" cap="flat" cmpd="sng">
                <a:solidFill>
                  <a:srgbClr val="000000"/>
                </a:solidFill>
                <a:prstDash val="solid"/>
                <a:miter/>
                <a:headEnd type="none" w="med" len="med"/>
                <a:tailEnd type="none" w="med" len="med"/>
              </a:ln>
            </p:spPr>
          </p:cxnSp>
          <p:cxnSp>
            <p:nvCxnSpPr>
              <p:cNvPr id="255" name="Shape 255"/>
              <p:cNvCxnSpPr/>
              <p:nvPr/>
            </p:nvCxnSpPr>
            <p:spPr>
              <a:xfrm>
                <a:off x="3336925" y="1508125"/>
                <a:ext cx="1587" cy="1547811"/>
              </a:xfrm>
              <a:prstGeom prst="straightConnector1">
                <a:avLst/>
              </a:prstGeom>
              <a:noFill/>
              <a:ln w="9525" cap="flat" cmpd="sng">
                <a:solidFill>
                  <a:srgbClr val="000000"/>
                </a:solidFill>
                <a:prstDash val="solid"/>
                <a:miter/>
                <a:headEnd type="none" w="med" len="med"/>
                <a:tailEnd type="none" w="med" len="med"/>
              </a:ln>
            </p:spPr>
          </p:cxnSp>
          <p:cxnSp>
            <p:nvCxnSpPr>
              <p:cNvPr id="256" name="Shape 256"/>
              <p:cNvCxnSpPr/>
              <p:nvPr/>
            </p:nvCxnSpPr>
            <p:spPr>
              <a:xfrm>
                <a:off x="3522662" y="1508125"/>
                <a:ext cx="1587" cy="1547811"/>
              </a:xfrm>
              <a:prstGeom prst="straightConnector1">
                <a:avLst/>
              </a:prstGeom>
              <a:noFill/>
              <a:ln w="9525" cap="flat" cmpd="sng">
                <a:solidFill>
                  <a:srgbClr val="000000"/>
                </a:solidFill>
                <a:prstDash val="solid"/>
                <a:miter/>
                <a:headEnd type="none" w="med" len="med"/>
                <a:tailEnd type="none" w="med" len="med"/>
              </a:ln>
            </p:spPr>
          </p:cxnSp>
          <p:cxnSp>
            <p:nvCxnSpPr>
              <p:cNvPr id="257" name="Shape 257"/>
              <p:cNvCxnSpPr/>
              <p:nvPr/>
            </p:nvCxnSpPr>
            <p:spPr>
              <a:xfrm>
                <a:off x="3713162" y="1508125"/>
                <a:ext cx="1587" cy="1547811"/>
              </a:xfrm>
              <a:prstGeom prst="straightConnector1">
                <a:avLst/>
              </a:prstGeom>
              <a:noFill/>
              <a:ln w="9525" cap="flat" cmpd="sng">
                <a:solidFill>
                  <a:srgbClr val="000000"/>
                </a:solidFill>
                <a:prstDash val="solid"/>
                <a:miter/>
                <a:headEnd type="none" w="med" len="med"/>
                <a:tailEnd type="none" w="med" len="med"/>
              </a:ln>
            </p:spPr>
          </p:cxnSp>
          <p:cxnSp>
            <p:nvCxnSpPr>
              <p:cNvPr id="258" name="Shape 258"/>
              <p:cNvCxnSpPr/>
              <p:nvPr/>
            </p:nvCxnSpPr>
            <p:spPr>
              <a:xfrm>
                <a:off x="3905250" y="1508125"/>
                <a:ext cx="1587" cy="1547811"/>
              </a:xfrm>
              <a:prstGeom prst="straightConnector1">
                <a:avLst/>
              </a:prstGeom>
              <a:noFill/>
              <a:ln w="9525" cap="flat" cmpd="sng">
                <a:solidFill>
                  <a:srgbClr val="000000"/>
                </a:solidFill>
                <a:prstDash val="solid"/>
                <a:miter/>
                <a:headEnd type="none" w="med" len="med"/>
                <a:tailEnd type="none" w="med" len="med"/>
              </a:ln>
            </p:spPr>
          </p:cxnSp>
          <p:cxnSp>
            <p:nvCxnSpPr>
              <p:cNvPr id="259" name="Shape 259"/>
              <p:cNvCxnSpPr/>
              <p:nvPr/>
            </p:nvCxnSpPr>
            <p:spPr>
              <a:xfrm>
                <a:off x="4097337" y="1508125"/>
                <a:ext cx="1587" cy="1547811"/>
              </a:xfrm>
              <a:prstGeom prst="straightConnector1">
                <a:avLst/>
              </a:prstGeom>
              <a:noFill/>
              <a:ln w="9525" cap="flat" cmpd="sng">
                <a:solidFill>
                  <a:srgbClr val="000000"/>
                </a:solidFill>
                <a:prstDash val="solid"/>
                <a:miter/>
                <a:headEnd type="none" w="med" len="med"/>
                <a:tailEnd type="none" w="med" len="med"/>
              </a:ln>
            </p:spPr>
          </p:cxnSp>
          <p:cxnSp>
            <p:nvCxnSpPr>
              <p:cNvPr id="260" name="Shape 260"/>
              <p:cNvCxnSpPr/>
              <p:nvPr/>
            </p:nvCxnSpPr>
            <p:spPr>
              <a:xfrm>
                <a:off x="4287837" y="1508125"/>
                <a:ext cx="1587" cy="1547811"/>
              </a:xfrm>
              <a:prstGeom prst="straightConnector1">
                <a:avLst/>
              </a:prstGeom>
              <a:noFill/>
              <a:ln w="9525" cap="flat" cmpd="sng">
                <a:solidFill>
                  <a:srgbClr val="000000"/>
                </a:solidFill>
                <a:prstDash val="solid"/>
                <a:miter/>
                <a:headEnd type="none" w="med" len="med"/>
                <a:tailEnd type="none" w="med" len="med"/>
              </a:ln>
            </p:spPr>
          </p:cxnSp>
          <p:cxnSp>
            <p:nvCxnSpPr>
              <p:cNvPr id="261" name="Shape 261"/>
              <p:cNvCxnSpPr/>
              <p:nvPr/>
            </p:nvCxnSpPr>
            <p:spPr>
              <a:xfrm>
                <a:off x="4473575" y="1508125"/>
                <a:ext cx="1587" cy="1547811"/>
              </a:xfrm>
              <a:prstGeom prst="straightConnector1">
                <a:avLst/>
              </a:prstGeom>
              <a:noFill/>
              <a:ln w="9525" cap="flat" cmpd="sng">
                <a:solidFill>
                  <a:srgbClr val="000000"/>
                </a:solidFill>
                <a:prstDash val="solid"/>
                <a:miter/>
                <a:headEnd type="none" w="med" len="med"/>
                <a:tailEnd type="none" w="med" len="med"/>
              </a:ln>
            </p:spPr>
          </p:cxnSp>
          <p:cxnSp>
            <p:nvCxnSpPr>
              <p:cNvPr id="262" name="Shape 262"/>
              <p:cNvCxnSpPr/>
              <p:nvPr/>
            </p:nvCxnSpPr>
            <p:spPr>
              <a:xfrm>
                <a:off x="4665662" y="1508125"/>
                <a:ext cx="1587" cy="1547811"/>
              </a:xfrm>
              <a:prstGeom prst="straightConnector1">
                <a:avLst/>
              </a:prstGeom>
              <a:noFill/>
              <a:ln w="9525" cap="flat" cmpd="sng">
                <a:solidFill>
                  <a:srgbClr val="000000"/>
                </a:solidFill>
                <a:prstDash val="solid"/>
                <a:miter/>
                <a:headEnd type="none" w="med" len="med"/>
                <a:tailEnd type="none" w="med" len="med"/>
              </a:ln>
            </p:spPr>
          </p:cxnSp>
          <p:cxnSp>
            <p:nvCxnSpPr>
              <p:cNvPr id="263" name="Shape 263"/>
              <p:cNvCxnSpPr/>
              <p:nvPr/>
            </p:nvCxnSpPr>
            <p:spPr>
              <a:xfrm>
                <a:off x="4856162" y="1508125"/>
                <a:ext cx="1587" cy="1547811"/>
              </a:xfrm>
              <a:prstGeom prst="straightConnector1">
                <a:avLst/>
              </a:prstGeom>
              <a:noFill/>
              <a:ln w="9525" cap="flat" cmpd="sng">
                <a:solidFill>
                  <a:srgbClr val="000000"/>
                </a:solidFill>
                <a:prstDash val="solid"/>
                <a:miter/>
                <a:headEnd type="none" w="med" len="med"/>
                <a:tailEnd type="none" w="med" len="med"/>
              </a:ln>
            </p:spPr>
          </p:cxnSp>
          <p:sp>
            <p:nvSpPr>
              <p:cNvPr id="264" name="Shape 264"/>
              <p:cNvSpPr txBox="1"/>
              <p:nvPr/>
            </p:nvSpPr>
            <p:spPr>
              <a:xfrm>
                <a:off x="2954336" y="1508125"/>
                <a:ext cx="1901824" cy="1547811"/>
              </a:xfrm>
              <a:prstGeom prst="rect">
                <a:avLst/>
              </a:prstGeom>
              <a:no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cxnSp>
            <p:nvCxnSpPr>
              <p:cNvPr id="265" name="Shape 265"/>
              <p:cNvCxnSpPr/>
              <p:nvPr/>
            </p:nvCxnSpPr>
            <p:spPr>
              <a:xfrm>
                <a:off x="2954336" y="1508125"/>
                <a:ext cx="1587" cy="1547811"/>
              </a:xfrm>
              <a:prstGeom prst="straightConnector1">
                <a:avLst/>
              </a:prstGeom>
              <a:noFill/>
              <a:ln w="9525" cap="flat" cmpd="sng">
                <a:solidFill>
                  <a:srgbClr val="000000"/>
                </a:solidFill>
                <a:prstDash val="solid"/>
                <a:miter/>
                <a:headEnd type="none" w="med" len="med"/>
                <a:tailEnd type="none" w="med" len="med"/>
              </a:ln>
            </p:spPr>
          </p:cxnSp>
          <p:cxnSp>
            <p:nvCxnSpPr>
              <p:cNvPr id="266" name="Shape 266"/>
              <p:cNvCxnSpPr/>
              <p:nvPr/>
            </p:nvCxnSpPr>
            <p:spPr>
              <a:xfrm>
                <a:off x="2935286" y="3055936"/>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267" name="Shape 267"/>
              <p:cNvCxnSpPr/>
              <p:nvPr/>
            </p:nvCxnSpPr>
            <p:spPr>
              <a:xfrm>
                <a:off x="2935286" y="2901950"/>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268" name="Shape 268"/>
              <p:cNvCxnSpPr/>
              <p:nvPr/>
            </p:nvCxnSpPr>
            <p:spPr>
              <a:xfrm>
                <a:off x="2935286" y="2746375"/>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269" name="Shape 269"/>
              <p:cNvCxnSpPr/>
              <p:nvPr/>
            </p:nvCxnSpPr>
            <p:spPr>
              <a:xfrm>
                <a:off x="2935286" y="2592386"/>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270" name="Shape 270"/>
              <p:cNvCxnSpPr/>
              <p:nvPr/>
            </p:nvCxnSpPr>
            <p:spPr>
              <a:xfrm>
                <a:off x="2935286" y="2436811"/>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271" name="Shape 271"/>
              <p:cNvCxnSpPr/>
              <p:nvPr/>
            </p:nvCxnSpPr>
            <p:spPr>
              <a:xfrm>
                <a:off x="2935286" y="2281236"/>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272" name="Shape 272"/>
              <p:cNvCxnSpPr/>
              <p:nvPr/>
            </p:nvCxnSpPr>
            <p:spPr>
              <a:xfrm>
                <a:off x="2935286" y="2127250"/>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273" name="Shape 273"/>
              <p:cNvCxnSpPr/>
              <p:nvPr/>
            </p:nvCxnSpPr>
            <p:spPr>
              <a:xfrm>
                <a:off x="2935286" y="1971675"/>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274" name="Shape 274"/>
              <p:cNvCxnSpPr/>
              <p:nvPr/>
            </p:nvCxnSpPr>
            <p:spPr>
              <a:xfrm>
                <a:off x="2935286" y="1817686"/>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275" name="Shape 275"/>
              <p:cNvCxnSpPr/>
              <p:nvPr/>
            </p:nvCxnSpPr>
            <p:spPr>
              <a:xfrm>
                <a:off x="2935286" y="1662111"/>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276" name="Shape 276"/>
              <p:cNvCxnSpPr/>
              <p:nvPr/>
            </p:nvCxnSpPr>
            <p:spPr>
              <a:xfrm>
                <a:off x="2935286" y="1508125"/>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277" name="Shape 277"/>
              <p:cNvCxnSpPr/>
              <p:nvPr/>
            </p:nvCxnSpPr>
            <p:spPr>
              <a:xfrm>
                <a:off x="2954336" y="3055936"/>
                <a:ext cx="1901824" cy="1587"/>
              </a:xfrm>
              <a:prstGeom prst="straightConnector1">
                <a:avLst/>
              </a:prstGeom>
              <a:noFill/>
              <a:ln w="9525" cap="flat" cmpd="sng">
                <a:solidFill>
                  <a:srgbClr val="000000"/>
                </a:solidFill>
                <a:prstDash val="solid"/>
                <a:miter/>
                <a:headEnd type="none" w="med" len="med"/>
                <a:tailEnd type="none" w="med" len="med"/>
              </a:ln>
            </p:spPr>
          </p:cxnSp>
          <p:cxnSp>
            <p:nvCxnSpPr>
              <p:cNvPr id="278" name="Shape 278"/>
              <p:cNvCxnSpPr/>
              <p:nvPr/>
            </p:nvCxnSpPr>
            <p:spPr>
              <a:xfrm rot="10800000" flipH="1">
                <a:off x="2954336" y="3055936"/>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279" name="Shape 279"/>
              <p:cNvCxnSpPr/>
              <p:nvPr/>
            </p:nvCxnSpPr>
            <p:spPr>
              <a:xfrm rot="10800000" flipH="1">
                <a:off x="3144836" y="3055936"/>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280" name="Shape 280"/>
              <p:cNvCxnSpPr/>
              <p:nvPr/>
            </p:nvCxnSpPr>
            <p:spPr>
              <a:xfrm rot="10800000" flipH="1">
                <a:off x="3336925" y="3055936"/>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281" name="Shape 281"/>
              <p:cNvCxnSpPr/>
              <p:nvPr/>
            </p:nvCxnSpPr>
            <p:spPr>
              <a:xfrm rot="10800000" flipH="1">
                <a:off x="3522662" y="3055936"/>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282" name="Shape 282"/>
              <p:cNvCxnSpPr/>
              <p:nvPr/>
            </p:nvCxnSpPr>
            <p:spPr>
              <a:xfrm rot="10800000" flipH="1">
                <a:off x="3713162" y="3055936"/>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283" name="Shape 283"/>
              <p:cNvCxnSpPr/>
              <p:nvPr/>
            </p:nvCxnSpPr>
            <p:spPr>
              <a:xfrm rot="10800000" flipH="1">
                <a:off x="3905250" y="3055936"/>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284" name="Shape 284"/>
              <p:cNvCxnSpPr/>
              <p:nvPr/>
            </p:nvCxnSpPr>
            <p:spPr>
              <a:xfrm rot="10800000" flipH="1">
                <a:off x="4097337" y="3055936"/>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285" name="Shape 285"/>
              <p:cNvCxnSpPr/>
              <p:nvPr/>
            </p:nvCxnSpPr>
            <p:spPr>
              <a:xfrm rot="10800000" flipH="1">
                <a:off x="4287837" y="3055936"/>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286" name="Shape 286"/>
              <p:cNvCxnSpPr/>
              <p:nvPr/>
            </p:nvCxnSpPr>
            <p:spPr>
              <a:xfrm rot="10800000" flipH="1">
                <a:off x="4473575" y="3055936"/>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287" name="Shape 287"/>
              <p:cNvCxnSpPr/>
              <p:nvPr/>
            </p:nvCxnSpPr>
            <p:spPr>
              <a:xfrm rot="10800000" flipH="1">
                <a:off x="4665662" y="3055936"/>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288" name="Shape 288"/>
              <p:cNvCxnSpPr/>
              <p:nvPr/>
            </p:nvCxnSpPr>
            <p:spPr>
              <a:xfrm rot="10800000" flipH="1">
                <a:off x="4856162" y="3055936"/>
                <a:ext cx="1587" cy="19049"/>
              </a:xfrm>
              <a:prstGeom prst="straightConnector1">
                <a:avLst/>
              </a:prstGeom>
              <a:noFill/>
              <a:ln w="9525" cap="flat" cmpd="sng">
                <a:solidFill>
                  <a:srgbClr val="000000"/>
                </a:solidFill>
                <a:prstDash val="solid"/>
                <a:miter/>
                <a:headEnd type="none" w="med" len="med"/>
                <a:tailEnd type="none" w="med" len="med"/>
              </a:ln>
            </p:spPr>
          </p:cxnSp>
          <p:sp>
            <p:nvSpPr>
              <p:cNvPr id="289" name="Shape 289"/>
              <p:cNvSpPr/>
              <p:nvPr/>
            </p:nvSpPr>
            <p:spPr>
              <a:xfrm>
                <a:off x="3478212" y="2392361"/>
                <a:ext cx="88900" cy="88900"/>
              </a:xfrm>
              <a:custGeom>
                <a:avLst/>
                <a:gdLst/>
                <a:ahLst/>
                <a:cxnLst/>
                <a:rect l="0" t="0" r="0" b="0"/>
                <a:pathLst>
                  <a:path w="56" h="56" extrusionOk="0">
                    <a:moveTo>
                      <a:pt x="28" y="0"/>
                    </a:moveTo>
                    <a:lnTo>
                      <a:pt x="56" y="28"/>
                    </a:lnTo>
                    <a:lnTo>
                      <a:pt x="28" y="56"/>
                    </a:lnTo>
                    <a:lnTo>
                      <a:pt x="0" y="28"/>
                    </a:lnTo>
                    <a:lnTo>
                      <a:pt x="28" y="0"/>
                    </a:lnTo>
                    <a:close/>
                  </a:path>
                </a:pathLst>
              </a:custGeom>
              <a:solidFill>
                <a:srgbClr val="00FFFF"/>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90" name="Shape 290"/>
              <p:cNvSpPr/>
              <p:nvPr/>
            </p:nvSpPr>
            <p:spPr>
              <a:xfrm>
                <a:off x="3478212" y="2081211"/>
                <a:ext cx="88900" cy="90486"/>
              </a:xfrm>
              <a:custGeom>
                <a:avLst/>
                <a:gdLst/>
                <a:ahLst/>
                <a:cxnLst/>
                <a:rect l="0" t="0" r="0" b="0"/>
                <a:pathLst>
                  <a:path w="56" h="57" extrusionOk="0">
                    <a:moveTo>
                      <a:pt x="28" y="0"/>
                    </a:moveTo>
                    <a:lnTo>
                      <a:pt x="56" y="29"/>
                    </a:lnTo>
                    <a:lnTo>
                      <a:pt x="28" y="57"/>
                    </a:lnTo>
                    <a:lnTo>
                      <a:pt x="0" y="29"/>
                    </a:lnTo>
                    <a:lnTo>
                      <a:pt x="28" y="0"/>
                    </a:lnTo>
                    <a:close/>
                  </a:path>
                </a:pathLst>
              </a:custGeom>
              <a:solidFill>
                <a:srgbClr val="00FFFF"/>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91" name="Shape 291"/>
              <p:cNvSpPr/>
              <p:nvPr/>
            </p:nvSpPr>
            <p:spPr>
              <a:xfrm>
                <a:off x="4243387" y="2546350"/>
                <a:ext cx="90486" cy="90486"/>
              </a:xfrm>
              <a:custGeom>
                <a:avLst/>
                <a:gdLst/>
                <a:ahLst/>
                <a:cxnLst/>
                <a:rect l="0" t="0" r="0" b="0"/>
                <a:pathLst>
                  <a:path w="57" h="57" extrusionOk="0">
                    <a:moveTo>
                      <a:pt x="28" y="0"/>
                    </a:moveTo>
                    <a:lnTo>
                      <a:pt x="57" y="29"/>
                    </a:lnTo>
                    <a:lnTo>
                      <a:pt x="28" y="57"/>
                    </a:lnTo>
                    <a:lnTo>
                      <a:pt x="0" y="29"/>
                    </a:lnTo>
                    <a:lnTo>
                      <a:pt x="28" y="0"/>
                    </a:lnTo>
                    <a:close/>
                  </a:path>
                </a:pathLst>
              </a:custGeom>
              <a:solidFill>
                <a:srgbClr val="000080"/>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92" name="Shape 292"/>
              <p:cNvSpPr/>
              <p:nvPr/>
            </p:nvSpPr>
            <p:spPr>
              <a:xfrm>
                <a:off x="3668712" y="1927225"/>
                <a:ext cx="90486" cy="90486"/>
              </a:xfrm>
              <a:custGeom>
                <a:avLst/>
                <a:gdLst/>
                <a:ahLst/>
                <a:cxnLst/>
                <a:rect l="0" t="0" r="0" b="0"/>
                <a:pathLst>
                  <a:path w="57" h="57" extrusionOk="0">
                    <a:moveTo>
                      <a:pt x="28" y="0"/>
                    </a:moveTo>
                    <a:lnTo>
                      <a:pt x="57" y="28"/>
                    </a:lnTo>
                    <a:lnTo>
                      <a:pt x="28" y="57"/>
                    </a:lnTo>
                    <a:lnTo>
                      <a:pt x="0" y="28"/>
                    </a:lnTo>
                    <a:lnTo>
                      <a:pt x="28" y="0"/>
                    </a:lnTo>
                    <a:close/>
                  </a:path>
                </a:pathLst>
              </a:custGeom>
              <a:solidFill>
                <a:srgbClr val="00FFFF"/>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93" name="Shape 293"/>
              <p:cNvSpPr/>
              <p:nvPr/>
            </p:nvSpPr>
            <p:spPr>
              <a:xfrm>
                <a:off x="3478212" y="1771650"/>
                <a:ext cx="88900" cy="90486"/>
              </a:xfrm>
              <a:custGeom>
                <a:avLst/>
                <a:gdLst/>
                <a:ahLst/>
                <a:cxnLst/>
                <a:rect l="0" t="0" r="0" b="0"/>
                <a:pathLst>
                  <a:path w="56" h="57" extrusionOk="0">
                    <a:moveTo>
                      <a:pt x="28" y="0"/>
                    </a:moveTo>
                    <a:lnTo>
                      <a:pt x="56" y="29"/>
                    </a:lnTo>
                    <a:lnTo>
                      <a:pt x="28" y="57"/>
                    </a:lnTo>
                    <a:lnTo>
                      <a:pt x="0" y="29"/>
                    </a:lnTo>
                    <a:lnTo>
                      <a:pt x="28" y="0"/>
                    </a:lnTo>
                    <a:close/>
                  </a:path>
                </a:pathLst>
              </a:custGeom>
              <a:solidFill>
                <a:srgbClr val="00FFFF"/>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94" name="Shape 294"/>
              <p:cNvSpPr/>
              <p:nvPr/>
            </p:nvSpPr>
            <p:spPr>
              <a:xfrm>
                <a:off x="4429125" y="2236786"/>
                <a:ext cx="88900" cy="90486"/>
              </a:xfrm>
              <a:custGeom>
                <a:avLst/>
                <a:gdLst/>
                <a:ahLst/>
                <a:cxnLst/>
                <a:rect l="0" t="0" r="0" b="0"/>
                <a:pathLst>
                  <a:path w="56" h="57" extrusionOk="0">
                    <a:moveTo>
                      <a:pt x="28" y="0"/>
                    </a:moveTo>
                    <a:lnTo>
                      <a:pt x="56" y="28"/>
                    </a:lnTo>
                    <a:lnTo>
                      <a:pt x="28" y="57"/>
                    </a:lnTo>
                    <a:lnTo>
                      <a:pt x="0" y="28"/>
                    </a:lnTo>
                    <a:lnTo>
                      <a:pt x="28" y="0"/>
                    </a:lnTo>
                    <a:close/>
                  </a:path>
                </a:pathLst>
              </a:custGeom>
              <a:solidFill>
                <a:srgbClr val="000080"/>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95" name="Shape 295"/>
              <p:cNvSpPr/>
              <p:nvPr/>
            </p:nvSpPr>
            <p:spPr>
              <a:xfrm>
                <a:off x="3668712" y="2236786"/>
                <a:ext cx="90486" cy="90486"/>
              </a:xfrm>
              <a:custGeom>
                <a:avLst/>
                <a:gdLst/>
                <a:ahLst/>
                <a:cxnLst/>
                <a:rect l="0" t="0" r="0" b="0"/>
                <a:pathLst>
                  <a:path w="57" h="57" extrusionOk="0">
                    <a:moveTo>
                      <a:pt x="28" y="0"/>
                    </a:moveTo>
                    <a:lnTo>
                      <a:pt x="57" y="28"/>
                    </a:lnTo>
                    <a:lnTo>
                      <a:pt x="28" y="57"/>
                    </a:lnTo>
                    <a:lnTo>
                      <a:pt x="0" y="28"/>
                    </a:lnTo>
                    <a:lnTo>
                      <a:pt x="28" y="0"/>
                    </a:lnTo>
                    <a:close/>
                  </a:path>
                </a:pathLst>
              </a:custGeom>
              <a:solidFill>
                <a:srgbClr val="00FFFF"/>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96" name="Shape 296"/>
              <p:cNvSpPr/>
              <p:nvPr/>
            </p:nvSpPr>
            <p:spPr>
              <a:xfrm>
                <a:off x="3860800" y="2855911"/>
                <a:ext cx="88900" cy="90486"/>
              </a:xfrm>
              <a:custGeom>
                <a:avLst/>
                <a:gdLst/>
                <a:ahLst/>
                <a:cxnLst/>
                <a:rect l="0" t="0" r="0" b="0"/>
                <a:pathLst>
                  <a:path w="56" h="57" extrusionOk="0">
                    <a:moveTo>
                      <a:pt x="28" y="0"/>
                    </a:moveTo>
                    <a:lnTo>
                      <a:pt x="56" y="29"/>
                    </a:lnTo>
                    <a:lnTo>
                      <a:pt x="28" y="57"/>
                    </a:lnTo>
                    <a:lnTo>
                      <a:pt x="0" y="29"/>
                    </a:lnTo>
                    <a:lnTo>
                      <a:pt x="28" y="0"/>
                    </a:lnTo>
                    <a:close/>
                  </a:path>
                </a:pathLst>
              </a:custGeom>
              <a:solidFill>
                <a:srgbClr val="000080"/>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97" name="Shape 297"/>
              <p:cNvSpPr/>
              <p:nvPr/>
            </p:nvSpPr>
            <p:spPr>
              <a:xfrm>
                <a:off x="4243387" y="2392361"/>
                <a:ext cx="90486" cy="88900"/>
              </a:xfrm>
              <a:custGeom>
                <a:avLst/>
                <a:gdLst/>
                <a:ahLst/>
                <a:cxnLst/>
                <a:rect l="0" t="0" r="0" b="0"/>
                <a:pathLst>
                  <a:path w="57" h="56" extrusionOk="0">
                    <a:moveTo>
                      <a:pt x="28" y="0"/>
                    </a:moveTo>
                    <a:lnTo>
                      <a:pt x="57" y="28"/>
                    </a:lnTo>
                    <a:lnTo>
                      <a:pt x="28" y="56"/>
                    </a:lnTo>
                    <a:lnTo>
                      <a:pt x="0" y="28"/>
                    </a:lnTo>
                    <a:lnTo>
                      <a:pt x="28" y="0"/>
                    </a:lnTo>
                    <a:close/>
                  </a:path>
                </a:pathLst>
              </a:custGeom>
              <a:solidFill>
                <a:srgbClr val="000080"/>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98" name="Shape 298"/>
              <p:cNvSpPr/>
              <p:nvPr/>
            </p:nvSpPr>
            <p:spPr>
              <a:xfrm>
                <a:off x="3860800" y="2236786"/>
                <a:ext cx="88900" cy="90486"/>
              </a:xfrm>
              <a:custGeom>
                <a:avLst/>
                <a:gdLst/>
                <a:ahLst/>
                <a:cxnLst/>
                <a:rect l="0" t="0" r="0" b="0"/>
                <a:pathLst>
                  <a:path w="56" h="57" extrusionOk="0">
                    <a:moveTo>
                      <a:pt x="28" y="0"/>
                    </a:moveTo>
                    <a:lnTo>
                      <a:pt x="56" y="28"/>
                    </a:lnTo>
                    <a:lnTo>
                      <a:pt x="28" y="57"/>
                    </a:lnTo>
                    <a:lnTo>
                      <a:pt x="0" y="28"/>
                    </a:lnTo>
                    <a:lnTo>
                      <a:pt x="28" y="0"/>
                    </a:lnTo>
                    <a:close/>
                  </a:path>
                </a:pathLst>
              </a:custGeom>
              <a:solidFill>
                <a:srgbClr val="00FFFF"/>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99" name="Shape 299"/>
              <p:cNvSpPr txBox="1"/>
              <p:nvPr/>
            </p:nvSpPr>
            <p:spPr>
              <a:xfrm>
                <a:off x="2865436" y="3011486"/>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0</a:t>
                </a:r>
              </a:p>
            </p:txBody>
          </p:sp>
          <p:sp>
            <p:nvSpPr>
              <p:cNvPr id="300" name="Shape 300"/>
              <p:cNvSpPr txBox="1"/>
              <p:nvPr/>
            </p:nvSpPr>
            <p:spPr>
              <a:xfrm>
                <a:off x="2865436" y="2855911"/>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1</a:t>
                </a:r>
              </a:p>
            </p:txBody>
          </p:sp>
          <p:sp>
            <p:nvSpPr>
              <p:cNvPr id="301" name="Shape 301"/>
              <p:cNvSpPr txBox="1"/>
              <p:nvPr/>
            </p:nvSpPr>
            <p:spPr>
              <a:xfrm>
                <a:off x="2865436" y="2701925"/>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2</a:t>
                </a:r>
              </a:p>
            </p:txBody>
          </p:sp>
          <p:sp>
            <p:nvSpPr>
              <p:cNvPr id="302" name="Shape 302"/>
              <p:cNvSpPr txBox="1"/>
              <p:nvPr/>
            </p:nvSpPr>
            <p:spPr>
              <a:xfrm>
                <a:off x="2865436" y="2546350"/>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3</a:t>
                </a:r>
              </a:p>
            </p:txBody>
          </p:sp>
          <p:sp>
            <p:nvSpPr>
              <p:cNvPr id="303" name="Shape 303"/>
              <p:cNvSpPr txBox="1"/>
              <p:nvPr/>
            </p:nvSpPr>
            <p:spPr>
              <a:xfrm>
                <a:off x="2865436" y="2392361"/>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4</a:t>
                </a:r>
              </a:p>
            </p:txBody>
          </p:sp>
          <p:sp>
            <p:nvSpPr>
              <p:cNvPr id="304" name="Shape 304"/>
              <p:cNvSpPr txBox="1"/>
              <p:nvPr/>
            </p:nvSpPr>
            <p:spPr>
              <a:xfrm>
                <a:off x="2865436" y="2236786"/>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5</a:t>
                </a:r>
              </a:p>
            </p:txBody>
          </p:sp>
          <p:sp>
            <p:nvSpPr>
              <p:cNvPr id="305" name="Shape 305"/>
              <p:cNvSpPr txBox="1"/>
              <p:nvPr/>
            </p:nvSpPr>
            <p:spPr>
              <a:xfrm>
                <a:off x="2865436" y="2079625"/>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6</a:t>
                </a:r>
              </a:p>
            </p:txBody>
          </p:sp>
          <p:sp>
            <p:nvSpPr>
              <p:cNvPr id="306" name="Shape 306"/>
              <p:cNvSpPr txBox="1"/>
              <p:nvPr/>
            </p:nvSpPr>
            <p:spPr>
              <a:xfrm>
                <a:off x="2865436" y="1927225"/>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7</a:t>
                </a:r>
              </a:p>
            </p:txBody>
          </p:sp>
          <p:sp>
            <p:nvSpPr>
              <p:cNvPr id="307" name="Shape 307"/>
              <p:cNvSpPr txBox="1"/>
              <p:nvPr/>
            </p:nvSpPr>
            <p:spPr>
              <a:xfrm>
                <a:off x="2865436" y="1771650"/>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8</a:t>
                </a:r>
              </a:p>
            </p:txBody>
          </p:sp>
          <p:sp>
            <p:nvSpPr>
              <p:cNvPr id="308" name="Shape 308"/>
              <p:cNvSpPr txBox="1"/>
              <p:nvPr/>
            </p:nvSpPr>
            <p:spPr>
              <a:xfrm>
                <a:off x="2865436" y="1617662"/>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9</a:t>
                </a:r>
              </a:p>
            </p:txBody>
          </p:sp>
          <p:sp>
            <p:nvSpPr>
              <p:cNvPr id="309" name="Shape 309"/>
              <p:cNvSpPr txBox="1"/>
              <p:nvPr/>
            </p:nvSpPr>
            <p:spPr>
              <a:xfrm>
                <a:off x="2824161" y="1460500"/>
                <a:ext cx="96836"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10</a:t>
                </a:r>
              </a:p>
            </p:txBody>
          </p:sp>
          <p:sp>
            <p:nvSpPr>
              <p:cNvPr id="310" name="Shape 310"/>
              <p:cNvSpPr txBox="1"/>
              <p:nvPr/>
            </p:nvSpPr>
            <p:spPr>
              <a:xfrm>
                <a:off x="2935286" y="3114675"/>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0</a:t>
                </a:r>
              </a:p>
            </p:txBody>
          </p:sp>
          <p:sp>
            <p:nvSpPr>
              <p:cNvPr id="311" name="Shape 311"/>
              <p:cNvSpPr txBox="1"/>
              <p:nvPr/>
            </p:nvSpPr>
            <p:spPr>
              <a:xfrm>
                <a:off x="3124200" y="3114675"/>
                <a:ext cx="49211"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1</a:t>
                </a:r>
              </a:p>
            </p:txBody>
          </p:sp>
          <p:sp>
            <p:nvSpPr>
              <p:cNvPr id="312" name="Shape 312"/>
              <p:cNvSpPr txBox="1"/>
              <p:nvPr/>
            </p:nvSpPr>
            <p:spPr>
              <a:xfrm>
                <a:off x="3317875" y="3114675"/>
                <a:ext cx="49211"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2</a:t>
                </a:r>
              </a:p>
            </p:txBody>
          </p:sp>
          <p:sp>
            <p:nvSpPr>
              <p:cNvPr id="313" name="Shape 313"/>
              <p:cNvSpPr txBox="1"/>
              <p:nvPr/>
            </p:nvSpPr>
            <p:spPr>
              <a:xfrm>
                <a:off x="3503612" y="3114675"/>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3</a:t>
                </a:r>
              </a:p>
            </p:txBody>
          </p:sp>
          <p:sp>
            <p:nvSpPr>
              <p:cNvPr id="314" name="Shape 314"/>
              <p:cNvSpPr txBox="1"/>
              <p:nvPr/>
            </p:nvSpPr>
            <p:spPr>
              <a:xfrm>
                <a:off x="3692525" y="3114675"/>
                <a:ext cx="49211"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4</a:t>
                </a:r>
              </a:p>
            </p:txBody>
          </p:sp>
          <p:sp>
            <p:nvSpPr>
              <p:cNvPr id="315" name="Shape 315"/>
              <p:cNvSpPr txBox="1"/>
              <p:nvPr/>
            </p:nvSpPr>
            <p:spPr>
              <a:xfrm>
                <a:off x="3886200" y="3114675"/>
                <a:ext cx="49211"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5</a:t>
                </a:r>
              </a:p>
            </p:txBody>
          </p:sp>
          <p:sp>
            <p:nvSpPr>
              <p:cNvPr id="316" name="Shape 316"/>
              <p:cNvSpPr txBox="1"/>
              <p:nvPr/>
            </p:nvSpPr>
            <p:spPr>
              <a:xfrm>
                <a:off x="4078287" y="3114675"/>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6</a:t>
                </a:r>
              </a:p>
            </p:txBody>
          </p:sp>
          <p:sp>
            <p:nvSpPr>
              <p:cNvPr id="317" name="Shape 317"/>
              <p:cNvSpPr txBox="1"/>
              <p:nvPr/>
            </p:nvSpPr>
            <p:spPr>
              <a:xfrm>
                <a:off x="4268787" y="3114675"/>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7</a:t>
                </a:r>
              </a:p>
            </p:txBody>
          </p:sp>
          <p:sp>
            <p:nvSpPr>
              <p:cNvPr id="318" name="Shape 318"/>
              <p:cNvSpPr txBox="1"/>
              <p:nvPr/>
            </p:nvSpPr>
            <p:spPr>
              <a:xfrm>
                <a:off x="4454525" y="3114675"/>
                <a:ext cx="49211"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8</a:t>
                </a:r>
              </a:p>
            </p:txBody>
          </p:sp>
          <p:sp>
            <p:nvSpPr>
              <p:cNvPr id="319" name="Shape 319"/>
              <p:cNvSpPr txBox="1"/>
              <p:nvPr/>
            </p:nvSpPr>
            <p:spPr>
              <a:xfrm>
                <a:off x="4646612" y="3114675"/>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9</a:t>
                </a:r>
              </a:p>
            </p:txBody>
          </p:sp>
          <p:sp>
            <p:nvSpPr>
              <p:cNvPr id="320" name="Shape 320"/>
              <p:cNvSpPr txBox="1"/>
              <p:nvPr/>
            </p:nvSpPr>
            <p:spPr>
              <a:xfrm>
                <a:off x="4818062" y="3114675"/>
                <a:ext cx="95250"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10</a:t>
                </a:r>
              </a:p>
            </p:txBody>
          </p:sp>
          <p:sp>
            <p:nvSpPr>
              <p:cNvPr id="321" name="Shape 321"/>
              <p:cNvSpPr txBox="1"/>
              <p:nvPr/>
            </p:nvSpPr>
            <p:spPr>
              <a:xfrm>
                <a:off x="2743200" y="1371600"/>
                <a:ext cx="2216149" cy="1917700"/>
              </a:xfrm>
              <a:prstGeom prst="rect">
                <a:avLst/>
              </a:prstGeom>
              <a:no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grpSp>
        <p:grpSp>
          <p:nvGrpSpPr>
            <p:cNvPr id="322" name="Shape 322"/>
            <p:cNvGrpSpPr/>
            <p:nvPr/>
          </p:nvGrpSpPr>
          <p:grpSpPr>
            <a:xfrm>
              <a:off x="5410200" y="4876799"/>
              <a:ext cx="1981200" cy="1765300"/>
              <a:chOff x="5740400" y="3911600"/>
              <a:chExt cx="2216149" cy="1917700"/>
            </a:xfrm>
          </p:grpSpPr>
          <p:sp>
            <p:nvSpPr>
              <p:cNvPr id="323" name="Shape 323"/>
              <p:cNvSpPr txBox="1"/>
              <p:nvPr/>
            </p:nvSpPr>
            <p:spPr>
              <a:xfrm>
                <a:off x="5740400" y="3911600"/>
                <a:ext cx="2216149" cy="1917700"/>
              </a:xfrm>
              <a:prstGeom prst="rect">
                <a:avLst/>
              </a:prstGeom>
              <a:solidFill>
                <a:srgbClr val="FFFFFF"/>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324" name="Shape 324"/>
              <p:cNvSpPr txBox="1"/>
              <p:nvPr/>
            </p:nvSpPr>
            <p:spPr>
              <a:xfrm>
                <a:off x="5951537" y="4048125"/>
                <a:ext cx="1901824" cy="1547811"/>
              </a:xfrm>
              <a:prstGeom prst="rect">
                <a:avLst/>
              </a:prstGeom>
              <a:solidFill>
                <a:srgbClr val="FFFFFF"/>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cxnSp>
            <p:nvCxnSpPr>
              <p:cNvPr id="325" name="Shape 325"/>
              <p:cNvCxnSpPr/>
              <p:nvPr/>
            </p:nvCxnSpPr>
            <p:spPr>
              <a:xfrm>
                <a:off x="5951537" y="5441950"/>
                <a:ext cx="1901824" cy="1587"/>
              </a:xfrm>
              <a:prstGeom prst="straightConnector1">
                <a:avLst/>
              </a:prstGeom>
              <a:noFill/>
              <a:ln w="9525" cap="flat" cmpd="sng">
                <a:solidFill>
                  <a:srgbClr val="000000"/>
                </a:solidFill>
                <a:prstDash val="solid"/>
                <a:miter/>
                <a:headEnd type="none" w="med" len="med"/>
                <a:tailEnd type="none" w="med" len="med"/>
              </a:ln>
            </p:spPr>
          </p:cxnSp>
          <p:cxnSp>
            <p:nvCxnSpPr>
              <p:cNvPr id="326" name="Shape 326"/>
              <p:cNvCxnSpPr/>
              <p:nvPr/>
            </p:nvCxnSpPr>
            <p:spPr>
              <a:xfrm>
                <a:off x="5951537" y="5286375"/>
                <a:ext cx="1901824" cy="1587"/>
              </a:xfrm>
              <a:prstGeom prst="straightConnector1">
                <a:avLst/>
              </a:prstGeom>
              <a:noFill/>
              <a:ln w="9525" cap="flat" cmpd="sng">
                <a:solidFill>
                  <a:srgbClr val="000000"/>
                </a:solidFill>
                <a:prstDash val="solid"/>
                <a:miter/>
                <a:headEnd type="none" w="med" len="med"/>
                <a:tailEnd type="none" w="med" len="med"/>
              </a:ln>
            </p:spPr>
          </p:cxnSp>
          <p:cxnSp>
            <p:nvCxnSpPr>
              <p:cNvPr id="327" name="Shape 327"/>
              <p:cNvCxnSpPr/>
              <p:nvPr/>
            </p:nvCxnSpPr>
            <p:spPr>
              <a:xfrm>
                <a:off x="5951537" y="5132387"/>
                <a:ext cx="1901824" cy="1587"/>
              </a:xfrm>
              <a:prstGeom prst="straightConnector1">
                <a:avLst/>
              </a:prstGeom>
              <a:noFill/>
              <a:ln w="9525" cap="flat" cmpd="sng">
                <a:solidFill>
                  <a:srgbClr val="000000"/>
                </a:solidFill>
                <a:prstDash val="solid"/>
                <a:miter/>
                <a:headEnd type="none" w="med" len="med"/>
                <a:tailEnd type="none" w="med" len="med"/>
              </a:ln>
            </p:spPr>
          </p:cxnSp>
          <p:cxnSp>
            <p:nvCxnSpPr>
              <p:cNvPr id="328" name="Shape 328"/>
              <p:cNvCxnSpPr/>
              <p:nvPr/>
            </p:nvCxnSpPr>
            <p:spPr>
              <a:xfrm>
                <a:off x="5951537" y="4976812"/>
                <a:ext cx="1901824" cy="1587"/>
              </a:xfrm>
              <a:prstGeom prst="straightConnector1">
                <a:avLst/>
              </a:prstGeom>
              <a:noFill/>
              <a:ln w="9525" cap="flat" cmpd="sng">
                <a:solidFill>
                  <a:srgbClr val="000000"/>
                </a:solidFill>
                <a:prstDash val="solid"/>
                <a:miter/>
                <a:headEnd type="none" w="med" len="med"/>
                <a:tailEnd type="none" w="med" len="med"/>
              </a:ln>
            </p:spPr>
          </p:cxnSp>
          <p:cxnSp>
            <p:nvCxnSpPr>
              <p:cNvPr id="329" name="Shape 329"/>
              <p:cNvCxnSpPr/>
              <p:nvPr/>
            </p:nvCxnSpPr>
            <p:spPr>
              <a:xfrm>
                <a:off x="5951537" y="4821237"/>
                <a:ext cx="1901824" cy="1587"/>
              </a:xfrm>
              <a:prstGeom prst="straightConnector1">
                <a:avLst/>
              </a:prstGeom>
              <a:noFill/>
              <a:ln w="9525" cap="flat" cmpd="sng">
                <a:solidFill>
                  <a:srgbClr val="000000"/>
                </a:solidFill>
                <a:prstDash val="solid"/>
                <a:miter/>
                <a:headEnd type="none" w="med" len="med"/>
                <a:tailEnd type="none" w="med" len="med"/>
              </a:ln>
            </p:spPr>
          </p:cxnSp>
          <p:cxnSp>
            <p:nvCxnSpPr>
              <p:cNvPr id="330" name="Shape 330"/>
              <p:cNvCxnSpPr/>
              <p:nvPr/>
            </p:nvCxnSpPr>
            <p:spPr>
              <a:xfrm>
                <a:off x="5951537" y="4667250"/>
                <a:ext cx="1901824" cy="1587"/>
              </a:xfrm>
              <a:prstGeom prst="straightConnector1">
                <a:avLst/>
              </a:prstGeom>
              <a:noFill/>
              <a:ln w="9525" cap="flat" cmpd="sng">
                <a:solidFill>
                  <a:srgbClr val="000000"/>
                </a:solidFill>
                <a:prstDash val="solid"/>
                <a:miter/>
                <a:headEnd type="none" w="med" len="med"/>
                <a:tailEnd type="none" w="med" len="med"/>
              </a:ln>
            </p:spPr>
          </p:cxnSp>
          <p:cxnSp>
            <p:nvCxnSpPr>
              <p:cNvPr id="331" name="Shape 331"/>
              <p:cNvCxnSpPr/>
              <p:nvPr/>
            </p:nvCxnSpPr>
            <p:spPr>
              <a:xfrm>
                <a:off x="5951537" y="4511675"/>
                <a:ext cx="1901824" cy="1587"/>
              </a:xfrm>
              <a:prstGeom prst="straightConnector1">
                <a:avLst/>
              </a:prstGeom>
              <a:noFill/>
              <a:ln w="9525" cap="flat" cmpd="sng">
                <a:solidFill>
                  <a:srgbClr val="000000"/>
                </a:solidFill>
                <a:prstDash val="solid"/>
                <a:miter/>
                <a:headEnd type="none" w="med" len="med"/>
                <a:tailEnd type="none" w="med" len="med"/>
              </a:ln>
            </p:spPr>
          </p:cxnSp>
          <p:cxnSp>
            <p:nvCxnSpPr>
              <p:cNvPr id="332" name="Shape 332"/>
              <p:cNvCxnSpPr/>
              <p:nvPr/>
            </p:nvCxnSpPr>
            <p:spPr>
              <a:xfrm>
                <a:off x="5951537" y="4357687"/>
                <a:ext cx="1901824" cy="1587"/>
              </a:xfrm>
              <a:prstGeom prst="straightConnector1">
                <a:avLst/>
              </a:prstGeom>
              <a:noFill/>
              <a:ln w="9525" cap="flat" cmpd="sng">
                <a:solidFill>
                  <a:srgbClr val="000000"/>
                </a:solidFill>
                <a:prstDash val="solid"/>
                <a:miter/>
                <a:headEnd type="none" w="med" len="med"/>
                <a:tailEnd type="none" w="med" len="med"/>
              </a:ln>
            </p:spPr>
          </p:cxnSp>
          <p:cxnSp>
            <p:nvCxnSpPr>
              <p:cNvPr id="333" name="Shape 333"/>
              <p:cNvCxnSpPr/>
              <p:nvPr/>
            </p:nvCxnSpPr>
            <p:spPr>
              <a:xfrm>
                <a:off x="5951537" y="4202112"/>
                <a:ext cx="1901824" cy="1587"/>
              </a:xfrm>
              <a:prstGeom prst="straightConnector1">
                <a:avLst/>
              </a:prstGeom>
              <a:noFill/>
              <a:ln w="9525" cap="flat" cmpd="sng">
                <a:solidFill>
                  <a:srgbClr val="000000"/>
                </a:solidFill>
                <a:prstDash val="solid"/>
                <a:miter/>
                <a:headEnd type="none" w="med" len="med"/>
                <a:tailEnd type="none" w="med" len="med"/>
              </a:ln>
            </p:spPr>
          </p:cxnSp>
          <p:cxnSp>
            <p:nvCxnSpPr>
              <p:cNvPr id="334" name="Shape 334"/>
              <p:cNvCxnSpPr/>
              <p:nvPr/>
            </p:nvCxnSpPr>
            <p:spPr>
              <a:xfrm>
                <a:off x="5951537" y="4048125"/>
                <a:ext cx="1901824" cy="1587"/>
              </a:xfrm>
              <a:prstGeom prst="straightConnector1">
                <a:avLst/>
              </a:prstGeom>
              <a:noFill/>
              <a:ln w="9525" cap="flat" cmpd="sng">
                <a:solidFill>
                  <a:srgbClr val="000000"/>
                </a:solidFill>
                <a:prstDash val="solid"/>
                <a:miter/>
                <a:headEnd type="none" w="med" len="med"/>
                <a:tailEnd type="none" w="med" len="med"/>
              </a:ln>
            </p:spPr>
          </p:cxnSp>
          <p:cxnSp>
            <p:nvCxnSpPr>
              <p:cNvPr id="335" name="Shape 335"/>
              <p:cNvCxnSpPr/>
              <p:nvPr/>
            </p:nvCxnSpPr>
            <p:spPr>
              <a:xfrm>
                <a:off x="6142037" y="4048125"/>
                <a:ext cx="1587" cy="1547811"/>
              </a:xfrm>
              <a:prstGeom prst="straightConnector1">
                <a:avLst/>
              </a:prstGeom>
              <a:noFill/>
              <a:ln w="9525" cap="flat" cmpd="sng">
                <a:solidFill>
                  <a:srgbClr val="000000"/>
                </a:solidFill>
                <a:prstDash val="solid"/>
                <a:miter/>
                <a:headEnd type="none" w="med" len="med"/>
                <a:tailEnd type="none" w="med" len="med"/>
              </a:ln>
            </p:spPr>
          </p:cxnSp>
          <p:cxnSp>
            <p:nvCxnSpPr>
              <p:cNvPr id="336" name="Shape 336"/>
              <p:cNvCxnSpPr/>
              <p:nvPr/>
            </p:nvCxnSpPr>
            <p:spPr>
              <a:xfrm>
                <a:off x="6334125" y="4048125"/>
                <a:ext cx="1587" cy="1547811"/>
              </a:xfrm>
              <a:prstGeom prst="straightConnector1">
                <a:avLst/>
              </a:prstGeom>
              <a:noFill/>
              <a:ln w="9525" cap="flat" cmpd="sng">
                <a:solidFill>
                  <a:srgbClr val="000000"/>
                </a:solidFill>
                <a:prstDash val="solid"/>
                <a:miter/>
                <a:headEnd type="none" w="med" len="med"/>
                <a:tailEnd type="none" w="med" len="med"/>
              </a:ln>
            </p:spPr>
          </p:cxnSp>
          <p:cxnSp>
            <p:nvCxnSpPr>
              <p:cNvPr id="337" name="Shape 337"/>
              <p:cNvCxnSpPr/>
              <p:nvPr/>
            </p:nvCxnSpPr>
            <p:spPr>
              <a:xfrm>
                <a:off x="6519862" y="4048125"/>
                <a:ext cx="1587" cy="1547811"/>
              </a:xfrm>
              <a:prstGeom prst="straightConnector1">
                <a:avLst/>
              </a:prstGeom>
              <a:noFill/>
              <a:ln w="9525" cap="flat" cmpd="sng">
                <a:solidFill>
                  <a:srgbClr val="000000"/>
                </a:solidFill>
                <a:prstDash val="solid"/>
                <a:miter/>
                <a:headEnd type="none" w="med" len="med"/>
                <a:tailEnd type="none" w="med" len="med"/>
              </a:ln>
            </p:spPr>
          </p:cxnSp>
          <p:cxnSp>
            <p:nvCxnSpPr>
              <p:cNvPr id="338" name="Shape 338"/>
              <p:cNvCxnSpPr/>
              <p:nvPr/>
            </p:nvCxnSpPr>
            <p:spPr>
              <a:xfrm>
                <a:off x="6710361" y="4048125"/>
                <a:ext cx="1587" cy="1547811"/>
              </a:xfrm>
              <a:prstGeom prst="straightConnector1">
                <a:avLst/>
              </a:prstGeom>
              <a:noFill/>
              <a:ln w="9525" cap="flat" cmpd="sng">
                <a:solidFill>
                  <a:srgbClr val="000000"/>
                </a:solidFill>
                <a:prstDash val="solid"/>
                <a:miter/>
                <a:headEnd type="none" w="med" len="med"/>
                <a:tailEnd type="none" w="med" len="med"/>
              </a:ln>
            </p:spPr>
          </p:cxnSp>
          <p:cxnSp>
            <p:nvCxnSpPr>
              <p:cNvPr id="339" name="Shape 339"/>
              <p:cNvCxnSpPr/>
              <p:nvPr/>
            </p:nvCxnSpPr>
            <p:spPr>
              <a:xfrm>
                <a:off x="6902450" y="4048125"/>
                <a:ext cx="1587" cy="1547811"/>
              </a:xfrm>
              <a:prstGeom prst="straightConnector1">
                <a:avLst/>
              </a:prstGeom>
              <a:noFill/>
              <a:ln w="9525" cap="flat" cmpd="sng">
                <a:solidFill>
                  <a:srgbClr val="000000"/>
                </a:solidFill>
                <a:prstDash val="solid"/>
                <a:miter/>
                <a:headEnd type="none" w="med" len="med"/>
                <a:tailEnd type="none" w="med" len="med"/>
              </a:ln>
            </p:spPr>
          </p:cxnSp>
          <p:cxnSp>
            <p:nvCxnSpPr>
              <p:cNvPr id="340" name="Shape 340"/>
              <p:cNvCxnSpPr/>
              <p:nvPr/>
            </p:nvCxnSpPr>
            <p:spPr>
              <a:xfrm>
                <a:off x="7094536" y="4048125"/>
                <a:ext cx="1587" cy="1547811"/>
              </a:xfrm>
              <a:prstGeom prst="straightConnector1">
                <a:avLst/>
              </a:prstGeom>
              <a:noFill/>
              <a:ln w="9525" cap="flat" cmpd="sng">
                <a:solidFill>
                  <a:srgbClr val="000000"/>
                </a:solidFill>
                <a:prstDash val="solid"/>
                <a:miter/>
                <a:headEnd type="none" w="med" len="med"/>
                <a:tailEnd type="none" w="med" len="med"/>
              </a:ln>
            </p:spPr>
          </p:cxnSp>
          <p:cxnSp>
            <p:nvCxnSpPr>
              <p:cNvPr id="341" name="Shape 341"/>
              <p:cNvCxnSpPr/>
              <p:nvPr/>
            </p:nvCxnSpPr>
            <p:spPr>
              <a:xfrm>
                <a:off x="7285036" y="4048125"/>
                <a:ext cx="1587" cy="1547811"/>
              </a:xfrm>
              <a:prstGeom prst="straightConnector1">
                <a:avLst/>
              </a:prstGeom>
              <a:noFill/>
              <a:ln w="9525" cap="flat" cmpd="sng">
                <a:solidFill>
                  <a:srgbClr val="000000"/>
                </a:solidFill>
                <a:prstDash val="solid"/>
                <a:miter/>
                <a:headEnd type="none" w="med" len="med"/>
                <a:tailEnd type="none" w="med" len="med"/>
              </a:ln>
            </p:spPr>
          </p:cxnSp>
          <p:cxnSp>
            <p:nvCxnSpPr>
              <p:cNvPr id="342" name="Shape 342"/>
              <p:cNvCxnSpPr/>
              <p:nvPr/>
            </p:nvCxnSpPr>
            <p:spPr>
              <a:xfrm>
                <a:off x="7470775" y="4048125"/>
                <a:ext cx="1587" cy="1547811"/>
              </a:xfrm>
              <a:prstGeom prst="straightConnector1">
                <a:avLst/>
              </a:prstGeom>
              <a:noFill/>
              <a:ln w="9525" cap="flat" cmpd="sng">
                <a:solidFill>
                  <a:srgbClr val="000000"/>
                </a:solidFill>
                <a:prstDash val="solid"/>
                <a:miter/>
                <a:headEnd type="none" w="med" len="med"/>
                <a:tailEnd type="none" w="med" len="med"/>
              </a:ln>
            </p:spPr>
          </p:cxnSp>
          <p:cxnSp>
            <p:nvCxnSpPr>
              <p:cNvPr id="343" name="Shape 343"/>
              <p:cNvCxnSpPr/>
              <p:nvPr/>
            </p:nvCxnSpPr>
            <p:spPr>
              <a:xfrm>
                <a:off x="7662861" y="4048125"/>
                <a:ext cx="1587" cy="1547811"/>
              </a:xfrm>
              <a:prstGeom prst="straightConnector1">
                <a:avLst/>
              </a:prstGeom>
              <a:noFill/>
              <a:ln w="9525" cap="flat" cmpd="sng">
                <a:solidFill>
                  <a:srgbClr val="000000"/>
                </a:solidFill>
                <a:prstDash val="solid"/>
                <a:miter/>
                <a:headEnd type="none" w="med" len="med"/>
                <a:tailEnd type="none" w="med" len="med"/>
              </a:ln>
            </p:spPr>
          </p:cxnSp>
          <p:cxnSp>
            <p:nvCxnSpPr>
              <p:cNvPr id="344" name="Shape 344"/>
              <p:cNvCxnSpPr/>
              <p:nvPr/>
            </p:nvCxnSpPr>
            <p:spPr>
              <a:xfrm>
                <a:off x="7853361" y="4048125"/>
                <a:ext cx="1587" cy="1547811"/>
              </a:xfrm>
              <a:prstGeom prst="straightConnector1">
                <a:avLst/>
              </a:prstGeom>
              <a:noFill/>
              <a:ln w="9525" cap="flat" cmpd="sng">
                <a:solidFill>
                  <a:srgbClr val="000000"/>
                </a:solidFill>
                <a:prstDash val="solid"/>
                <a:miter/>
                <a:headEnd type="none" w="med" len="med"/>
                <a:tailEnd type="none" w="med" len="med"/>
              </a:ln>
            </p:spPr>
          </p:cxnSp>
          <p:sp>
            <p:nvSpPr>
              <p:cNvPr id="345" name="Shape 345"/>
              <p:cNvSpPr txBox="1"/>
              <p:nvPr/>
            </p:nvSpPr>
            <p:spPr>
              <a:xfrm>
                <a:off x="5951537" y="4048125"/>
                <a:ext cx="1901824" cy="1547811"/>
              </a:xfrm>
              <a:prstGeom prst="rect">
                <a:avLst/>
              </a:prstGeom>
              <a:no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cxnSp>
            <p:nvCxnSpPr>
              <p:cNvPr id="346" name="Shape 346"/>
              <p:cNvCxnSpPr/>
              <p:nvPr/>
            </p:nvCxnSpPr>
            <p:spPr>
              <a:xfrm>
                <a:off x="5951537" y="4048125"/>
                <a:ext cx="1587" cy="1547811"/>
              </a:xfrm>
              <a:prstGeom prst="straightConnector1">
                <a:avLst/>
              </a:prstGeom>
              <a:noFill/>
              <a:ln w="9525" cap="flat" cmpd="sng">
                <a:solidFill>
                  <a:srgbClr val="000000"/>
                </a:solidFill>
                <a:prstDash val="solid"/>
                <a:miter/>
                <a:headEnd type="none" w="med" len="med"/>
                <a:tailEnd type="none" w="med" len="med"/>
              </a:ln>
            </p:spPr>
          </p:cxnSp>
          <p:cxnSp>
            <p:nvCxnSpPr>
              <p:cNvPr id="347" name="Shape 347"/>
              <p:cNvCxnSpPr/>
              <p:nvPr/>
            </p:nvCxnSpPr>
            <p:spPr>
              <a:xfrm>
                <a:off x="5932487" y="5595937"/>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348" name="Shape 348"/>
              <p:cNvCxnSpPr/>
              <p:nvPr/>
            </p:nvCxnSpPr>
            <p:spPr>
              <a:xfrm>
                <a:off x="5932487" y="5441950"/>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349" name="Shape 349"/>
              <p:cNvCxnSpPr/>
              <p:nvPr/>
            </p:nvCxnSpPr>
            <p:spPr>
              <a:xfrm>
                <a:off x="5932487" y="5286375"/>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350" name="Shape 350"/>
              <p:cNvCxnSpPr/>
              <p:nvPr/>
            </p:nvCxnSpPr>
            <p:spPr>
              <a:xfrm>
                <a:off x="5932487" y="5132387"/>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351" name="Shape 351"/>
              <p:cNvCxnSpPr/>
              <p:nvPr/>
            </p:nvCxnSpPr>
            <p:spPr>
              <a:xfrm>
                <a:off x="5932487" y="4976812"/>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352" name="Shape 352"/>
              <p:cNvCxnSpPr/>
              <p:nvPr/>
            </p:nvCxnSpPr>
            <p:spPr>
              <a:xfrm>
                <a:off x="5932487" y="4821237"/>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353" name="Shape 353"/>
              <p:cNvCxnSpPr/>
              <p:nvPr/>
            </p:nvCxnSpPr>
            <p:spPr>
              <a:xfrm>
                <a:off x="5932487" y="4667250"/>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354" name="Shape 354"/>
              <p:cNvCxnSpPr/>
              <p:nvPr/>
            </p:nvCxnSpPr>
            <p:spPr>
              <a:xfrm>
                <a:off x="5932487" y="4511675"/>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355" name="Shape 355"/>
              <p:cNvCxnSpPr/>
              <p:nvPr/>
            </p:nvCxnSpPr>
            <p:spPr>
              <a:xfrm>
                <a:off x="5932487" y="4357687"/>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356" name="Shape 356"/>
              <p:cNvCxnSpPr/>
              <p:nvPr/>
            </p:nvCxnSpPr>
            <p:spPr>
              <a:xfrm>
                <a:off x="5932487" y="4202112"/>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357" name="Shape 357"/>
              <p:cNvCxnSpPr/>
              <p:nvPr/>
            </p:nvCxnSpPr>
            <p:spPr>
              <a:xfrm>
                <a:off x="5932487" y="4048125"/>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358" name="Shape 358"/>
              <p:cNvCxnSpPr/>
              <p:nvPr/>
            </p:nvCxnSpPr>
            <p:spPr>
              <a:xfrm>
                <a:off x="5951537" y="5595937"/>
                <a:ext cx="1901824" cy="1587"/>
              </a:xfrm>
              <a:prstGeom prst="straightConnector1">
                <a:avLst/>
              </a:prstGeom>
              <a:noFill/>
              <a:ln w="9525" cap="flat" cmpd="sng">
                <a:solidFill>
                  <a:srgbClr val="000000"/>
                </a:solidFill>
                <a:prstDash val="solid"/>
                <a:miter/>
                <a:headEnd type="none" w="med" len="med"/>
                <a:tailEnd type="none" w="med" len="med"/>
              </a:ln>
            </p:spPr>
          </p:cxnSp>
          <p:cxnSp>
            <p:nvCxnSpPr>
              <p:cNvPr id="359" name="Shape 359"/>
              <p:cNvCxnSpPr/>
              <p:nvPr/>
            </p:nvCxnSpPr>
            <p:spPr>
              <a:xfrm rot="10800000" flipH="1">
                <a:off x="5951537" y="5595937"/>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360" name="Shape 360"/>
              <p:cNvCxnSpPr/>
              <p:nvPr/>
            </p:nvCxnSpPr>
            <p:spPr>
              <a:xfrm rot="10800000" flipH="1">
                <a:off x="6142037" y="5595937"/>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361" name="Shape 361"/>
              <p:cNvCxnSpPr/>
              <p:nvPr/>
            </p:nvCxnSpPr>
            <p:spPr>
              <a:xfrm rot="10800000" flipH="1">
                <a:off x="6334125" y="5595937"/>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362" name="Shape 362"/>
              <p:cNvCxnSpPr/>
              <p:nvPr/>
            </p:nvCxnSpPr>
            <p:spPr>
              <a:xfrm rot="10800000" flipH="1">
                <a:off x="6519862" y="5595937"/>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363" name="Shape 363"/>
              <p:cNvCxnSpPr/>
              <p:nvPr/>
            </p:nvCxnSpPr>
            <p:spPr>
              <a:xfrm rot="10800000" flipH="1">
                <a:off x="6710361" y="5595937"/>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364" name="Shape 364"/>
              <p:cNvCxnSpPr/>
              <p:nvPr/>
            </p:nvCxnSpPr>
            <p:spPr>
              <a:xfrm rot="10800000" flipH="1">
                <a:off x="6902450" y="5595937"/>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365" name="Shape 365"/>
              <p:cNvCxnSpPr/>
              <p:nvPr/>
            </p:nvCxnSpPr>
            <p:spPr>
              <a:xfrm rot="10800000" flipH="1">
                <a:off x="7094536" y="5595937"/>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366" name="Shape 366"/>
              <p:cNvCxnSpPr/>
              <p:nvPr/>
            </p:nvCxnSpPr>
            <p:spPr>
              <a:xfrm rot="10800000" flipH="1">
                <a:off x="7285036" y="5595937"/>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367" name="Shape 367"/>
              <p:cNvCxnSpPr/>
              <p:nvPr/>
            </p:nvCxnSpPr>
            <p:spPr>
              <a:xfrm rot="10800000" flipH="1">
                <a:off x="7470775" y="5595937"/>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368" name="Shape 368"/>
              <p:cNvCxnSpPr/>
              <p:nvPr/>
            </p:nvCxnSpPr>
            <p:spPr>
              <a:xfrm rot="10800000" flipH="1">
                <a:off x="7662861" y="5595937"/>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369" name="Shape 369"/>
              <p:cNvCxnSpPr/>
              <p:nvPr/>
            </p:nvCxnSpPr>
            <p:spPr>
              <a:xfrm rot="10800000" flipH="1">
                <a:off x="7853361" y="5595937"/>
                <a:ext cx="1587" cy="19049"/>
              </a:xfrm>
              <a:prstGeom prst="straightConnector1">
                <a:avLst/>
              </a:prstGeom>
              <a:noFill/>
              <a:ln w="9525" cap="flat" cmpd="sng">
                <a:solidFill>
                  <a:srgbClr val="000000"/>
                </a:solidFill>
                <a:prstDash val="solid"/>
                <a:miter/>
                <a:headEnd type="none" w="med" len="med"/>
                <a:tailEnd type="none" w="med" len="med"/>
              </a:ln>
            </p:spPr>
          </p:cxnSp>
          <p:sp>
            <p:nvSpPr>
              <p:cNvPr id="370" name="Shape 370"/>
              <p:cNvSpPr/>
              <p:nvPr/>
            </p:nvSpPr>
            <p:spPr>
              <a:xfrm>
                <a:off x="6475412" y="4932362"/>
                <a:ext cx="88900" cy="88900"/>
              </a:xfrm>
              <a:custGeom>
                <a:avLst/>
                <a:gdLst/>
                <a:ahLst/>
                <a:cxnLst/>
                <a:rect l="0" t="0" r="0" b="0"/>
                <a:pathLst>
                  <a:path w="56" h="56" extrusionOk="0">
                    <a:moveTo>
                      <a:pt x="28" y="0"/>
                    </a:moveTo>
                    <a:lnTo>
                      <a:pt x="56" y="28"/>
                    </a:lnTo>
                    <a:lnTo>
                      <a:pt x="28" y="56"/>
                    </a:lnTo>
                    <a:lnTo>
                      <a:pt x="0" y="28"/>
                    </a:lnTo>
                    <a:lnTo>
                      <a:pt x="28" y="0"/>
                    </a:lnTo>
                    <a:close/>
                  </a:path>
                </a:pathLst>
              </a:custGeom>
              <a:solidFill>
                <a:srgbClr val="00FFFF"/>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371" name="Shape 371"/>
              <p:cNvSpPr/>
              <p:nvPr/>
            </p:nvSpPr>
            <p:spPr>
              <a:xfrm>
                <a:off x="6475412" y="4621212"/>
                <a:ext cx="88900" cy="90486"/>
              </a:xfrm>
              <a:custGeom>
                <a:avLst/>
                <a:gdLst/>
                <a:ahLst/>
                <a:cxnLst/>
                <a:rect l="0" t="0" r="0" b="0"/>
                <a:pathLst>
                  <a:path w="56" h="57" extrusionOk="0">
                    <a:moveTo>
                      <a:pt x="28" y="0"/>
                    </a:moveTo>
                    <a:lnTo>
                      <a:pt x="56" y="29"/>
                    </a:lnTo>
                    <a:lnTo>
                      <a:pt x="28" y="57"/>
                    </a:lnTo>
                    <a:lnTo>
                      <a:pt x="0" y="29"/>
                    </a:lnTo>
                    <a:lnTo>
                      <a:pt x="28" y="0"/>
                    </a:lnTo>
                    <a:close/>
                  </a:path>
                </a:pathLst>
              </a:custGeom>
              <a:solidFill>
                <a:srgbClr val="00FFFF"/>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372" name="Shape 372"/>
              <p:cNvSpPr/>
              <p:nvPr/>
            </p:nvSpPr>
            <p:spPr>
              <a:xfrm>
                <a:off x="7240586" y="5086350"/>
                <a:ext cx="90486" cy="90486"/>
              </a:xfrm>
              <a:custGeom>
                <a:avLst/>
                <a:gdLst/>
                <a:ahLst/>
                <a:cxnLst/>
                <a:rect l="0" t="0" r="0" b="0"/>
                <a:pathLst>
                  <a:path w="57" h="57" extrusionOk="0">
                    <a:moveTo>
                      <a:pt x="28" y="0"/>
                    </a:moveTo>
                    <a:lnTo>
                      <a:pt x="57" y="29"/>
                    </a:lnTo>
                    <a:lnTo>
                      <a:pt x="28" y="57"/>
                    </a:lnTo>
                    <a:lnTo>
                      <a:pt x="0" y="29"/>
                    </a:lnTo>
                    <a:lnTo>
                      <a:pt x="28" y="0"/>
                    </a:lnTo>
                    <a:close/>
                  </a:path>
                </a:pathLst>
              </a:custGeom>
              <a:solidFill>
                <a:srgbClr val="000080"/>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373" name="Shape 373"/>
              <p:cNvSpPr/>
              <p:nvPr/>
            </p:nvSpPr>
            <p:spPr>
              <a:xfrm>
                <a:off x="6665911" y="4467225"/>
                <a:ext cx="90486" cy="90486"/>
              </a:xfrm>
              <a:custGeom>
                <a:avLst/>
                <a:gdLst/>
                <a:ahLst/>
                <a:cxnLst/>
                <a:rect l="0" t="0" r="0" b="0"/>
                <a:pathLst>
                  <a:path w="57" h="57" extrusionOk="0">
                    <a:moveTo>
                      <a:pt x="28" y="0"/>
                    </a:moveTo>
                    <a:lnTo>
                      <a:pt x="57" y="28"/>
                    </a:lnTo>
                    <a:lnTo>
                      <a:pt x="28" y="57"/>
                    </a:lnTo>
                    <a:lnTo>
                      <a:pt x="0" y="28"/>
                    </a:lnTo>
                    <a:lnTo>
                      <a:pt x="28" y="0"/>
                    </a:lnTo>
                    <a:close/>
                  </a:path>
                </a:pathLst>
              </a:custGeom>
              <a:solidFill>
                <a:srgbClr val="00FFFF"/>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374" name="Shape 374"/>
              <p:cNvSpPr/>
              <p:nvPr/>
            </p:nvSpPr>
            <p:spPr>
              <a:xfrm>
                <a:off x="6475412" y="4311650"/>
                <a:ext cx="88900" cy="90486"/>
              </a:xfrm>
              <a:custGeom>
                <a:avLst/>
                <a:gdLst/>
                <a:ahLst/>
                <a:cxnLst/>
                <a:rect l="0" t="0" r="0" b="0"/>
                <a:pathLst>
                  <a:path w="56" h="57" extrusionOk="0">
                    <a:moveTo>
                      <a:pt x="28" y="0"/>
                    </a:moveTo>
                    <a:lnTo>
                      <a:pt x="56" y="29"/>
                    </a:lnTo>
                    <a:lnTo>
                      <a:pt x="28" y="57"/>
                    </a:lnTo>
                    <a:lnTo>
                      <a:pt x="0" y="29"/>
                    </a:lnTo>
                    <a:lnTo>
                      <a:pt x="28" y="0"/>
                    </a:lnTo>
                    <a:close/>
                  </a:path>
                </a:pathLst>
              </a:custGeom>
              <a:solidFill>
                <a:srgbClr val="00FFFF"/>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375" name="Shape 375"/>
              <p:cNvSpPr/>
              <p:nvPr/>
            </p:nvSpPr>
            <p:spPr>
              <a:xfrm>
                <a:off x="7426325" y="4776787"/>
                <a:ext cx="88900" cy="90486"/>
              </a:xfrm>
              <a:custGeom>
                <a:avLst/>
                <a:gdLst/>
                <a:ahLst/>
                <a:cxnLst/>
                <a:rect l="0" t="0" r="0" b="0"/>
                <a:pathLst>
                  <a:path w="56" h="57" extrusionOk="0">
                    <a:moveTo>
                      <a:pt x="28" y="0"/>
                    </a:moveTo>
                    <a:lnTo>
                      <a:pt x="56" y="28"/>
                    </a:lnTo>
                    <a:lnTo>
                      <a:pt x="28" y="57"/>
                    </a:lnTo>
                    <a:lnTo>
                      <a:pt x="0" y="28"/>
                    </a:lnTo>
                    <a:lnTo>
                      <a:pt x="28" y="0"/>
                    </a:lnTo>
                    <a:close/>
                  </a:path>
                </a:pathLst>
              </a:custGeom>
              <a:solidFill>
                <a:srgbClr val="000080"/>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376" name="Shape 376"/>
              <p:cNvSpPr/>
              <p:nvPr/>
            </p:nvSpPr>
            <p:spPr>
              <a:xfrm>
                <a:off x="6665911" y="4776787"/>
                <a:ext cx="90486" cy="90486"/>
              </a:xfrm>
              <a:custGeom>
                <a:avLst/>
                <a:gdLst/>
                <a:ahLst/>
                <a:cxnLst/>
                <a:rect l="0" t="0" r="0" b="0"/>
                <a:pathLst>
                  <a:path w="57" h="57" extrusionOk="0">
                    <a:moveTo>
                      <a:pt x="28" y="0"/>
                    </a:moveTo>
                    <a:lnTo>
                      <a:pt x="57" y="28"/>
                    </a:lnTo>
                    <a:lnTo>
                      <a:pt x="28" y="57"/>
                    </a:lnTo>
                    <a:lnTo>
                      <a:pt x="0" y="28"/>
                    </a:lnTo>
                    <a:lnTo>
                      <a:pt x="28" y="0"/>
                    </a:lnTo>
                    <a:close/>
                  </a:path>
                </a:pathLst>
              </a:custGeom>
              <a:solidFill>
                <a:srgbClr val="00FFFF"/>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377" name="Shape 377"/>
              <p:cNvSpPr/>
              <p:nvPr/>
            </p:nvSpPr>
            <p:spPr>
              <a:xfrm>
                <a:off x="6858000" y="5395912"/>
                <a:ext cx="88900" cy="90486"/>
              </a:xfrm>
              <a:custGeom>
                <a:avLst/>
                <a:gdLst/>
                <a:ahLst/>
                <a:cxnLst/>
                <a:rect l="0" t="0" r="0" b="0"/>
                <a:pathLst>
                  <a:path w="56" h="57" extrusionOk="0">
                    <a:moveTo>
                      <a:pt x="28" y="0"/>
                    </a:moveTo>
                    <a:lnTo>
                      <a:pt x="56" y="29"/>
                    </a:lnTo>
                    <a:lnTo>
                      <a:pt x="28" y="57"/>
                    </a:lnTo>
                    <a:lnTo>
                      <a:pt x="0" y="29"/>
                    </a:lnTo>
                    <a:lnTo>
                      <a:pt x="28" y="0"/>
                    </a:lnTo>
                    <a:close/>
                  </a:path>
                </a:pathLst>
              </a:custGeom>
              <a:solidFill>
                <a:srgbClr val="000080"/>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378" name="Shape 378"/>
              <p:cNvSpPr/>
              <p:nvPr/>
            </p:nvSpPr>
            <p:spPr>
              <a:xfrm>
                <a:off x="7240586" y="4932362"/>
                <a:ext cx="90486" cy="88900"/>
              </a:xfrm>
              <a:custGeom>
                <a:avLst/>
                <a:gdLst/>
                <a:ahLst/>
                <a:cxnLst/>
                <a:rect l="0" t="0" r="0" b="0"/>
                <a:pathLst>
                  <a:path w="57" h="56" extrusionOk="0">
                    <a:moveTo>
                      <a:pt x="28" y="0"/>
                    </a:moveTo>
                    <a:lnTo>
                      <a:pt x="57" y="28"/>
                    </a:lnTo>
                    <a:lnTo>
                      <a:pt x="28" y="56"/>
                    </a:lnTo>
                    <a:lnTo>
                      <a:pt x="0" y="28"/>
                    </a:lnTo>
                    <a:lnTo>
                      <a:pt x="28" y="0"/>
                    </a:lnTo>
                    <a:close/>
                  </a:path>
                </a:pathLst>
              </a:custGeom>
              <a:solidFill>
                <a:srgbClr val="000080"/>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379" name="Shape 379"/>
              <p:cNvSpPr/>
              <p:nvPr/>
            </p:nvSpPr>
            <p:spPr>
              <a:xfrm>
                <a:off x="6858000" y="4776787"/>
                <a:ext cx="88900" cy="90486"/>
              </a:xfrm>
              <a:custGeom>
                <a:avLst/>
                <a:gdLst/>
                <a:ahLst/>
                <a:cxnLst/>
                <a:rect l="0" t="0" r="0" b="0"/>
                <a:pathLst>
                  <a:path w="56" h="57" extrusionOk="0">
                    <a:moveTo>
                      <a:pt x="28" y="0"/>
                    </a:moveTo>
                    <a:lnTo>
                      <a:pt x="56" y="28"/>
                    </a:lnTo>
                    <a:lnTo>
                      <a:pt x="28" y="57"/>
                    </a:lnTo>
                    <a:lnTo>
                      <a:pt x="0" y="28"/>
                    </a:lnTo>
                    <a:lnTo>
                      <a:pt x="28" y="0"/>
                    </a:lnTo>
                    <a:close/>
                  </a:path>
                </a:pathLst>
              </a:custGeom>
              <a:solidFill>
                <a:srgbClr val="00FFFF"/>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380" name="Shape 380"/>
              <p:cNvSpPr txBox="1"/>
              <p:nvPr/>
            </p:nvSpPr>
            <p:spPr>
              <a:xfrm>
                <a:off x="5862637" y="5551487"/>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0</a:t>
                </a:r>
              </a:p>
            </p:txBody>
          </p:sp>
          <p:sp>
            <p:nvSpPr>
              <p:cNvPr id="381" name="Shape 381"/>
              <p:cNvSpPr txBox="1"/>
              <p:nvPr/>
            </p:nvSpPr>
            <p:spPr>
              <a:xfrm>
                <a:off x="5862637" y="5395912"/>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1</a:t>
                </a:r>
              </a:p>
            </p:txBody>
          </p:sp>
          <p:sp>
            <p:nvSpPr>
              <p:cNvPr id="382" name="Shape 382"/>
              <p:cNvSpPr txBox="1"/>
              <p:nvPr/>
            </p:nvSpPr>
            <p:spPr>
              <a:xfrm>
                <a:off x="5862637" y="5241925"/>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2</a:t>
                </a:r>
              </a:p>
            </p:txBody>
          </p:sp>
          <p:sp>
            <p:nvSpPr>
              <p:cNvPr id="383" name="Shape 383"/>
              <p:cNvSpPr txBox="1"/>
              <p:nvPr/>
            </p:nvSpPr>
            <p:spPr>
              <a:xfrm>
                <a:off x="5862637" y="5086350"/>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3</a:t>
                </a:r>
              </a:p>
            </p:txBody>
          </p:sp>
          <p:sp>
            <p:nvSpPr>
              <p:cNvPr id="384" name="Shape 384"/>
              <p:cNvSpPr txBox="1"/>
              <p:nvPr/>
            </p:nvSpPr>
            <p:spPr>
              <a:xfrm>
                <a:off x="5862637" y="4932362"/>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4</a:t>
                </a:r>
              </a:p>
            </p:txBody>
          </p:sp>
          <p:sp>
            <p:nvSpPr>
              <p:cNvPr id="385" name="Shape 385"/>
              <p:cNvSpPr txBox="1"/>
              <p:nvPr/>
            </p:nvSpPr>
            <p:spPr>
              <a:xfrm>
                <a:off x="5862637" y="4776787"/>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5</a:t>
                </a:r>
              </a:p>
            </p:txBody>
          </p:sp>
          <p:sp>
            <p:nvSpPr>
              <p:cNvPr id="386" name="Shape 386"/>
              <p:cNvSpPr txBox="1"/>
              <p:nvPr/>
            </p:nvSpPr>
            <p:spPr>
              <a:xfrm>
                <a:off x="5862637" y="4619625"/>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6</a:t>
                </a:r>
              </a:p>
            </p:txBody>
          </p:sp>
          <p:sp>
            <p:nvSpPr>
              <p:cNvPr id="387" name="Shape 387"/>
              <p:cNvSpPr txBox="1"/>
              <p:nvPr/>
            </p:nvSpPr>
            <p:spPr>
              <a:xfrm>
                <a:off x="5862637" y="4467225"/>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7</a:t>
                </a:r>
              </a:p>
            </p:txBody>
          </p:sp>
          <p:sp>
            <p:nvSpPr>
              <p:cNvPr id="388" name="Shape 388"/>
              <p:cNvSpPr txBox="1"/>
              <p:nvPr/>
            </p:nvSpPr>
            <p:spPr>
              <a:xfrm>
                <a:off x="5862637" y="4311650"/>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8</a:t>
                </a:r>
              </a:p>
            </p:txBody>
          </p:sp>
          <p:sp>
            <p:nvSpPr>
              <p:cNvPr id="389" name="Shape 389"/>
              <p:cNvSpPr txBox="1"/>
              <p:nvPr/>
            </p:nvSpPr>
            <p:spPr>
              <a:xfrm>
                <a:off x="5862637" y="4157662"/>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9</a:t>
                </a:r>
              </a:p>
            </p:txBody>
          </p:sp>
          <p:sp>
            <p:nvSpPr>
              <p:cNvPr id="390" name="Shape 390"/>
              <p:cNvSpPr txBox="1"/>
              <p:nvPr/>
            </p:nvSpPr>
            <p:spPr>
              <a:xfrm>
                <a:off x="5821362" y="4000500"/>
                <a:ext cx="96836"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10</a:t>
                </a:r>
              </a:p>
            </p:txBody>
          </p:sp>
          <p:sp>
            <p:nvSpPr>
              <p:cNvPr id="391" name="Shape 391"/>
              <p:cNvSpPr txBox="1"/>
              <p:nvPr/>
            </p:nvSpPr>
            <p:spPr>
              <a:xfrm>
                <a:off x="5932487" y="5654675"/>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0</a:t>
                </a:r>
              </a:p>
            </p:txBody>
          </p:sp>
          <p:sp>
            <p:nvSpPr>
              <p:cNvPr id="392" name="Shape 392"/>
              <p:cNvSpPr txBox="1"/>
              <p:nvPr/>
            </p:nvSpPr>
            <p:spPr>
              <a:xfrm>
                <a:off x="6121400" y="5654675"/>
                <a:ext cx="49211"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1</a:t>
                </a:r>
              </a:p>
            </p:txBody>
          </p:sp>
          <p:sp>
            <p:nvSpPr>
              <p:cNvPr id="393" name="Shape 393"/>
              <p:cNvSpPr txBox="1"/>
              <p:nvPr/>
            </p:nvSpPr>
            <p:spPr>
              <a:xfrm>
                <a:off x="6315075" y="5654675"/>
                <a:ext cx="49211"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2</a:t>
                </a:r>
              </a:p>
            </p:txBody>
          </p:sp>
          <p:sp>
            <p:nvSpPr>
              <p:cNvPr id="394" name="Shape 394"/>
              <p:cNvSpPr txBox="1"/>
              <p:nvPr/>
            </p:nvSpPr>
            <p:spPr>
              <a:xfrm>
                <a:off x="6500812" y="5654675"/>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3</a:t>
                </a:r>
              </a:p>
            </p:txBody>
          </p:sp>
          <p:sp>
            <p:nvSpPr>
              <p:cNvPr id="395" name="Shape 395"/>
              <p:cNvSpPr txBox="1"/>
              <p:nvPr/>
            </p:nvSpPr>
            <p:spPr>
              <a:xfrm>
                <a:off x="6689725" y="5654675"/>
                <a:ext cx="49211"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4</a:t>
                </a:r>
              </a:p>
            </p:txBody>
          </p:sp>
          <p:sp>
            <p:nvSpPr>
              <p:cNvPr id="396" name="Shape 396"/>
              <p:cNvSpPr txBox="1"/>
              <p:nvPr/>
            </p:nvSpPr>
            <p:spPr>
              <a:xfrm>
                <a:off x="6883400" y="5654675"/>
                <a:ext cx="49211"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5</a:t>
                </a:r>
              </a:p>
            </p:txBody>
          </p:sp>
          <p:sp>
            <p:nvSpPr>
              <p:cNvPr id="397" name="Shape 397"/>
              <p:cNvSpPr txBox="1"/>
              <p:nvPr/>
            </p:nvSpPr>
            <p:spPr>
              <a:xfrm>
                <a:off x="7075486" y="5654675"/>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6</a:t>
                </a:r>
              </a:p>
            </p:txBody>
          </p:sp>
          <p:sp>
            <p:nvSpPr>
              <p:cNvPr id="398" name="Shape 398"/>
              <p:cNvSpPr txBox="1"/>
              <p:nvPr/>
            </p:nvSpPr>
            <p:spPr>
              <a:xfrm>
                <a:off x="7265986" y="5654675"/>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7</a:t>
                </a:r>
              </a:p>
            </p:txBody>
          </p:sp>
          <p:sp>
            <p:nvSpPr>
              <p:cNvPr id="399" name="Shape 399"/>
              <p:cNvSpPr txBox="1"/>
              <p:nvPr/>
            </p:nvSpPr>
            <p:spPr>
              <a:xfrm>
                <a:off x="7451725" y="5654675"/>
                <a:ext cx="49211"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8</a:t>
                </a:r>
              </a:p>
            </p:txBody>
          </p:sp>
          <p:sp>
            <p:nvSpPr>
              <p:cNvPr id="400" name="Shape 400"/>
              <p:cNvSpPr txBox="1"/>
              <p:nvPr/>
            </p:nvSpPr>
            <p:spPr>
              <a:xfrm>
                <a:off x="7643811" y="5654675"/>
                <a:ext cx="47625"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9</a:t>
                </a:r>
              </a:p>
            </p:txBody>
          </p:sp>
          <p:sp>
            <p:nvSpPr>
              <p:cNvPr id="401" name="Shape 401"/>
              <p:cNvSpPr txBox="1"/>
              <p:nvPr/>
            </p:nvSpPr>
            <p:spPr>
              <a:xfrm>
                <a:off x="7815261" y="5654675"/>
                <a:ext cx="95250" cy="10001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 b="0" i="0" u="none" strike="noStrike" cap="none" baseline="0">
                    <a:solidFill>
                      <a:srgbClr val="000000"/>
                    </a:solidFill>
                    <a:latin typeface="Arial"/>
                    <a:ea typeface="Arial"/>
                    <a:cs typeface="Arial"/>
                    <a:sym typeface="Arial"/>
                  </a:rPr>
                  <a:t>10</a:t>
                </a:r>
              </a:p>
            </p:txBody>
          </p:sp>
          <p:sp>
            <p:nvSpPr>
              <p:cNvPr id="402" name="Shape 402"/>
              <p:cNvSpPr txBox="1"/>
              <p:nvPr/>
            </p:nvSpPr>
            <p:spPr>
              <a:xfrm>
                <a:off x="5740400" y="3911600"/>
                <a:ext cx="2216149" cy="1917700"/>
              </a:xfrm>
              <a:prstGeom prst="rect">
                <a:avLst/>
              </a:prstGeom>
              <a:no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403" name="Shape 403"/>
              <p:cNvSpPr/>
              <p:nvPr/>
            </p:nvSpPr>
            <p:spPr>
              <a:xfrm>
                <a:off x="6278562" y="4219575"/>
                <a:ext cx="774699" cy="947737"/>
              </a:xfrm>
              <a:custGeom>
                <a:avLst/>
                <a:gdLst/>
                <a:ahLst/>
                <a:cxnLst/>
                <a:rect l="0" t="0" r="0" b="0"/>
                <a:pathLst>
                  <a:path w="728" h="896" extrusionOk="0">
                    <a:moveTo>
                      <a:pt x="199" y="7"/>
                    </a:moveTo>
                    <a:cubicBezTo>
                      <a:pt x="148" y="19"/>
                      <a:pt x="135" y="54"/>
                      <a:pt x="110" y="96"/>
                    </a:cubicBezTo>
                    <a:cubicBezTo>
                      <a:pt x="101" y="111"/>
                      <a:pt x="90" y="125"/>
                      <a:pt x="80" y="140"/>
                    </a:cubicBezTo>
                    <a:cubicBezTo>
                      <a:pt x="75" y="147"/>
                      <a:pt x="65" y="162"/>
                      <a:pt x="65" y="162"/>
                    </a:cubicBezTo>
                    <a:cubicBezTo>
                      <a:pt x="50" y="210"/>
                      <a:pt x="33" y="254"/>
                      <a:pt x="21" y="303"/>
                    </a:cubicBezTo>
                    <a:cubicBezTo>
                      <a:pt x="4" y="446"/>
                      <a:pt x="0" y="574"/>
                      <a:pt x="65" y="703"/>
                    </a:cubicBezTo>
                    <a:cubicBezTo>
                      <a:pt x="79" y="731"/>
                      <a:pt x="83" y="744"/>
                      <a:pt x="110" y="763"/>
                    </a:cubicBezTo>
                    <a:cubicBezTo>
                      <a:pt x="159" y="835"/>
                      <a:pt x="250" y="874"/>
                      <a:pt x="332" y="896"/>
                    </a:cubicBezTo>
                    <a:cubicBezTo>
                      <a:pt x="394" y="889"/>
                      <a:pt x="441" y="878"/>
                      <a:pt x="495" y="851"/>
                    </a:cubicBezTo>
                    <a:cubicBezTo>
                      <a:pt x="537" y="789"/>
                      <a:pt x="571" y="751"/>
                      <a:pt x="636" y="711"/>
                    </a:cubicBezTo>
                    <a:cubicBezTo>
                      <a:pt x="660" y="674"/>
                      <a:pt x="672" y="647"/>
                      <a:pt x="688" y="607"/>
                    </a:cubicBezTo>
                    <a:cubicBezTo>
                      <a:pt x="694" y="593"/>
                      <a:pt x="697" y="578"/>
                      <a:pt x="702" y="563"/>
                    </a:cubicBezTo>
                    <a:cubicBezTo>
                      <a:pt x="705" y="555"/>
                      <a:pt x="710" y="540"/>
                      <a:pt x="710" y="540"/>
                    </a:cubicBezTo>
                    <a:cubicBezTo>
                      <a:pt x="720" y="459"/>
                      <a:pt x="728" y="366"/>
                      <a:pt x="680" y="296"/>
                    </a:cubicBezTo>
                    <a:cubicBezTo>
                      <a:pt x="659" y="231"/>
                      <a:pt x="621" y="176"/>
                      <a:pt x="569" y="133"/>
                    </a:cubicBezTo>
                    <a:cubicBezTo>
                      <a:pt x="550" y="117"/>
                      <a:pt x="530" y="103"/>
                      <a:pt x="510" y="88"/>
                    </a:cubicBezTo>
                    <a:cubicBezTo>
                      <a:pt x="496" y="77"/>
                      <a:pt x="465" y="59"/>
                      <a:pt x="465" y="59"/>
                    </a:cubicBezTo>
                    <a:cubicBezTo>
                      <a:pt x="428" y="0"/>
                      <a:pt x="358" y="5"/>
                      <a:pt x="295" y="0"/>
                    </a:cubicBezTo>
                    <a:cubicBezTo>
                      <a:pt x="265" y="2"/>
                      <a:pt x="236" y="3"/>
                      <a:pt x="206" y="7"/>
                    </a:cubicBezTo>
                    <a:cubicBezTo>
                      <a:pt x="198" y="8"/>
                      <a:pt x="192" y="14"/>
                      <a:pt x="184" y="14"/>
                    </a:cubicBezTo>
                    <a:cubicBezTo>
                      <a:pt x="178" y="14"/>
                      <a:pt x="194" y="9"/>
                      <a:pt x="199" y="7"/>
                    </a:cubicBezTo>
                    <a:close/>
                  </a:path>
                </a:pathLst>
              </a:custGeom>
              <a:noFill/>
              <a:ln w="1905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404" name="Shape 404"/>
              <p:cNvSpPr/>
              <p:nvPr/>
            </p:nvSpPr>
            <p:spPr>
              <a:xfrm>
                <a:off x="6759575" y="4603750"/>
                <a:ext cx="854074" cy="941387"/>
              </a:xfrm>
              <a:custGeom>
                <a:avLst/>
                <a:gdLst/>
                <a:ahLst/>
                <a:cxnLst/>
                <a:rect l="0" t="0" r="0" b="0"/>
                <a:pathLst>
                  <a:path w="802" h="889" extrusionOk="0">
                    <a:moveTo>
                      <a:pt x="510" y="44"/>
                    </a:moveTo>
                    <a:cubicBezTo>
                      <a:pt x="455" y="80"/>
                      <a:pt x="422" y="133"/>
                      <a:pt x="376" y="177"/>
                    </a:cubicBezTo>
                    <a:cubicBezTo>
                      <a:pt x="346" y="236"/>
                      <a:pt x="298" y="273"/>
                      <a:pt x="236" y="296"/>
                    </a:cubicBezTo>
                    <a:cubicBezTo>
                      <a:pt x="231" y="303"/>
                      <a:pt x="227" y="312"/>
                      <a:pt x="221" y="318"/>
                    </a:cubicBezTo>
                    <a:cubicBezTo>
                      <a:pt x="215" y="324"/>
                      <a:pt x="205" y="326"/>
                      <a:pt x="199" y="333"/>
                    </a:cubicBezTo>
                    <a:cubicBezTo>
                      <a:pt x="194" y="339"/>
                      <a:pt x="195" y="348"/>
                      <a:pt x="191" y="355"/>
                    </a:cubicBezTo>
                    <a:cubicBezTo>
                      <a:pt x="185" y="366"/>
                      <a:pt x="176" y="375"/>
                      <a:pt x="169" y="385"/>
                    </a:cubicBezTo>
                    <a:cubicBezTo>
                      <a:pt x="156" y="422"/>
                      <a:pt x="155" y="463"/>
                      <a:pt x="132" y="496"/>
                    </a:cubicBezTo>
                    <a:cubicBezTo>
                      <a:pt x="126" y="504"/>
                      <a:pt x="116" y="510"/>
                      <a:pt x="110" y="518"/>
                    </a:cubicBezTo>
                    <a:cubicBezTo>
                      <a:pt x="99" y="532"/>
                      <a:pt x="80" y="562"/>
                      <a:pt x="80" y="562"/>
                    </a:cubicBezTo>
                    <a:cubicBezTo>
                      <a:pt x="68" y="602"/>
                      <a:pt x="78" y="578"/>
                      <a:pt x="43" y="629"/>
                    </a:cubicBezTo>
                    <a:cubicBezTo>
                      <a:pt x="28" y="651"/>
                      <a:pt x="22" y="678"/>
                      <a:pt x="13" y="703"/>
                    </a:cubicBezTo>
                    <a:cubicBezTo>
                      <a:pt x="15" y="727"/>
                      <a:pt x="0" y="812"/>
                      <a:pt x="36" y="844"/>
                    </a:cubicBezTo>
                    <a:cubicBezTo>
                      <a:pt x="49" y="856"/>
                      <a:pt x="65" y="864"/>
                      <a:pt x="80" y="874"/>
                    </a:cubicBezTo>
                    <a:cubicBezTo>
                      <a:pt x="93" y="883"/>
                      <a:pt x="124" y="888"/>
                      <a:pt x="124" y="888"/>
                    </a:cubicBezTo>
                    <a:cubicBezTo>
                      <a:pt x="167" y="886"/>
                      <a:pt x="287" y="889"/>
                      <a:pt x="354" y="874"/>
                    </a:cubicBezTo>
                    <a:cubicBezTo>
                      <a:pt x="410" y="861"/>
                      <a:pt x="461" y="835"/>
                      <a:pt x="517" y="822"/>
                    </a:cubicBezTo>
                    <a:cubicBezTo>
                      <a:pt x="534" y="811"/>
                      <a:pt x="553" y="804"/>
                      <a:pt x="569" y="792"/>
                    </a:cubicBezTo>
                    <a:cubicBezTo>
                      <a:pt x="613" y="757"/>
                      <a:pt x="651" y="702"/>
                      <a:pt x="673" y="651"/>
                    </a:cubicBezTo>
                    <a:cubicBezTo>
                      <a:pt x="680" y="634"/>
                      <a:pt x="685" y="615"/>
                      <a:pt x="695" y="600"/>
                    </a:cubicBezTo>
                    <a:cubicBezTo>
                      <a:pt x="711" y="577"/>
                      <a:pt x="747" y="533"/>
                      <a:pt x="747" y="533"/>
                    </a:cubicBezTo>
                    <a:cubicBezTo>
                      <a:pt x="756" y="504"/>
                      <a:pt x="784" y="451"/>
                      <a:pt x="784" y="451"/>
                    </a:cubicBezTo>
                    <a:cubicBezTo>
                      <a:pt x="787" y="439"/>
                      <a:pt x="798" y="395"/>
                      <a:pt x="798" y="385"/>
                    </a:cubicBezTo>
                    <a:cubicBezTo>
                      <a:pt x="798" y="264"/>
                      <a:pt x="802" y="46"/>
                      <a:pt x="650" y="0"/>
                    </a:cubicBezTo>
                    <a:cubicBezTo>
                      <a:pt x="598" y="5"/>
                      <a:pt x="575" y="6"/>
                      <a:pt x="532" y="22"/>
                    </a:cubicBezTo>
                    <a:cubicBezTo>
                      <a:pt x="516" y="46"/>
                      <a:pt x="526" y="44"/>
                      <a:pt x="510" y="44"/>
                    </a:cubicBezTo>
                    <a:close/>
                  </a:path>
                </a:pathLst>
              </a:custGeom>
              <a:noFill/>
              <a:ln w="1905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405" name="Shape 405"/>
              <p:cNvSpPr/>
              <p:nvPr/>
            </p:nvSpPr>
            <p:spPr>
              <a:xfrm>
                <a:off x="6477000" y="4572000"/>
                <a:ext cx="76199" cy="152399"/>
              </a:xfrm>
              <a:prstGeom prst="mathPlus">
                <a:avLst>
                  <a:gd name="adj1" fmla="val 23520"/>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406" name="Shape 406"/>
              <p:cNvSpPr/>
              <p:nvPr/>
            </p:nvSpPr>
            <p:spPr>
              <a:xfrm>
                <a:off x="7239000" y="5029200"/>
                <a:ext cx="76199" cy="152399"/>
              </a:xfrm>
              <a:prstGeom prst="mathPlus">
                <a:avLst>
                  <a:gd name="adj1" fmla="val 23520"/>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grpSp>
        <p:cxnSp>
          <p:nvCxnSpPr>
            <p:cNvPr id="407" name="Shape 407"/>
            <p:cNvCxnSpPr/>
            <p:nvPr/>
          </p:nvCxnSpPr>
          <p:spPr>
            <a:xfrm>
              <a:off x="4419600" y="5791200"/>
              <a:ext cx="838199" cy="0"/>
            </a:xfrm>
            <a:prstGeom prst="straightConnector1">
              <a:avLst/>
            </a:prstGeom>
            <a:noFill/>
            <a:ln w="9525" cap="flat" cmpd="sng">
              <a:solidFill>
                <a:schemeClr val="dk1"/>
              </a:solidFill>
              <a:prstDash val="solid"/>
              <a:miter/>
              <a:headEnd type="none" w="med" len="med"/>
              <a:tailEnd type="triangle" w="lg" len="lg"/>
            </a:ln>
          </p:spPr>
        </p:cxnSp>
      </p:grpSp>
      <p:sp>
        <p:nvSpPr>
          <p:cNvPr id="408" name="Shape 408"/>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19</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2</a:t>
            </a:fld>
            <a:endParaRPr lang="en-US" sz="1200" b="0" i="0" u="none" strike="noStrike" cap="none" baseline="0">
              <a:solidFill>
                <a:schemeClr val="dk1"/>
              </a:solidFill>
              <a:latin typeface="Tahoma"/>
              <a:ea typeface="Tahoma"/>
              <a:cs typeface="Tahoma"/>
              <a:sym typeface="Tahoma"/>
            </a:endParaRPr>
          </a:p>
        </p:txBody>
      </p:sp>
      <p:sp>
        <p:nvSpPr>
          <p:cNvPr id="85" name="Shape 85"/>
          <p:cNvSpPr txBox="1">
            <a:spLocks noGrp="1"/>
          </p:cNvSpPr>
          <p:nvPr>
            <p:ph type="title" idx="4294967295"/>
          </p:nvPr>
        </p:nvSpPr>
        <p:spPr>
          <a:xfrm>
            <a:off x="0" y="152400"/>
            <a:ext cx="9144000" cy="990599"/>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Chapter 10. Cluster Analysis: Basic Concepts and Methods</a:t>
            </a:r>
          </a:p>
        </p:txBody>
      </p:sp>
      <p:sp>
        <p:nvSpPr>
          <p:cNvPr id="86" name="Shape 86"/>
          <p:cNvSpPr txBox="1">
            <a:spLocks noGrp="1"/>
          </p:cNvSpPr>
          <p:nvPr>
            <p:ph type="body" idx="4294967295"/>
          </p:nvPr>
        </p:nvSpPr>
        <p:spPr>
          <a:xfrm>
            <a:off x="381000" y="1371600"/>
            <a:ext cx="8223250" cy="5181600"/>
          </a:xfrm>
          <a:prstGeom prst="rect">
            <a:avLst/>
          </a:prstGeom>
          <a:noFill/>
          <a:ln>
            <a:noFill/>
          </a:ln>
        </p:spPr>
        <p:txBody>
          <a:bodyPr lIns="92075" tIns="46025" rIns="92075" bIns="46025" anchor="t" anchorCtr="0">
            <a:noAutofit/>
          </a:bodyPr>
          <a:lstStyle/>
          <a:p>
            <a:pPr marL="533400" marR="0" lvl="0" indent="-533400" algn="l" rtl="0">
              <a:lnSpc>
                <a:spcPct val="150000"/>
              </a:lnSpc>
              <a:spcBef>
                <a:spcPts val="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Cluster Analysis: Basic Concepts</a:t>
            </a:r>
          </a:p>
          <a:p>
            <a:pPr marL="533400" marR="0" lvl="0" indent="-533400" algn="l" rtl="0">
              <a:lnSpc>
                <a:spcPct val="15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Partitioning Methods</a:t>
            </a:r>
          </a:p>
          <a:p>
            <a:pPr marL="533400" marR="0" lvl="0" indent="-533400" algn="l" rtl="0">
              <a:lnSpc>
                <a:spcPct val="15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Hierarchical Methods</a:t>
            </a:r>
          </a:p>
          <a:p>
            <a:pPr marL="533400" marR="0" lvl="0" indent="-533400" algn="l" rtl="0">
              <a:lnSpc>
                <a:spcPct val="15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Density-Based Methods</a:t>
            </a:r>
          </a:p>
          <a:p>
            <a:pPr marL="533400" marR="0" lvl="0" indent="-533400" algn="l" rtl="0">
              <a:lnSpc>
                <a:spcPct val="15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Grid-Based Methods</a:t>
            </a:r>
          </a:p>
          <a:p>
            <a:pPr marL="533400" marR="0" lvl="0" indent="-533400" algn="l" rtl="0">
              <a:lnSpc>
                <a:spcPct val="15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Evaluation of Clustering</a:t>
            </a:r>
          </a:p>
          <a:p>
            <a:pPr marL="533400" marR="0" lvl="0" indent="-533400" algn="l" rtl="0">
              <a:lnSpc>
                <a:spcPct val="15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Summary</a:t>
            </a:r>
          </a:p>
        </p:txBody>
      </p:sp>
      <p:sp>
        <p:nvSpPr>
          <p:cNvPr id="87" name="Shape 87"/>
          <p:cNvSpPr/>
          <p:nvPr/>
        </p:nvSpPr>
        <p:spPr>
          <a:xfrm rot="9840000">
            <a:off x="5943599" y="1524000"/>
            <a:ext cx="304799" cy="381000"/>
          </a:xfrm>
          <a:prstGeom prst="notchedRightArrow">
            <a:avLst>
              <a:gd name="adj1" fmla="val 50000"/>
              <a:gd name="adj2" fmla="val 50000"/>
            </a:avLst>
          </a:prstGeom>
          <a:solidFill>
            <a:srgbClr val="00CCFF"/>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8" name="Shape 88"/>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2</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20</a:t>
            </a:fld>
            <a:endParaRPr lang="en-US" sz="1200" b="0" i="0" u="none" strike="noStrike" cap="none" baseline="0">
              <a:solidFill>
                <a:schemeClr val="dk1"/>
              </a:solidFill>
              <a:latin typeface="Tahoma"/>
              <a:ea typeface="Tahoma"/>
              <a:cs typeface="Tahoma"/>
              <a:sym typeface="Tahoma"/>
            </a:endParaRPr>
          </a:p>
        </p:txBody>
      </p:sp>
      <p:sp>
        <p:nvSpPr>
          <p:cNvPr id="415" name="Shape 415"/>
          <p:cNvSpPr txBox="1">
            <a:spLocks noGrp="1"/>
          </p:cNvSpPr>
          <p:nvPr>
            <p:ph type="title"/>
          </p:nvPr>
        </p:nvSpPr>
        <p:spPr>
          <a:xfrm>
            <a:off x="0" y="381000"/>
            <a:ext cx="9144000"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PAM: A Typical K-Medoids Algorithm</a:t>
            </a:r>
          </a:p>
        </p:txBody>
      </p:sp>
      <p:grpSp>
        <p:nvGrpSpPr>
          <p:cNvPr id="416" name="Shape 416"/>
          <p:cNvGrpSpPr/>
          <p:nvPr/>
        </p:nvGrpSpPr>
        <p:grpSpPr>
          <a:xfrm>
            <a:off x="6705600" y="1676400"/>
            <a:ext cx="2514599" cy="2362200"/>
            <a:chOff x="1447800" y="1371600"/>
            <a:chExt cx="2514599" cy="2362200"/>
          </a:xfrm>
        </p:grpSpPr>
        <p:pic>
          <p:nvPicPr>
            <p:cNvPr id="417" name="Shape 417"/>
            <p:cNvPicPr preferRelativeResize="0"/>
            <p:nvPr/>
          </p:nvPicPr>
          <p:blipFill rotWithShape="1">
            <a:blip r:embed="rId3">
              <a:alphaModFix/>
            </a:blip>
            <a:srcRect/>
            <a:stretch/>
          </p:blipFill>
          <p:spPr>
            <a:xfrm>
              <a:off x="1447800" y="1371600"/>
              <a:ext cx="2514599" cy="2362200"/>
            </a:xfrm>
            <a:prstGeom prst="rect">
              <a:avLst/>
            </a:prstGeom>
            <a:noFill/>
            <a:ln>
              <a:noFill/>
            </a:ln>
          </p:spPr>
        </p:pic>
        <p:cxnSp>
          <p:nvCxnSpPr>
            <p:cNvPr id="418" name="Shape 418"/>
            <p:cNvCxnSpPr/>
            <p:nvPr/>
          </p:nvCxnSpPr>
          <p:spPr>
            <a:xfrm>
              <a:off x="3146425" y="2384425"/>
              <a:ext cx="0" cy="201611"/>
            </a:xfrm>
            <a:prstGeom prst="straightConnector1">
              <a:avLst/>
            </a:prstGeom>
            <a:noFill/>
            <a:ln w="9525" cap="flat" cmpd="sng">
              <a:solidFill>
                <a:schemeClr val="dk1"/>
              </a:solidFill>
              <a:prstDash val="solid"/>
              <a:miter/>
              <a:headEnd type="none" w="med" len="med"/>
              <a:tailEnd type="none" w="med" len="med"/>
            </a:ln>
          </p:spPr>
        </p:cxnSp>
        <p:sp>
          <p:nvSpPr>
            <p:cNvPr id="419" name="Shape 419"/>
            <p:cNvSpPr/>
            <p:nvPr/>
          </p:nvSpPr>
          <p:spPr>
            <a:xfrm>
              <a:off x="1924050" y="1641475"/>
              <a:ext cx="814386" cy="1214437"/>
            </a:xfrm>
            <a:prstGeom prst="ellipse">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420" name="Shape 420"/>
            <p:cNvSpPr/>
            <p:nvPr/>
          </p:nvSpPr>
          <p:spPr>
            <a:xfrm>
              <a:off x="2738436" y="2181225"/>
              <a:ext cx="815975" cy="1012825"/>
            </a:xfrm>
            <a:prstGeom prst="ellipse">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grpSp>
      <p:sp>
        <p:nvSpPr>
          <p:cNvPr id="421" name="Shape 421"/>
          <p:cNvSpPr txBox="1"/>
          <p:nvPr/>
        </p:nvSpPr>
        <p:spPr>
          <a:xfrm>
            <a:off x="7735886" y="1371600"/>
            <a:ext cx="1408111"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400" b="0" i="0" u="none" strike="noStrike" cap="none" baseline="0">
                <a:solidFill>
                  <a:schemeClr val="dk1"/>
                </a:solidFill>
                <a:latin typeface="Tahoma"/>
                <a:ea typeface="Tahoma"/>
                <a:cs typeface="Tahoma"/>
                <a:sym typeface="Tahoma"/>
              </a:rPr>
              <a:t>Total Cost = 20</a:t>
            </a:r>
          </a:p>
        </p:txBody>
      </p:sp>
      <p:sp>
        <p:nvSpPr>
          <p:cNvPr id="422" name="Shape 422"/>
          <p:cNvSpPr txBox="1"/>
          <p:nvPr/>
        </p:nvSpPr>
        <p:spPr>
          <a:xfrm>
            <a:off x="119061" y="1719261"/>
            <a:ext cx="2395537" cy="2254250"/>
          </a:xfrm>
          <a:prstGeom prst="rect">
            <a:avLst/>
          </a:prstGeom>
          <a:solidFill>
            <a:srgbClr val="FFFFFF"/>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423" name="Shape 423"/>
          <p:cNvSpPr txBox="1"/>
          <p:nvPr/>
        </p:nvSpPr>
        <p:spPr>
          <a:xfrm>
            <a:off x="369887" y="1903411"/>
            <a:ext cx="2014536" cy="1789111"/>
          </a:xfrm>
          <a:prstGeom prst="rect">
            <a:avLst/>
          </a:prstGeom>
          <a:solidFill>
            <a:srgbClr val="FFFFFF"/>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cxnSp>
        <p:nvCxnSpPr>
          <p:cNvPr id="424" name="Shape 424"/>
          <p:cNvCxnSpPr/>
          <p:nvPr/>
        </p:nvCxnSpPr>
        <p:spPr>
          <a:xfrm>
            <a:off x="369887" y="3517900"/>
            <a:ext cx="2014536" cy="1587"/>
          </a:xfrm>
          <a:prstGeom prst="straightConnector1">
            <a:avLst/>
          </a:prstGeom>
          <a:noFill/>
          <a:ln w="9525" cap="flat" cmpd="sng">
            <a:solidFill>
              <a:srgbClr val="000000"/>
            </a:solidFill>
            <a:prstDash val="solid"/>
            <a:miter/>
            <a:headEnd type="none" w="med" len="med"/>
            <a:tailEnd type="none" w="med" len="med"/>
          </a:ln>
        </p:spPr>
      </p:cxnSp>
      <p:cxnSp>
        <p:nvCxnSpPr>
          <p:cNvPr id="425" name="Shape 425"/>
          <p:cNvCxnSpPr/>
          <p:nvPr/>
        </p:nvCxnSpPr>
        <p:spPr>
          <a:xfrm>
            <a:off x="369887" y="3333750"/>
            <a:ext cx="2014536" cy="1587"/>
          </a:xfrm>
          <a:prstGeom prst="straightConnector1">
            <a:avLst/>
          </a:prstGeom>
          <a:noFill/>
          <a:ln w="9525" cap="flat" cmpd="sng">
            <a:solidFill>
              <a:srgbClr val="000000"/>
            </a:solidFill>
            <a:prstDash val="solid"/>
            <a:miter/>
            <a:headEnd type="none" w="med" len="med"/>
            <a:tailEnd type="none" w="med" len="med"/>
          </a:ln>
        </p:spPr>
      </p:cxnSp>
      <p:cxnSp>
        <p:nvCxnSpPr>
          <p:cNvPr id="426" name="Shape 426"/>
          <p:cNvCxnSpPr/>
          <p:nvPr/>
        </p:nvCxnSpPr>
        <p:spPr>
          <a:xfrm>
            <a:off x="369887" y="3160711"/>
            <a:ext cx="2014536" cy="1587"/>
          </a:xfrm>
          <a:prstGeom prst="straightConnector1">
            <a:avLst/>
          </a:prstGeom>
          <a:noFill/>
          <a:ln w="9525" cap="flat" cmpd="sng">
            <a:solidFill>
              <a:srgbClr val="000000"/>
            </a:solidFill>
            <a:prstDash val="solid"/>
            <a:miter/>
            <a:headEnd type="none" w="med" len="med"/>
            <a:tailEnd type="none" w="med" len="med"/>
          </a:ln>
        </p:spPr>
      </p:cxnSp>
      <p:cxnSp>
        <p:nvCxnSpPr>
          <p:cNvPr id="427" name="Shape 427"/>
          <p:cNvCxnSpPr/>
          <p:nvPr/>
        </p:nvCxnSpPr>
        <p:spPr>
          <a:xfrm>
            <a:off x="369887" y="2976561"/>
            <a:ext cx="2014536" cy="1587"/>
          </a:xfrm>
          <a:prstGeom prst="straightConnector1">
            <a:avLst/>
          </a:prstGeom>
          <a:noFill/>
          <a:ln w="9525" cap="flat" cmpd="sng">
            <a:solidFill>
              <a:srgbClr val="000000"/>
            </a:solidFill>
            <a:prstDash val="solid"/>
            <a:miter/>
            <a:headEnd type="none" w="med" len="med"/>
            <a:tailEnd type="none" w="med" len="med"/>
          </a:ln>
        </p:spPr>
      </p:cxnSp>
      <p:cxnSp>
        <p:nvCxnSpPr>
          <p:cNvPr id="428" name="Shape 428"/>
          <p:cNvCxnSpPr/>
          <p:nvPr/>
        </p:nvCxnSpPr>
        <p:spPr>
          <a:xfrm>
            <a:off x="369887" y="2803525"/>
            <a:ext cx="2014536" cy="1587"/>
          </a:xfrm>
          <a:prstGeom prst="straightConnector1">
            <a:avLst/>
          </a:prstGeom>
          <a:noFill/>
          <a:ln w="9525" cap="flat" cmpd="sng">
            <a:solidFill>
              <a:srgbClr val="000000"/>
            </a:solidFill>
            <a:prstDash val="solid"/>
            <a:miter/>
            <a:headEnd type="none" w="med" len="med"/>
            <a:tailEnd type="none" w="med" len="med"/>
          </a:ln>
        </p:spPr>
      </p:cxnSp>
      <p:cxnSp>
        <p:nvCxnSpPr>
          <p:cNvPr id="429" name="Shape 429"/>
          <p:cNvCxnSpPr/>
          <p:nvPr/>
        </p:nvCxnSpPr>
        <p:spPr>
          <a:xfrm>
            <a:off x="369887" y="2619375"/>
            <a:ext cx="2014536" cy="1587"/>
          </a:xfrm>
          <a:prstGeom prst="straightConnector1">
            <a:avLst/>
          </a:prstGeom>
          <a:noFill/>
          <a:ln w="9525" cap="flat" cmpd="sng">
            <a:solidFill>
              <a:srgbClr val="000000"/>
            </a:solidFill>
            <a:prstDash val="solid"/>
            <a:miter/>
            <a:headEnd type="none" w="med" len="med"/>
            <a:tailEnd type="none" w="med" len="med"/>
          </a:ln>
        </p:spPr>
      </p:cxnSp>
      <p:cxnSp>
        <p:nvCxnSpPr>
          <p:cNvPr id="430" name="Shape 430"/>
          <p:cNvCxnSpPr/>
          <p:nvPr/>
        </p:nvCxnSpPr>
        <p:spPr>
          <a:xfrm>
            <a:off x="369887" y="2446336"/>
            <a:ext cx="2014536" cy="1587"/>
          </a:xfrm>
          <a:prstGeom prst="straightConnector1">
            <a:avLst/>
          </a:prstGeom>
          <a:noFill/>
          <a:ln w="9525" cap="flat" cmpd="sng">
            <a:solidFill>
              <a:srgbClr val="000000"/>
            </a:solidFill>
            <a:prstDash val="solid"/>
            <a:miter/>
            <a:headEnd type="none" w="med" len="med"/>
            <a:tailEnd type="none" w="med" len="med"/>
          </a:ln>
        </p:spPr>
      </p:cxnSp>
      <p:cxnSp>
        <p:nvCxnSpPr>
          <p:cNvPr id="431" name="Shape 431"/>
          <p:cNvCxnSpPr/>
          <p:nvPr/>
        </p:nvCxnSpPr>
        <p:spPr>
          <a:xfrm>
            <a:off x="369887" y="2262186"/>
            <a:ext cx="2014536" cy="1587"/>
          </a:xfrm>
          <a:prstGeom prst="straightConnector1">
            <a:avLst/>
          </a:prstGeom>
          <a:noFill/>
          <a:ln w="9525" cap="flat" cmpd="sng">
            <a:solidFill>
              <a:srgbClr val="000000"/>
            </a:solidFill>
            <a:prstDash val="solid"/>
            <a:miter/>
            <a:headEnd type="none" w="med" len="med"/>
            <a:tailEnd type="none" w="med" len="med"/>
          </a:ln>
        </p:spPr>
      </p:cxnSp>
      <p:cxnSp>
        <p:nvCxnSpPr>
          <p:cNvPr id="432" name="Shape 432"/>
          <p:cNvCxnSpPr/>
          <p:nvPr/>
        </p:nvCxnSpPr>
        <p:spPr>
          <a:xfrm>
            <a:off x="369887" y="2087561"/>
            <a:ext cx="2014536" cy="1587"/>
          </a:xfrm>
          <a:prstGeom prst="straightConnector1">
            <a:avLst/>
          </a:prstGeom>
          <a:noFill/>
          <a:ln w="9525" cap="flat" cmpd="sng">
            <a:solidFill>
              <a:srgbClr val="000000"/>
            </a:solidFill>
            <a:prstDash val="solid"/>
            <a:miter/>
            <a:headEnd type="none" w="med" len="med"/>
            <a:tailEnd type="none" w="med" len="med"/>
          </a:ln>
        </p:spPr>
      </p:cxnSp>
      <p:cxnSp>
        <p:nvCxnSpPr>
          <p:cNvPr id="433" name="Shape 433"/>
          <p:cNvCxnSpPr/>
          <p:nvPr/>
        </p:nvCxnSpPr>
        <p:spPr>
          <a:xfrm>
            <a:off x="369887" y="1903411"/>
            <a:ext cx="2014536" cy="1587"/>
          </a:xfrm>
          <a:prstGeom prst="straightConnector1">
            <a:avLst/>
          </a:prstGeom>
          <a:noFill/>
          <a:ln w="9525" cap="flat" cmpd="sng">
            <a:solidFill>
              <a:srgbClr val="000000"/>
            </a:solidFill>
            <a:prstDash val="solid"/>
            <a:miter/>
            <a:headEnd type="none" w="med" len="med"/>
            <a:tailEnd type="none" w="med" len="med"/>
          </a:ln>
        </p:spPr>
      </p:cxnSp>
      <p:cxnSp>
        <p:nvCxnSpPr>
          <p:cNvPr id="434" name="Shape 434"/>
          <p:cNvCxnSpPr/>
          <p:nvPr/>
        </p:nvCxnSpPr>
        <p:spPr>
          <a:xfrm>
            <a:off x="576262" y="1903411"/>
            <a:ext cx="1587" cy="1789111"/>
          </a:xfrm>
          <a:prstGeom prst="straightConnector1">
            <a:avLst/>
          </a:prstGeom>
          <a:noFill/>
          <a:ln w="9525" cap="flat" cmpd="sng">
            <a:solidFill>
              <a:srgbClr val="000000"/>
            </a:solidFill>
            <a:prstDash val="solid"/>
            <a:miter/>
            <a:headEnd type="none" w="med" len="med"/>
            <a:tailEnd type="none" w="med" len="med"/>
          </a:ln>
        </p:spPr>
      </p:cxnSp>
      <p:cxnSp>
        <p:nvCxnSpPr>
          <p:cNvPr id="435" name="Shape 435"/>
          <p:cNvCxnSpPr/>
          <p:nvPr/>
        </p:nvCxnSpPr>
        <p:spPr>
          <a:xfrm>
            <a:off x="773112" y="1903411"/>
            <a:ext cx="1587" cy="1789111"/>
          </a:xfrm>
          <a:prstGeom prst="straightConnector1">
            <a:avLst/>
          </a:prstGeom>
          <a:noFill/>
          <a:ln w="9525" cap="flat" cmpd="sng">
            <a:solidFill>
              <a:srgbClr val="000000"/>
            </a:solidFill>
            <a:prstDash val="solid"/>
            <a:miter/>
            <a:headEnd type="none" w="med" len="med"/>
            <a:tailEnd type="none" w="med" len="med"/>
          </a:ln>
        </p:spPr>
      </p:cxnSp>
      <p:cxnSp>
        <p:nvCxnSpPr>
          <p:cNvPr id="436" name="Shape 436"/>
          <p:cNvCxnSpPr/>
          <p:nvPr/>
        </p:nvCxnSpPr>
        <p:spPr>
          <a:xfrm>
            <a:off x="979487" y="1903411"/>
            <a:ext cx="1587" cy="1789111"/>
          </a:xfrm>
          <a:prstGeom prst="straightConnector1">
            <a:avLst/>
          </a:prstGeom>
          <a:noFill/>
          <a:ln w="9525" cap="flat" cmpd="sng">
            <a:solidFill>
              <a:srgbClr val="000000"/>
            </a:solidFill>
            <a:prstDash val="solid"/>
            <a:miter/>
            <a:headEnd type="none" w="med" len="med"/>
            <a:tailEnd type="none" w="med" len="med"/>
          </a:ln>
        </p:spPr>
      </p:cxnSp>
      <p:cxnSp>
        <p:nvCxnSpPr>
          <p:cNvPr id="437" name="Shape 437"/>
          <p:cNvCxnSpPr/>
          <p:nvPr/>
        </p:nvCxnSpPr>
        <p:spPr>
          <a:xfrm>
            <a:off x="1176337" y="1903411"/>
            <a:ext cx="1587" cy="1789111"/>
          </a:xfrm>
          <a:prstGeom prst="straightConnector1">
            <a:avLst/>
          </a:prstGeom>
          <a:noFill/>
          <a:ln w="9525" cap="flat" cmpd="sng">
            <a:solidFill>
              <a:srgbClr val="000000"/>
            </a:solidFill>
            <a:prstDash val="solid"/>
            <a:miter/>
            <a:headEnd type="none" w="med" len="med"/>
            <a:tailEnd type="none" w="med" len="med"/>
          </a:ln>
        </p:spPr>
      </p:cxnSp>
      <p:cxnSp>
        <p:nvCxnSpPr>
          <p:cNvPr id="438" name="Shape 438"/>
          <p:cNvCxnSpPr/>
          <p:nvPr/>
        </p:nvCxnSpPr>
        <p:spPr>
          <a:xfrm>
            <a:off x="1382712" y="1903411"/>
            <a:ext cx="1587" cy="1789111"/>
          </a:xfrm>
          <a:prstGeom prst="straightConnector1">
            <a:avLst/>
          </a:prstGeom>
          <a:noFill/>
          <a:ln w="9525" cap="flat" cmpd="sng">
            <a:solidFill>
              <a:srgbClr val="000000"/>
            </a:solidFill>
            <a:prstDash val="solid"/>
            <a:miter/>
            <a:headEnd type="none" w="med" len="med"/>
            <a:tailEnd type="none" w="med" len="med"/>
          </a:ln>
        </p:spPr>
      </p:cxnSp>
      <p:cxnSp>
        <p:nvCxnSpPr>
          <p:cNvPr id="439" name="Shape 439"/>
          <p:cNvCxnSpPr/>
          <p:nvPr/>
        </p:nvCxnSpPr>
        <p:spPr>
          <a:xfrm>
            <a:off x="1577975" y="1903411"/>
            <a:ext cx="1587" cy="1789111"/>
          </a:xfrm>
          <a:prstGeom prst="straightConnector1">
            <a:avLst/>
          </a:prstGeom>
          <a:noFill/>
          <a:ln w="9525" cap="flat" cmpd="sng">
            <a:solidFill>
              <a:srgbClr val="000000"/>
            </a:solidFill>
            <a:prstDash val="solid"/>
            <a:miter/>
            <a:headEnd type="none" w="med" len="med"/>
            <a:tailEnd type="none" w="med" len="med"/>
          </a:ln>
        </p:spPr>
      </p:cxnSp>
      <p:cxnSp>
        <p:nvCxnSpPr>
          <p:cNvPr id="440" name="Shape 440"/>
          <p:cNvCxnSpPr/>
          <p:nvPr/>
        </p:nvCxnSpPr>
        <p:spPr>
          <a:xfrm>
            <a:off x="1785936" y="1903411"/>
            <a:ext cx="1587" cy="1789111"/>
          </a:xfrm>
          <a:prstGeom prst="straightConnector1">
            <a:avLst/>
          </a:prstGeom>
          <a:noFill/>
          <a:ln w="9525" cap="flat" cmpd="sng">
            <a:solidFill>
              <a:srgbClr val="000000"/>
            </a:solidFill>
            <a:prstDash val="solid"/>
            <a:miter/>
            <a:headEnd type="none" w="med" len="med"/>
            <a:tailEnd type="none" w="med" len="med"/>
          </a:ln>
        </p:spPr>
      </p:cxnSp>
      <p:cxnSp>
        <p:nvCxnSpPr>
          <p:cNvPr id="441" name="Shape 441"/>
          <p:cNvCxnSpPr/>
          <p:nvPr/>
        </p:nvCxnSpPr>
        <p:spPr>
          <a:xfrm>
            <a:off x="1981200" y="1903411"/>
            <a:ext cx="1587" cy="1789111"/>
          </a:xfrm>
          <a:prstGeom prst="straightConnector1">
            <a:avLst/>
          </a:prstGeom>
          <a:noFill/>
          <a:ln w="9525" cap="flat" cmpd="sng">
            <a:solidFill>
              <a:srgbClr val="000000"/>
            </a:solidFill>
            <a:prstDash val="solid"/>
            <a:miter/>
            <a:headEnd type="none" w="med" len="med"/>
            <a:tailEnd type="none" w="med" len="med"/>
          </a:ln>
        </p:spPr>
      </p:cxnSp>
      <p:cxnSp>
        <p:nvCxnSpPr>
          <p:cNvPr id="442" name="Shape 442"/>
          <p:cNvCxnSpPr/>
          <p:nvPr/>
        </p:nvCxnSpPr>
        <p:spPr>
          <a:xfrm>
            <a:off x="2187575" y="1903411"/>
            <a:ext cx="1587" cy="1789111"/>
          </a:xfrm>
          <a:prstGeom prst="straightConnector1">
            <a:avLst/>
          </a:prstGeom>
          <a:noFill/>
          <a:ln w="9525" cap="flat" cmpd="sng">
            <a:solidFill>
              <a:srgbClr val="000000"/>
            </a:solidFill>
            <a:prstDash val="solid"/>
            <a:miter/>
            <a:headEnd type="none" w="med" len="med"/>
            <a:tailEnd type="none" w="med" len="med"/>
          </a:ln>
        </p:spPr>
      </p:cxnSp>
      <p:cxnSp>
        <p:nvCxnSpPr>
          <p:cNvPr id="443" name="Shape 443"/>
          <p:cNvCxnSpPr/>
          <p:nvPr/>
        </p:nvCxnSpPr>
        <p:spPr>
          <a:xfrm>
            <a:off x="2384425" y="1903411"/>
            <a:ext cx="1587" cy="1789111"/>
          </a:xfrm>
          <a:prstGeom prst="straightConnector1">
            <a:avLst/>
          </a:prstGeom>
          <a:noFill/>
          <a:ln w="9525" cap="flat" cmpd="sng">
            <a:solidFill>
              <a:srgbClr val="000000"/>
            </a:solidFill>
            <a:prstDash val="solid"/>
            <a:miter/>
            <a:headEnd type="none" w="med" len="med"/>
            <a:tailEnd type="none" w="med" len="med"/>
          </a:ln>
        </p:spPr>
      </p:cxnSp>
      <p:sp>
        <p:nvSpPr>
          <p:cNvPr id="444" name="Shape 444"/>
          <p:cNvSpPr txBox="1"/>
          <p:nvPr/>
        </p:nvSpPr>
        <p:spPr>
          <a:xfrm>
            <a:off x="369887" y="1903411"/>
            <a:ext cx="2014536" cy="1789111"/>
          </a:xfrm>
          <a:prstGeom prst="rect">
            <a:avLst/>
          </a:prstGeom>
          <a:noFill/>
          <a:ln w="11100"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cxnSp>
        <p:nvCxnSpPr>
          <p:cNvPr id="445" name="Shape 445"/>
          <p:cNvCxnSpPr/>
          <p:nvPr/>
        </p:nvCxnSpPr>
        <p:spPr>
          <a:xfrm>
            <a:off x="369887" y="1903411"/>
            <a:ext cx="1587" cy="1789111"/>
          </a:xfrm>
          <a:prstGeom prst="straightConnector1">
            <a:avLst/>
          </a:prstGeom>
          <a:noFill/>
          <a:ln w="9525" cap="flat" cmpd="sng">
            <a:solidFill>
              <a:srgbClr val="000000"/>
            </a:solidFill>
            <a:prstDash val="solid"/>
            <a:miter/>
            <a:headEnd type="none" w="med" len="med"/>
            <a:tailEnd type="none" w="med" len="med"/>
          </a:ln>
        </p:spPr>
      </p:cxnSp>
      <p:cxnSp>
        <p:nvCxnSpPr>
          <p:cNvPr id="446" name="Shape 446"/>
          <p:cNvCxnSpPr/>
          <p:nvPr/>
        </p:nvCxnSpPr>
        <p:spPr>
          <a:xfrm>
            <a:off x="347662" y="3692525"/>
            <a:ext cx="22225" cy="1587"/>
          </a:xfrm>
          <a:prstGeom prst="straightConnector1">
            <a:avLst/>
          </a:prstGeom>
          <a:noFill/>
          <a:ln w="9525" cap="flat" cmpd="sng">
            <a:solidFill>
              <a:srgbClr val="000000"/>
            </a:solidFill>
            <a:prstDash val="solid"/>
            <a:miter/>
            <a:headEnd type="none" w="med" len="med"/>
            <a:tailEnd type="none" w="med" len="med"/>
          </a:ln>
        </p:spPr>
      </p:cxnSp>
      <p:cxnSp>
        <p:nvCxnSpPr>
          <p:cNvPr id="447" name="Shape 447"/>
          <p:cNvCxnSpPr/>
          <p:nvPr/>
        </p:nvCxnSpPr>
        <p:spPr>
          <a:xfrm>
            <a:off x="347662" y="3517900"/>
            <a:ext cx="22225" cy="1587"/>
          </a:xfrm>
          <a:prstGeom prst="straightConnector1">
            <a:avLst/>
          </a:prstGeom>
          <a:noFill/>
          <a:ln w="9525" cap="flat" cmpd="sng">
            <a:solidFill>
              <a:srgbClr val="000000"/>
            </a:solidFill>
            <a:prstDash val="solid"/>
            <a:miter/>
            <a:headEnd type="none" w="med" len="med"/>
            <a:tailEnd type="none" w="med" len="med"/>
          </a:ln>
        </p:spPr>
      </p:cxnSp>
      <p:cxnSp>
        <p:nvCxnSpPr>
          <p:cNvPr id="448" name="Shape 448"/>
          <p:cNvCxnSpPr/>
          <p:nvPr/>
        </p:nvCxnSpPr>
        <p:spPr>
          <a:xfrm>
            <a:off x="347662" y="3333750"/>
            <a:ext cx="22225" cy="1587"/>
          </a:xfrm>
          <a:prstGeom prst="straightConnector1">
            <a:avLst/>
          </a:prstGeom>
          <a:noFill/>
          <a:ln w="9525" cap="flat" cmpd="sng">
            <a:solidFill>
              <a:srgbClr val="000000"/>
            </a:solidFill>
            <a:prstDash val="solid"/>
            <a:miter/>
            <a:headEnd type="none" w="med" len="med"/>
            <a:tailEnd type="none" w="med" len="med"/>
          </a:ln>
        </p:spPr>
      </p:cxnSp>
      <p:cxnSp>
        <p:nvCxnSpPr>
          <p:cNvPr id="449" name="Shape 449"/>
          <p:cNvCxnSpPr/>
          <p:nvPr/>
        </p:nvCxnSpPr>
        <p:spPr>
          <a:xfrm>
            <a:off x="347662" y="3160711"/>
            <a:ext cx="22225" cy="1587"/>
          </a:xfrm>
          <a:prstGeom prst="straightConnector1">
            <a:avLst/>
          </a:prstGeom>
          <a:noFill/>
          <a:ln w="9525" cap="flat" cmpd="sng">
            <a:solidFill>
              <a:srgbClr val="000000"/>
            </a:solidFill>
            <a:prstDash val="solid"/>
            <a:miter/>
            <a:headEnd type="none" w="med" len="med"/>
            <a:tailEnd type="none" w="med" len="med"/>
          </a:ln>
        </p:spPr>
      </p:cxnSp>
      <p:cxnSp>
        <p:nvCxnSpPr>
          <p:cNvPr id="450" name="Shape 450"/>
          <p:cNvCxnSpPr/>
          <p:nvPr/>
        </p:nvCxnSpPr>
        <p:spPr>
          <a:xfrm>
            <a:off x="347662" y="2976561"/>
            <a:ext cx="22225" cy="1587"/>
          </a:xfrm>
          <a:prstGeom prst="straightConnector1">
            <a:avLst/>
          </a:prstGeom>
          <a:noFill/>
          <a:ln w="9525" cap="flat" cmpd="sng">
            <a:solidFill>
              <a:srgbClr val="000000"/>
            </a:solidFill>
            <a:prstDash val="solid"/>
            <a:miter/>
            <a:headEnd type="none" w="med" len="med"/>
            <a:tailEnd type="none" w="med" len="med"/>
          </a:ln>
        </p:spPr>
      </p:cxnSp>
      <p:cxnSp>
        <p:nvCxnSpPr>
          <p:cNvPr id="451" name="Shape 451"/>
          <p:cNvCxnSpPr/>
          <p:nvPr/>
        </p:nvCxnSpPr>
        <p:spPr>
          <a:xfrm>
            <a:off x="347662" y="2803525"/>
            <a:ext cx="22225" cy="1587"/>
          </a:xfrm>
          <a:prstGeom prst="straightConnector1">
            <a:avLst/>
          </a:prstGeom>
          <a:noFill/>
          <a:ln w="9525" cap="flat" cmpd="sng">
            <a:solidFill>
              <a:srgbClr val="000000"/>
            </a:solidFill>
            <a:prstDash val="solid"/>
            <a:miter/>
            <a:headEnd type="none" w="med" len="med"/>
            <a:tailEnd type="none" w="med" len="med"/>
          </a:ln>
        </p:spPr>
      </p:cxnSp>
      <p:cxnSp>
        <p:nvCxnSpPr>
          <p:cNvPr id="452" name="Shape 452"/>
          <p:cNvCxnSpPr/>
          <p:nvPr/>
        </p:nvCxnSpPr>
        <p:spPr>
          <a:xfrm>
            <a:off x="347662" y="2619375"/>
            <a:ext cx="22225" cy="1587"/>
          </a:xfrm>
          <a:prstGeom prst="straightConnector1">
            <a:avLst/>
          </a:prstGeom>
          <a:noFill/>
          <a:ln w="9525" cap="flat" cmpd="sng">
            <a:solidFill>
              <a:srgbClr val="000000"/>
            </a:solidFill>
            <a:prstDash val="solid"/>
            <a:miter/>
            <a:headEnd type="none" w="med" len="med"/>
            <a:tailEnd type="none" w="med" len="med"/>
          </a:ln>
        </p:spPr>
      </p:cxnSp>
      <p:cxnSp>
        <p:nvCxnSpPr>
          <p:cNvPr id="453" name="Shape 453"/>
          <p:cNvCxnSpPr/>
          <p:nvPr/>
        </p:nvCxnSpPr>
        <p:spPr>
          <a:xfrm>
            <a:off x="347662" y="2446336"/>
            <a:ext cx="22225" cy="1587"/>
          </a:xfrm>
          <a:prstGeom prst="straightConnector1">
            <a:avLst/>
          </a:prstGeom>
          <a:noFill/>
          <a:ln w="9525" cap="flat" cmpd="sng">
            <a:solidFill>
              <a:srgbClr val="000000"/>
            </a:solidFill>
            <a:prstDash val="solid"/>
            <a:miter/>
            <a:headEnd type="none" w="med" len="med"/>
            <a:tailEnd type="none" w="med" len="med"/>
          </a:ln>
        </p:spPr>
      </p:cxnSp>
      <p:cxnSp>
        <p:nvCxnSpPr>
          <p:cNvPr id="454" name="Shape 454"/>
          <p:cNvCxnSpPr/>
          <p:nvPr/>
        </p:nvCxnSpPr>
        <p:spPr>
          <a:xfrm>
            <a:off x="347662" y="2262186"/>
            <a:ext cx="22225" cy="1587"/>
          </a:xfrm>
          <a:prstGeom prst="straightConnector1">
            <a:avLst/>
          </a:prstGeom>
          <a:noFill/>
          <a:ln w="9525" cap="flat" cmpd="sng">
            <a:solidFill>
              <a:srgbClr val="000000"/>
            </a:solidFill>
            <a:prstDash val="solid"/>
            <a:miter/>
            <a:headEnd type="none" w="med" len="med"/>
            <a:tailEnd type="none" w="med" len="med"/>
          </a:ln>
        </p:spPr>
      </p:cxnSp>
      <p:cxnSp>
        <p:nvCxnSpPr>
          <p:cNvPr id="455" name="Shape 455"/>
          <p:cNvCxnSpPr/>
          <p:nvPr/>
        </p:nvCxnSpPr>
        <p:spPr>
          <a:xfrm>
            <a:off x="347662" y="2087561"/>
            <a:ext cx="22225" cy="1587"/>
          </a:xfrm>
          <a:prstGeom prst="straightConnector1">
            <a:avLst/>
          </a:prstGeom>
          <a:noFill/>
          <a:ln w="9525" cap="flat" cmpd="sng">
            <a:solidFill>
              <a:srgbClr val="000000"/>
            </a:solidFill>
            <a:prstDash val="solid"/>
            <a:miter/>
            <a:headEnd type="none" w="med" len="med"/>
            <a:tailEnd type="none" w="med" len="med"/>
          </a:ln>
        </p:spPr>
      </p:cxnSp>
      <p:cxnSp>
        <p:nvCxnSpPr>
          <p:cNvPr id="456" name="Shape 456"/>
          <p:cNvCxnSpPr/>
          <p:nvPr/>
        </p:nvCxnSpPr>
        <p:spPr>
          <a:xfrm>
            <a:off x="347662" y="1903411"/>
            <a:ext cx="22225" cy="1587"/>
          </a:xfrm>
          <a:prstGeom prst="straightConnector1">
            <a:avLst/>
          </a:prstGeom>
          <a:noFill/>
          <a:ln w="9525" cap="flat" cmpd="sng">
            <a:solidFill>
              <a:srgbClr val="000000"/>
            </a:solidFill>
            <a:prstDash val="solid"/>
            <a:miter/>
            <a:headEnd type="none" w="med" len="med"/>
            <a:tailEnd type="none" w="med" len="med"/>
          </a:ln>
        </p:spPr>
      </p:cxnSp>
      <p:cxnSp>
        <p:nvCxnSpPr>
          <p:cNvPr id="457" name="Shape 457"/>
          <p:cNvCxnSpPr/>
          <p:nvPr/>
        </p:nvCxnSpPr>
        <p:spPr>
          <a:xfrm>
            <a:off x="369887" y="3692525"/>
            <a:ext cx="2014536" cy="1587"/>
          </a:xfrm>
          <a:prstGeom prst="straightConnector1">
            <a:avLst/>
          </a:prstGeom>
          <a:noFill/>
          <a:ln w="9525" cap="flat" cmpd="sng">
            <a:solidFill>
              <a:srgbClr val="000000"/>
            </a:solidFill>
            <a:prstDash val="solid"/>
            <a:miter/>
            <a:headEnd type="none" w="med" len="med"/>
            <a:tailEnd type="none" w="med" len="med"/>
          </a:ln>
        </p:spPr>
      </p:cxnSp>
      <p:cxnSp>
        <p:nvCxnSpPr>
          <p:cNvPr id="458" name="Shape 458"/>
          <p:cNvCxnSpPr/>
          <p:nvPr/>
        </p:nvCxnSpPr>
        <p:spPr>
          <a:xfrm rot="10800000" flipH="1">
            <a:off x="369887" y="3692525"/>
            <a:ext cx="1587" cy="20636"/>
          </a:xfrm>
          <a:prstGeom prst="straightConnector1">
            <a:avLst/>
          </a:prstGeom>
          <a:noFill/>
          <a:ln w="9525" cap="flat" cmpd="sng">
            <a:solidFill>
              <a:srgbClr val="000000"/>
            </a:solidFill>
            <a:prstDash val="solid"/>
            <a:miter/>
            <a:headEnd type="none" w="med" len="med"/>
            <a:tailEnd type="none" w="med" len="med"/>
          </a:ln>
        </p:spPr>
      </p:cxnSp>
      <p:cxnSp>
        <p:nvCxnSpPr>
          <p:cNvPr id="459" name="Shape 459"/>
          <p:cNvCxnSpPr/>
          <p:nvPr/>
        </p:nvCxnSpPr>
        <p:spPr>
          <a:xfrm rot="10800000" flipH="1">
            <a:off x="576262" y="3692525"/>
            <a:ext cx="1587" cy="20636"/>
          </a:xfrm>
          <a:prstGeom prst="straightConnector1">
            <a:avLst/>
          </a:prstGeom>
          <a:noFill/>
          <a:ln w="9525" cap="flat" cmpd="sng">
            <a:solidFill>
              <a:srgbClr val="000000"/>
            </a:solidFill>
            <a:prstDash val="solid"/>
            <a:miter/>
            <a:headEnd type="none" w="med" len="med"/>
            <a:tailEnd type="none" w="med" len="med"/>
          </a:ln>
        </p:spPr>
      </p:cxnSp>
      <p:cxnSp>
        <p:nvCxnSpPr>
          <p:cNvPr id="460" name="Shape 460"/>
          <p:cNvCxnSpPr/>
          <p:nvPr/>
        </p:nvCxnSpPr>
        <p:spPr>
          <a:xfrm rot="10800000" flipH="1">
            <a:off x="773112" y="3692525"/>
            <a:ext cx="1587" cy="20636"/>
          </a:xfrm>
          <a:prstGeom prst="straightConnector1">
            <a:avLst/>
          </a:prstGeom>
          <a:noFill/>
          <a:ln w="9525" cap="flat" cmpd="sng">
            <a:solidFill>
              <a:srgbClr val="000000"/>
            </a:solidFill>
            <a:prstDash val="solid"/>
            <a:miter/>
            <a:headEnd type="none" w="med" len="med"/>
            <a:tailEnd type="none" w="med" len="med"/>
          </a:ln>
        </p:spPr>
      </p:cxnSp>
      <p:cxnSp>
        <p:nvCxnSpPr>
          <p:cNvPr id="461" name="Shape 461"/>
          <p:cNvCxnSpPr/>
          <p:nvPr/>
        </p:nvCxnSpPr>
        <p:spPr>
          <a:xfrm rot="10800000" flipH="1">
            <a:off x="979487" y="3692525"/>
            <a:ext cx="1587" cy="20636"/>
          </a:xfrm>
          <a:prstGeom prst="straightConnector1">
            <a:avLst/>
          </a:prstGeom>
          <a:noFill/>
          <a:ln w="9525" cap="flat" cmpd="sng">
            <a:solidFill>
              <a:srgbClr val="000000"/>
            </a:solidFill>
            <a:prstDash val="solid"/>
            <a:miter/>
            <a:headEnd type="none" w="med" len="med"/>
            <a:tailEnd type="none" w="med" len="med"/>
          </a:ln>
        </p:spPr>
      </p:cxnSp>
      <p:cxnSp>
        <p:nvCxnSpPr>
          <p:cNvPr id="462" name="Shape 462"/>
          <p:cNvCxnSpPr/>
          <p:nvPr/>
        </p:nvCxnSpPr>
        <p:spPr>
          <a:xfrm rot="10800000" flipH="1">
            <a:off x="1176337" y="3692525"/>
            <a:ext cx="1587" cy="20636"/>
          </a:xfrm>
          <a:prstGeom prst="straightConnector1">
            <a:avLst/>
          </a:prstGeom>
          <a:noFill/>
          <a:ln w="9525" cap="flat" cmpd="sng">
            <a:solidFill>
              <a:srgbClr val="000000"/>
            </a:solidFill>
            <a:prstDash val="solid"/>
            <a:miter/>
            <a:headEnd type="none" w="med" len="med"/>
            <a:tailEnd type="none" w="med" len="med"/>
          </a:ln>
        </p:spPr>
      </p:cxnSp>
      <p:cxnSp>
        <p:nvCxnSpPr>
          <p:cNvPr id="463" name="Shape 463"/>
          <p:cNvCxnSpPr/>
          <p:nvPr/>
        </p:nvCxnSpPr>
        <p:spPr>
          <a:xfrm rot="10800000" flipH="1">
            <a:off x="1382712" y="3692525"/>
            <a:ext cx="1587" cy="20636"/>
          </a:xfrm>
          <a:prstGeom prst="straightConnector1">
            <a:avLst/>
          </a:prstGeom>
          <a:noFill/>
          <a:ln w="9525" cap="flat" cmpd="sng">
            <a:solidFill>
              <a:srgbClr val="000000"/>
            </a:solidFill>
            <a:prstDash val="solid"/>
            <a:miter/>
            <a:headEnd type="none" w="med" len="med"/>
            <a:tailEnd type="none" w="med" len="med"/>
          </a:ln>
        </p:spPr>
      </p:cxnSp>
      <p:cxnSp>
        <p:nvCxnSpPr>
          <p:cNvPr id="464" name="Shape 464"/>
          <p:cNvCxnSpPr/>
          <p:nvPr/>
        </p:nvCxnSpPr>
        <p:spPr>
          <a:xfrm rot="10800000" flipH="1">
            <a:off x="1577975" y="3692525"/>
            <a:ext cx="1587" cy="20636"/>
          </a:xfrm>
          <a:prstGeom prst="straightConnector1">
            <a:avLst/>
          </a:prstGeom>
          <a:noFill/>
          <a:ln w="9525" cap="flat" cmpd="sng">
            <a:solidFill>
              <a:srgbClr val="000000"/>
            </a:solidFill>
            <a:prstDash val="solid"/>
            <a:miter/>
            <a:headEnd type="none" w="med" len="med"/>
            <a:tailEnd type="none" w="med" len="med"/>
          </a:ln>
        </p:spPr>
      </p:cxnSp>
      <p:cxnSp>
        <p:nvCxnSpPr>
          <p:cNvPr id="465" name="Shape 465"/>
          <p:cNvCxnSpPr/>
          <p:nvPr/>
        </p:nvCxnSpPr>
        <p:spPr>
          <a:xfrm rot="10800000" flipH="1">
            <a:off x="1785936" y="3692525"/>
            <a:ext cx="1587" cy="20636"/>
          </a:xfrm>
          <a:prstGeom prst="straightConnector1">
            <a:avLst/>
          </a:prstGeom>
          <a:noFill/>
          <a:ln w="9525" cap="flat" cmpd="sng">
            <a:solidFill>
              <a:srgbClr val="000000"/>
            </a:solidFill>
            <a:prstDash val="solid"/>
            <a:miter/>
            <a:headEnd type="none" w="med" len="med"/>
            <a:tailEnd type="none" w="med" len="med"/>
          </a:ln>
        </p:spPr>
      </p:cxnSp>
      <p:cxnSp>
        <p:nvCxnSpPr>
          <p:cNvPr id="466" name="Shape 466"/>
          <p:cNvCxnSpPr/>
          <p:nvPr/>
        </p:nvCxnSpPr>
        <p:spPr>
          <a:xfrm rot="10800000" flipH="1">
            <a:off x="1981200" y="3692525"/>
            <a:ext cx="1587" cy="20636"/>
          </a:xfrm>
          <a:prstGeom prst="straightConnector1">
            <a:avLst/>
          </a:prstGeom>
          <a:noFill/>
          <a:ln w="9525" cap="flat" cmpd="sng">
            <a:solidFill>
              <a:srgbClr val="000000"/>
            </a:solidFill>
            <a:prstDash val="solid"/>
            <a:miter/>
            <a:headEnd type="none" w="med" len="med"/>
            <a:tailEnd type="none" w="med" len="med"/>
          </a:ln>
        </p:spPr>
      </p:cxnSp>
      <p:cxnSp>
        <p:nvCxnSpPr>
          <p:cNvPr id="467" name="Shape 467"/>
          <p:cNvCxnSpPr/>
          <p:nvPr/>
        </p:nvCxnSpPr>
        <p:spPr>
          <a:xfrm rot="10800000" flipH="1">
            <a:off x="2187575" y="3692525"/>
            <a:ext cx="1587" cy="20636"/>
          </a:xfrm>
          <a:prstGeom prst="straightConnector1">
            <a:avLst/>
          </a:prstGeom>
          <a:noFill/>
          <a:ln w="9525" cap="flat" cmpd="sng">
            <a:solidFill>
              <a:srgbClr val="000000"/>
            </a:solidFill>
            <a:prstDash val="solid"/>
            <a:miter/>
            <a:headEnd type="none" w="med" len="med"/>
            <a:tailEnd type="none" w="med" len="med"/>
          </a:ln>
        </p:spPr>
      </p:cxnSp>
      <p:cxnSp>
        <p:nvCxnSpPr>
          <p:cNvPr id="468" name="Shape 468"/>
          <p:cNvCxnSpPr/>
          <p:nvPr/>
        </p:nvCxnSpPr>
        <p:spPr>
          <a:xfrm rot="10800000" flipH="1">
            <a:off x="2384425" y="3692525"/>
            <a:ext cx="1587" cy="20636"/>
          </a:xfrm>
          <a:prstGeom prst="straightConnector1">
            <a:avLst/>
          </a:prstGeom>
          <a:noFill/>
          <a:ln w="9525" cap="flat" cmpd="sng">
            <a:solidFill>
              <a:srgbClr val="000000"/>
            </a:solidFill>
            <a:prstDash val="solid"/>
            <a:miter/>
            <a:headEnd type="none" w="med" len="med"/>
            <a:tailEnd type="none" w="med" len="med"/>
          </a:ln>
        </p:spPr>
      </p:cxnSp>
      <p:sp>
        <p:nvSpPr>
          <p:cNvPr id="469" name="Shape 469"/>
          <p:cNvSpPr/>
          <p:nvPr/>
        </p:nvSpPr>
        <p:spPr>
          <a:xfrm>
            <a:off x="903287" y="2900361"/>
            <a:ext cx="152400" cy="152400"/>
          </a:xfrm>
          <a:custGeom>
            <a:avLst/>
            <a:gdLst/>
            <a:ahLst/>
            <a:cxnLst/>
            <a:rect l="0" t="0" r="0" b="0"/>
            <a:pathLst>
              <a:path w="96" h="96" extrusionOk="0">
                <a:moveTo>
                  <a:pt x="48" y="0"/>
                </a:moveTo>
                <a:lnTo>
                  <a:pt x="96" y="48"/>
                </a:lnTo>
                <a:lnTo>
                  <a:pt x="48" y="96"/>
                </a:lnTo>
                <a:lnTo>
                  <a:pt x="0" y="48"/>
                </a:lnTo>
                <a:lnTo>
                  <a:pt x="48" y="0"/>
                </a:lnTo>
                <a:close/>
              </a:path>
            </a:pathLst>
          </a:custGeom>
          <a:solidFill>
            <a:srgbClr val="00FFFF"/>
          </a:solidFill>
          <a:ln w="11100"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470" name="Shape 470"/>
          <p:cNvSpPr/>
          <p:nvPr/>
        </p:nvSpPr>
        <p:spPr>
          <a:xfrm>
            <a:off x="696912" y="2543175"/>
            <a:ext cx="152400" cy="152400"/>
          </a:xfrm>
          <a:custGeom>
            <a:avLst/>
            <a:gdLst/>
            <a:ahLst/>
            <a:cxnLst/>
            <a:rect l="0" t="0" r="0" b="0"/>
            <a:pathLst>
              <a:path w="96" h="96" extrusionOk="0">
                <a:moveTo>
                  <a:pt x="48" y="0"/>
                </a:moveTo>
                <a:lnTo>
                  <a:pt x="96" y="48"/>
                </a:lnTo>
                <a:lnTo>
                  <a:pt x="48" y="96"/>
                </a:lnTo>
                <a:lnTo>
                  <a:pt x="0" y="48"/>
                </a:lnTo>
                <a:lnTo>
                  <a:pt x="48" y="0"/>
                </a:lnTo>
                <a:close/>
              </a:path>
            </a:pathLst>
          </a:custGeom>
          <a:solidFill>
            <a:srgbClr val="00FFFF"/>
          </a:solidFill>
          <a:ln w="11100"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471" name="Shape 471"/>
          <p:cNvSpPr/>
          <p:nvPr/>
        </p:nvSpPr>
        <p:spPr>
          <a:xfrm>
            <a:off x="1709736" y="3084511"/>
            <a:ext cx="152400" cy="152400"/>
          </a:xfrm>
          <a:custGeom>
            <a:avLst/>
            <a:gdLst/>
            <a:ahLst/>
            <a:cxnLst/>
            <a:rect l="0" t="0" r="0" b="0"/>
            <a:pathLst>
              <a:path w="96" h="96" extrusionOk="0">
                <a:moveTo>
                  <a:pt x="48" y="0"/>
                </a:moveTo>
                <a:lnTo>
                  <a:pt x="96" y="48"/>
                </a:lnTo>
                <a:lnTo>
                  <a:pt x="48" y="96"/>
                </a:lnTo>
                <a:lnTo>
                  <a:pt x="0" y="48"/>
                </a:lnTo>
                <a:lnTo>
                  <a:pt x="48" y="0"/>
                </a:lnTo>
                <a:close/>
              </a:path>
            </a:pathLst>
          </a:custGeom>
          <a:solidFill>
            <a:srgbClr val="00FFFF"/>
          </a:solidFill>
          <a:ln w="11100"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472" name="Shape 472"/>
          <p:cNvSpPr/>
          <p:nvPr/>
        </p:nvSpPr>
        <p:spPr>
          <a:xfrm>
            <a:off x="1100137" y="2370136"/>
            <a:ext cx="152400" cy="150812"/>
          </a:xfrm>
          <a:custGeom>
            <a:avLst/>
            <a:gdLst/>
            <a:ahLst/>
            <a:cxnLst/>
            <a:rect l="0" t="0" r="0" b="0"/>
            <a:pathLst>
              <a:path w="96" h="95" extrusionOk="0">
                <a:moveTo>
                  <a:pt x="48" y="0"/>
                </a:moveTo>
                <a:lnTo>
                  <a:pt x="96" y="48"/>
                </a:lnTo>
                <a:lnTo>
                  <a:pt x="48" y="95"/>
                </a:lnTo>
                <a:lnTo>
                  <a:pt x="0" y="48"/>
                </a:lnTo>
                <a:lnTo>
                  <a:pt x="48" y="0"/>
                </a:lnTo>
                <a:close/>
              </a:path>
            </a:pathLst>
          </a:custGeom>
          <a:solidFill>
            <a:srgbClr val="00FFFF"/>
          </a:solidFill>
          <a:ln w="11100"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473" name="Shape 473"/>
          <p:cNvSpPr/>
          <p:nvPr/>
        </p:nvSpPr>
        <p:spPr>
          <a:xfrm>
            <a:off x="1905000" y="2727325"/>
            <a:ext cx="152400" cy="152400"/>
          </a:xfrm>
          <a:custGeom>
            <a:avLst/>
            <a:gdLst/>
            <a:ahLst/>
            <a:cxnLst/>
            <a:rect l="0" t="0" r="0" b="0"/>
            <a:pathLst>
              <a:path w="96" h="96" extrusionOk="0">
                <a:moveTo>
                  <a:pt x="48" y="0"/>
                </a:moveTo>
                <a:lnTo>
                  <a:pt x="96" y="48"/>
                </a:lnTo>
                <a:lnTo>
                  <a:pt x="48" y="96"/>
                </a:lnTo>
                <a:lnTo>
                  <a:pt x="0" y="48"/>
                </a:lnTo>
                <a:lnTo>
                  <a:pt x="48" y="0"/>
                </a:lnTo>
                <a:close/>
              </a:path>
            </a:pathLst>
          </a:custGeom>
          <a:solidFill>
            <a:srgbClr val="00FFFF"/>
          </a:solidFill>
          <a:ln w="11100"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474" name="Shape 474"/>
          <p:cNvSpPr/>
          <p:nvPr/>
        </p:nvSpPr>
        <p:spPr>
          <a:xfrm>
            <a:off x="1501775" y="3259136"/>
            <a:ext cx="152400" cy="150812"/>
          </a:xfrm>
          <a:custGeom>
            <a:avLst/>
            <a:gdLst/>
            <a:ahLst/>
            <a:cxnLst/>
            <a:rect l="0" t="0" r="0" b="0"/>
            <a:pathLst>
              <a:path w="96" h="95" extrusionOk="0">
                <a:moveTo>
                  <a:pt x="48" y="0"/>
                </a:moveTo>
                <a:lnTo>
                  <a:pt x="96" y="47"/>
                </a:lnTo>
                <a:lnTo>
                  <a:pt x="48" y="95"/>
                </a:lnTo>
                <a:lnTo>
                  <a:pt x="0" y="47"/>
                </a:lnTo>
                <a:lnTo>
                  <a:pt x="48" y="0"/>
                </a:lnTo>
                <a:close/>
              </a:path>
            </a:pathLst>
          </a:custGeom>
          <a:solidFill>
            <a:srgbClr val="00FFFF"/>
          </a:solidFill>
          <a:ln w="11100"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475" name="Shape 475"/>
          <p:cNvSpPr/>
          <p:nvPr/>
        </p:nvSpPr>
        <p:spPr>
          <a:xfrm>
            <a:off x="1709736" y="2900361"/>
            <a:ext cx="152400" cy="152400"/>
          </a:xfrm>
          <a:custGeom>
            <a:avLst/>
            <a:gdLst/>
            <a:ahLst/>
            <a:cxnLst/>
            <a:rect l="0" t="0" r="0" b="0"/>
            <a:pathLst>
              <a:path w="96" h="96" extrusionOk="0">
                <a:moveTo>
                  <a:pt x="48" y="0"/>
                </a:moveTo>
                <a:lnTo>
                  <a:pt x="96" y="48"/>
                </a:lnTo>
                <a:lnTo>
                  <a:pt x="48" y="96"/>
                </a:lnTo>
                <a:lnTo>
                  <a:pt x="0" y="48"/>
                </a:lnTo>
                <a:lnTo>
                  <a:pt x="48" y="0"/>
                </a:lnTo>
                <a:close/>
              </a:path>
            </a:pathLst>
          </a:custGeom>
          <a:solidFill>
            <a:srgbClr val="00FFFF"/>
          </a:solidFill>
          <a:ln w="11100"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476" name="Shape 476"/>
          <p:cNvSpPr/>
          <p:nvPr/>
        </p:nvSpPr>
        <p:spPr>
          <a:xfrm>
            <a:off x="1709736" y="2543175"/>
            <a:ext cx="152400" cy="152400"/>
          </a:xfrm>
          <a:custGeom>
            <a:avLst/>
            <a:gdLst/>
            <a:ahLst/>
            <a:cxnLst/>
            <a:rect l="0" t="0" r="0" b="0"/>
            <a:pathLst>
              <a:path w="96" h="96" extrusionOk="0">
                <a:moveTo>
                  <a:pt x="48" y="0"/>
                </a:moveTo>
                <a:lnTo>
                  <a:pt x="96" y="48"/>
                </a:lnTo>
                <a:lnTo>
                  <a:pt x="48" y="96"/>
                </a:lnTo>
                <a:lnTo>
                  <a:pt x="0" y="48"/>
                </a:lnTo>
                <a:lnTo>
                  <a:pt x="48" y="0"/>
                </a:lnTo>
                <a:close/>
              </a:path>
            </a:pathLst>
          </a:custGeom>
          <a:solidFill>
            <a:srgbClr val="00FFFF"/>
          </a:solidFill>
          <a:ln w="11100"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477" name="Shape 477"/>
          <p:cNvSpPr txBox="1"/>
          <p:nvPr/>
        </p:nvSpPr>
        <p:spPr>
          <a:xfrm>
            <a:off x="282575" y="3659187"/>
            <a:ext cx="22225" cy="3175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0</a:t>
            </a:r>
          </a:p>
        </p:txBody>
      </p:sp>
      <p:sp>
        <p:nvSpPr>
          <p:cNvPr id="478" name="Shape 478"/>
          <p:cNvSpPr txBox="1"/>
          <p:nvPr/>
        </p:nvSpPr>
        <p:spPr>
          <a:xfrm>
            <a:off x="282575" y="3486150"/>
            <a:ext cx="22225" cy="3175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1</a:t>
            </a:r>
          </a:p>
        </p:txBody>
      </p:sp>
      <p:sp>
        <p:nvSpPr>
          <p:cNvPr id="479" name="Shape 479"/>
          <p:cNvSpPr txBox="1"/>
          <p:nvPr/>
        </p:nvSpPr>
        <p:spPr>
          <a:xfrm>
            <a:off x="282575" y="3302000"/>
            <a:ext cx="22225" cy="3175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2</a:t>
            </a:r>
          </a:p>
        </p:txBody>
      </p:sp>
      <p:sp>
        <p:nvSpPr>
          <p:cNvPr id="480" name="Shape 480"/>
          <p:cNvSpPr txBox="1"/>
          <p:nvPr/>
        </p:nvSpPr>
        <p:spPr>
          <a:xfrm>
            <a:off x="282575" y="3128961"/>
            <a:ext cx="22225" cy="3175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3</a:t>
            </a:r>
          </a:p>
        </p:txBody>
      </p:sp>
      <p:sp>
        <p:nvSpPr>
          <p:cNvPr id="481" name="Shape 481"/>
          <p:cNvSpPr txBox="1"/>
          <p:nvPr/>
        </p:nvSpPr>
        <p:spPr>
          <a:xfrm>
            <a:off x="282575" y="2944811"/>
            <a:ext cx="22225" cy="3175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4</a:t>
            </a:r>
          </a:p>
        </p:txBody>
      </p:sp>
      <p:sp>
        <p:nvSpPr>
          <p:cNvPr id="482" name="Shape 482"/>
          <p:cNvSpPr txBox="1"/>
          <p:nvPr/>
        </p:nvSpPr>
        <p:spPr>
          <a:xfrm>
            <a:off x="282575" y="2770186"/>
            <a:ext cx="22225" cy="3175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5</a:t>
            </a:r>
          </a:p>
        </p:txBody>
      </p:sp>
      <p:sp>
        <p:nvSpPr>
          <p:cNvPr id="483" name="Shape 483"/>
          <p:cNvSpPr txBox="1"/>
          <p:nvPr/>
        </p:nvSpPr>
        <p:spPr>
          <a:xfrm>
            <a:off x="282575" y="2586036"/>
            <a:ext cx="22225" cy="3175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6</a:t>
            </a:r>
          </a:p>
        </p:txBody>
      </p:sp>
      <p:sp>
        <p:nvSpPr>
          <p:cNvPr id="484" name="Shape 484"/>
          <p:cNvSpPr txBox="1"/>
          <p:nvPr/>
        </p:nvSpPr>
        <p:spPr>
          <a:xfrm>
            <a:off x="282575" y="2413000"/>
            <a:ext cx="22225" cy="3175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7</a:t>
            </a:r>
          </a:p>
        </p:txBody>
      </p:sp>
      <p:sp>
        <p:nvSpPr>
          <p:cNvPr id="485" name="Shape 485"/>
          <p:cNvSpPr txBox="1"/>
          <p:nvPr/>
        </p:nvSpPr>
        <p:spPr>
          <a:xfrm>
            <a:off x="282575" y="2228850"/>
            <a:ext cx="22225" cy="3175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8</a:t>
            </a:r>
          </a:p>
        </p:txBody>
      </p:sp>
      <p:sp>
        <p:nvSpPr>
          <p:cNvPr id="486" name="Shape 486"/>
          <p:cNvSpPr txBox="1"/>
          <p:nvPr/>
        </p:nvSpPr>
        <p:spPr>
          <a:xfrm>
            <a:off x="282575" y="2055811"/>
            <a:ext cx="22225" cy="3175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9</a:t>
            </a:r>
          </a:p>
        </p:txBody>
      </p:sp>
      <p:sp>
        <p:nvSpPr>
          <p:cNvPr id="487" name="Shape 487"/>
          <p:cNvSpPr txBox="1"/>
          <p:nvPr/>
        </p:nvSpPr>
        <p:spPr>
          <a:xfrm>
            <a:off x="250825" y="1871661"/>
            <a:ext cx="33336" cy="3175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10</a:t>
            </a:r>
          </a:p>
        </p:txBody>
      </p:sp>
      <p:sp>
        <p:nvSpPr>
          <p:cNvPr id="488" name="Shape 488"/>
          <p:cNvSpPr txBox="1"/>
          <p:nvPr/>
        </p:nvSpPr>
        <p:spPr>
          <a:xfrm>
            <a:off x="358775" y="3767137"/>
            <a:ext cx="22225" cy="3175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0</a:t>
            </a:r>
          </a:p>
        </p:txBody>
      </p:sp>
      <p:sp>
        <p:nvSpPr>
          <p:cNvPr id="489" name="Shape 489"/>
          <p:cNvSpPr txBox="1"/>
          <p:nvPr/>
        </p:nvSpPr>
        <p:spPr>
          <a:xfrm>
            <a:off x="566737" y="3767137"/>
            <a:ext cx="22225" cy="3175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1</a:t>
            </a:r>
          </a:p>
        </p:txBody>
      </p:sp>
      <p:sp>
        <p:nvSpPr>
          <p:cNvPr id="490" name="Shape 490"/>
          <p:cNvSpPr txBox="1"/>
          <p:nvPr/>
        </p:nvSpPr>
        <p:spPr>
          <a:xfrm>
            <a:off x="762000" y="3767137"/>
            <a:ext cx="22225" cy="3175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2</a:t>
            </a:r>
          </a:p>
        </p:txBody>
      </p:sp>
      <p:sp>
        <p:nvSpPr>
          <p:cNvPr id="491" name="Shape 491"/>
          <p:cNvSpPr txBox="1"/>
          <p:nvPr/>
        </p:nvSpPr>
        <p:spPr>
          <a:xfrm>
            <a:off x="968375" y="3767137"/>
            <a:ext cx="22225" cy="3175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3</a:t>
            </a:r>
          </a:p>
        </p:txBody>
      </p:sp>
      <p:sp>
        <p:nvSpPr>
          <p:cNvPr id="492" name="Shape 492"/>
          <p:cNvSpPr txBox="1"/>
          <p:nvPr/>
        </p:nvSpPr>
        <p:spPr>
          <a:xfrm>
            <a:off x="1165225" y="3767137"/>
            <a:ext cx="22225" cy="3175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4</a:t>
            </a:r>
          </a:p>
        </p:txBody>
      </p:sp>
      <p:sp>
        <p:nvSpPr>
          <p:cNvPr id="493" name="Shape 493"/>
          <p:cNvSpPr txBox="1"/>
          <p:nvPr/>
        </p:nvSpPr>
        <p:spPr>
          <a:xfrm>
            <a:off x="1371600" y="3767137"/>
            <a:ext cx="22225" cy="3175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5</a:t>
            </a:r>
          </a:p>
        </p:txBody>
      </p:sp>
      <p:sp>
        <p:nvSpPr>
          <p:cNvPr id="494" name="Shape 494"/>
          <p:cNvSpPr txBox="1"/>
          <p:nvPr/>
        </p:nvSpPr>
        <p:spPr>
          <a:xfrm>
            <a:off x="1566862" y="3767137"/>
            <a:ext cx="22225" cy="3175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6</a:t>
            </a:r>
          </a:p>
        </p:txBody>
      </p:sp>
      <p:sp>
        <p:nvSpPr>
          <p:cNvPr id="495" name="Shape 495"/>
          <p:cNvSpPr txBox="1"/>
          <p:nvPr/>
        </p:nvSpPr>
        <p:spPr>
          <a:xfrm>
            <a:off x="1774825" y="3767137"/>
            <a:ext cx="22225" cy="3175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7</a:t>
            </a:r>
          </a:p>
        </p:txBody>
      </p:sp>
      <p:sp>
        <p:nvSpPr>
          <p:cNvPr id="496" name="Shape 496"/>
          <p:cNvSpPr txBox="1"/>
          <p:nvPr/>
        </p:nvSpPr>
        <p:spPr>
          <a:xfrm>
            <a:off x="1970086" y="3767137"/>
            <a:ext cx="22225" cy="3175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8</a:t>
            </a:r>
          </a:p>
        </p:txBody>
      </p:sp>
      <p:sp>
        <p:nvSpPr>
          <p:cNvPr id="497" name="Shape 497"/>
          <p:cNvSpPr txBox="1"/>
          <p:nvPr/>
        </p:nvSpPr>
        <p:spPr>
          <a:xfrm>
            <a:off x="2176461" y="3767137"/>
            <a:ext cx="22225" cy="3175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9</a:t>
            </a:r>
          </a:p>
        </p:txBody>
      </p:sp>
      <p:sp>
        <p:nvSpPr>
          <p:cNvPr id="498" name="Shape 498"/>
          <p:cNvSpPr txBox="1"/>
          <p:nvPr/>
        </p:nvSpPr>
        <p:spPr>
          <a:xfrm>
            <a:off x="2351086" y="3767137"/>
            <a:ext cx="33336" cy="3175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10</a:t>
            </a:r>
          </a:p>
        </p:txBody>
      </p:sp>
      <p:sp>
        <p:nvSpPr>
          <p:cNvPr id="499" name="Shape 499"/>
          <p:cNvSpPr txBox="1"/>
          <p:nvPr/>
        </p:nvSpPr>
        <p:spPr>
          <a:xfrm>
            <a:off x="119061" y="1719261"/>
            <a:ext cx="2395537" cy="2254250"/>
          </a:xfrm>
          <a:prstGeom prst="rect">
            <a:avLst/>
          </a:prstGeom>
          <a:no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500" name="Shape 500"/>
          <p:cNvSpPr/>
          <p:nvPr/>
        </p:nvSpPr>
        <p:spPr>
          <a:xfrm>
            <a:off x="914400" y="2211386"/>
            <a:ext cx="152400" cy="150812"/>
          </a:xfrm>
          <a:custGeom>
            <a:avLst/>
            <a:gdLst/>
            <a:ahLst/>
            <a:cxnLst/>
            <a:rect l="0" t="0" r="0" b="0"/>
            <a:pathLst>
              <a:path w="96" h="95" extrusionOk="0">
                <a:moveTo>
                  <a:pt x="48" y="0"/>
                </a:moveTo>
                <a:lnTo>
                  <a:pt x="96" y="48"/>
                </a:lnTo>
                <a:lnTo>
                  <a:pt x="48" y="95"/>
                </a:lnTo>
                <a:lnTo>
                  <a:pt x="0" y="48"/>
                </a:lnTo>
                <a:lnTo>
                  <a:pt x="48" y="0"/>
                </a:lnTo>
                <a:close/>
              </a:path>
            </a:pathLst>
          </a:custGeom>
          <a:solidFill>
            <a:srgbClr val="00FFFF"/>
          </a:solidFill>
          <a:ln w="11100"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501" name="Shape 501"/>
          <p:cNvSpPr/>
          <p:nvPr/>
        </p:nvSpPr>
        <p:spPr>
          <a:xfrm>
            <a:off x="1524000" y="3048000"/>
            <a:ext cx="152400" cy="152400"/>
          </a:xfrm>
          <a:custGeom>
            <a:avLst/>
            <a:gdLst/>
            <a:ahLst/>
            <a:cxnLst/>
            <a:rect l="0" t="0" r="0" b="0"/>
            <a:pathLst>
              <a:path w="96" h="96" extrusionOk="0">
                <a:moveTo>
                  <a:pt x="48" y="0"/>
                </a:moveTo>
                <a:lnTo>
                  <a:pt x="96" y="48"/>
                </a:lnTo>
                <a:lnTo>
                  <a:pt x="48" y="96"/>
                </a:lnTo>
                <a:lnTo>
                  <a:pt x="0" y="48"/>
                </a:lnTo>
                <a:lnTo>
                  <a:pt x="48" y="0"/>
                </a:lnTo>
                <a:close/>
              </a:path>
            </a:pathLst>
          </a:custGeom>
          <a:solidFill>
            <a:srgbClr val="00FFFF"/>
          </a:solidFill>
          <a:ln w="11100"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502" name="Shape 502"/>
          <p:cNvSpPr txBox="1"/>
          <p:nvPr/>
        </p:nvSpPr>
        <p:spPr>
          <a:xfrm>
            <a:off x="136525" y="3886200"/>
            <a:ext cx="752474"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800" b="0" i="0" u="none" strike="noStrike" cap="none" baseline="0">
                <a:solidFill>
                  <a:schemeClr val="dk1"/>
                </a:solidFill>
                <a:latin typeface="Tahoma"/>
                <a:ea typeface="Tahoma"/>
                <a:cs typeface="Tahoma"/>
                <a:sym typeface="Tahoma"/>
              </a:rPr>
              <a:t>K=2</a:t>
            </a:r>
          </a:p>
        </p:txBody>
      </p:sp>
      <p:cxnSp>
        <p:nvCxnSpPr>
          <p:cNvPr id="503" name="Shape 503"/>
          <p:cNvCxnSpPr/>
          <p:nvPr/>
        </p:nvCxnSpPr>
        <p:spPr>
          <a:xfrm>
            <a:off x="2590800" y="2057400"/>
            <a:ext cx="762000" cy="0"/>
          </a:xfrm>
          <a:prstGeom prst="straightConnector1">
            <a:avLst/>
          </a:prstGeom>
          <a:noFill/>
          <a:ln w="9525" cap="flat" cmpd="sng">
            <a:solidFill>
              <a:schemeClr val="dk1"/>
            </a:solidFill>
            <a:prstDash val="solid"/>
            <a:miter/>
            <a:headEnd type="none" w="med" len="med"/>
            <a:tailEnd type="triangle" w="lg" len="lg"/>
          </a:ln>
        </p:spPr>
      </p:cxnSp>
      <p:sp>
        <p:nvSpPr>
          <p:cNvPr id="504" name="Shape 504"/>
          <p:cNvSpPr txBox="1"/>
          <p:nvPr/>
        </p:nvSpPr>
        <p:spPr>
          <a:xfrm>
            <a:off x="2590800" y="2362200"/>
            <a:ext cx="914400" cy="1155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400" b="0" i="0" u="none" strike="noStrike" cap="none" baseline="0">
                <a:solidFill>
                  <a:schemeClr val="dk1"/>
                </a:solidFill>
                <a:latin typeface="Tahoma"/>
                <a:ea typeface="Tahoma"/>
                <a:cs typeface="Tahoma"/>
                <a:sym typeface="Tahoma"/>
              </a:rPr>
              <a:t>Arbitrary choose k object as initial medoids</a:t>
            </a:r>
          </a:p>
        </p:txBody>
      </p:sp>
      <p:pic>
        <p:nvPicPr>
          <p:cNvPr id="505" name="Shape 505"/>
          <p:cNvPicPr preferRelativeResize="0"/>
          <p:nvPr/>
        </p:nvPicPr>
        <p:blipFill rotWithShape="1">
          <a:blip r:embed="rId3">
            <a:alphaModFix/>
          </a:blip>
          <a:srcRect/>
          <a:stretch/>
        </p:blipFill>
        <p:spPr>
          <a:xfrm>
            <a:off x="3429000" y="1676400"/>
            <a:ext cx="2514599" cy="2362200"/>
          </a:xfrm>
          <a:prstGeom prst="rect">
            <a:avLst/>
          </a:prstGeom>
          <a:noFill/>
          <a:ln>
            <a:noFill/>
          </a:ln>
        </p:spPr>
      </p:pic>
      <p:cxnSp>
        <p:nvCxnSpPr>
          <p:cNvPr id="506" name="Shape 506"/>
          <p:cNvCxnSpPr/>
          <p:nvPr/>
        </p:nvCxnSpPr>
        <p:spPr>
          <a:xfrm>
            <a:off x="5127625" y="2689225"/>
            <a:ext cx="0" cy="201611"/>
          </a:xfrm>
          <a:prstGeom prst="straightConnector1">
            <a:avLst/>
          </a:prstGeom>
          <a:noFill/>
          <a:ln w="9525" cap="flat" cmpd="sng">
            <a:solidFill>
              <a:schemeClr val="dk1"/>
            </a:solidFill>
            <a:prstDash val="solid"/>
            <a:miter/>
            <a:headEnd type="none" w="med" len="med"/>
            <a:tailEnd type="none" w="med" len="med"/>
          </a:ln>
        </p:spPr>
      </p:cxnSp>
      <p:cxnSp>
        <p:nvCxnSpPr>
          <p:cNvPr id="507" name="Shape 507"/>
          <p:cNvCxnSpPr/>
          <p:nvPr/>
        </p:nvCxnSpPr>
        <p:spPr>
          <a:xfrm>
            <a:off x="5943600" y="2133600"/>
            <a:ext cx="762000" cy="0"/>
          </a:xfrm>
          <a:prstGeom prst="straightConnector1">
            <a:avLst/>
          </a:prstGeom>
          <a:noFill/>
          <a:ln w="9525" cap="flat" cmpd="sng">
            <a:solidFill>
              <a:schemeClr val="dk1"/>
            </a:solidFill>
            <a:prstDash val="solid"/>
            <a:miter/>
            <a:headEnd type="none" w="med" len="med"/>
            <a:tailEnd type="triangle" w="lg" len="lg"/>
          </a:ln>
        </p:spPr>
      </p:cxnSp>
      <p:sp>
        <p:nvSpPr>
          <p:cNvPr id="508" name="Shape 508"/>
          <p:cNvSpPr txBox="1"/>
          <p:nvPr/>
        </p:nvSpPr>
        <p:spPr>
          <a:xfrm>
            <a:off x="5867400" y="2362200"/>
            <a:ext cx="914400" cy="15811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400" b="0" i="0" u="none" strike="noStrike" cap="none" baseline="0">
                <a:solidFill>
                  <a:schemeClr val="dk1"/>
                </a:solidFill>
                <a:latin typeface="Tahoma"/>
                <a:ea typeface="Tahoma"/>
                <a:cs typeface="Tahoma"/>
                <a:sym typeface="Tahoma"/>
              </a:rPr>
              <a:t>Assign each remaining object to nearest medoids</a:t>
            </a:r>
          </a:p>
        </p:txBody>
      </p:sp>
      <p:cxnSp>
        <p:nvCxnSpPr>
          <p:cNvPr id="509" name="Shape 509"/>
          <p:cNvCxnSpPr/>
          <p:nvPr/>
        </p:nvCxnSpPr>
        <p:spPr>
          <a:xfrm>
            <a:off x="6781800" y="4038600"/>
            <a:ext cx="0" cy="381000"/>
          </a:xfrm>
          <a:prstGeom prst="straightConnector1">
            <a:avLst/>
          </a:prstGeom>
          <a:noFill/>
          <a:ln w="9525" cap="flat" cmpd="sng">
            <a:solidFill>
              <a:schemeClr val="dk1"/>
            </a:solidFill>
            <a:prstDash val="solid"/>
            <a:miter/>
            <a:headEnd type="none" w="med" len="med"/>
            <a:tailEnd type="triangle" w="lg" len="lg"/>
          </a:ln>
        </p:spPr>
      </p:cxnSp>
      <p:sp>
        <p:nvSpPr>
          <p:cNvPr id="510" name="Shape 510"/>
          <p:cNvSpPr txBox="1"/>
          <p:nvPr/>
        </p:nvSpPr>
        <p:spPr>
          <a:xfrm>
            <a:off x="6934200" y="4038600"/>
            <a:ext cx="2209799" cy="5175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400" b="0" i="0" u="none" strike="noStrike" cap="none" baseline="0">
                <a:solidFill>
                  <a:schemeClr val="dk1"/>
                </a:solidFill>
                <a:latin typeface="Tahoma"/>
                <a:ea typeface="Tahoma"/>
                <a:cs typeface="Tahoma"/>
                <a:sym typeface="Tahoma"/>
              </a:rPr>
              <a:t>Randomly select a nonmedoid object,O</a:t>
            </a:r>
            <a:r>
              <a:rPr lang="en-US" sz="1400" b="0" i="0" u="none" strike="noStrike" cap="none" baseline="-25000">
                <a:solidFill>
                  <a:schemeClr val="dk1"/>
                </a:solidFill>
                <a:latin typeface="Tahoma"/>
                <a:ea typeface="Tahoma"/>
                <a:cs typeface="Tahoma"/>
                <a:sym typeface="Tahoma"/>
              </a:rPr>
              <a:t>ramdom</a:t>
            </a:r>
          </a:p>
        </p:txBody>
      </p:sp>
      <p:cxnSp>
        <p:nvCxnSpPr>
          <p:cNvPr id="511" name="Shape 511"/>
          <p:cNvCxnSpPr/>
          <p:nvPr/>
        </p:nvCxnSpPr>
        <p:spPr>
          <a:xfrm rot="10800000">
            <a:off x="6019800" y="4724400"/>
            <a:ext cx="685799" cy="0"/>
          </a:xfrm>
          <a:prstGeom prst="straightConnector1">
            <a:avLst/>
          </a:prstGeom>
          <a:noFill/>
          <a:ln w="9525" cap="flat" cmpd="sng">
            <a:solidFill>
              <a:schemeClr val="dk1"/>
            </a:solidFill>
            <a:prstDash val="solid"/>
            <a:miter/>
            <a:headEnd type="none" w="med" len="med"/>
            <a:tailEnd type="triangle" w="lg" len="lg"/>
          </a:ln>
        </p:spPr>
      </p:cxnSp>
      <p:sp>
        <p:nvSpPr>
          <p:cNvPr id="512" name="Shape 512"/>
          <p:cNvSpPr txBox="1"/>
          <p:nvPr/>
        </p:nvSpPr>
        <p:spPr>
          <a:xfrm>
            <a:off x="5715000" y="4876800"/>
            <a:ext cx="1143000" cy="7302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400" b="0" i="0" u="none" strike="noStrike" cap="none" baseline="0">
                <a:solidFill>
                  <a:schemeClr val="dk1"/>
                </a:solidFill>
                <a:latin typeface="Tahoma"/>
                <a:ea typeface="Tahoma"/>
                <a:cs typeface="Tahoma"/>
                <a:sym typeface="Tahoma"/>
              </a:rPr>
              <a:t>Compute total cost of swapping</a:t>
            </a:r>
          </a:p>
        </p:txBody>
      </p:sp>
      <p:grpSp>
        <p:nvGrpSpPr>
          <p:cNvPr id="513" name="Shape 513"/>
          <p:cNvGrpSpPr/>
          <p:nvPr/>
        </p:nvGrpSpPr>
        <p:grpSpPr>
          <a:xfrm>
            <a:off x="3544887" y="4611687"/>
            <a:ext cx="2176462" cy="2035175"/>
            <a:chOff x="3544887" y="4611687"/>
            <a:chExt cx="2176462" cy="2035175"/>
          </a:xfrm>
        </p:grpSpPr>
        <p:sp>
          <p:nvSpPr>
            <p:cNvPr id="514" name="Shape 514"/>
            <p:cNvSpPr txBox="1"/>
            <p:nvPr/>
          </p:nvSpPr>
          <p:spPr>
            <a:xfrm>
              <a:off x="3544887" y="4611687"/>
              <a:ext cx="2176462" cy="2035175"/>
            </a:xfrm>
            <a:prstGeom prst="rect">
              <a:avLst/>
            </a:prstGeom>
            <a:solidFill>
              <a:srgbClr val="FFFFFF"/>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515" name="Shape 515"/>
            <p:cNvSpPr txBox="1"/>
            <p:nvPr/>
          </p:nvSpPr>
          <p:spPr>
            <a:xfrm>
              <a:off x="3771900" y="4776787"/>
              <a:ext cx="1831975" cy="1616074"/>
            </a:xfrm>
            <a:prstGeom prst="rect">
              <a:avLst/>
            </a:prstGeom>
            <a:solidFill>
              <a:srgbClr val="FFFFFF"/>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cxnSp>
          <p:nvCxnSpPr>
            <p:cNvPr id="516" name="Shape 516"/>
            <p:cNvCxnSpPr/>
            <p:nvPr/>
          </p:nvCxnSpPr>
          <p:spPr>
            <a:xfrm>
              <a:off x="3771900" y="6235700"/>
              <a:ext cx="1831975" cy="1587"/>
            </a:xfrm>
            <a:prstGeom prst="straightConnector1">
              <a:avLst/>
            </a:prstGeom>
            <a:noFill/>
            <a:ln w="9525" cap="flat" cmpd="sng">
              <a:solidFill>
                <a:srgbClr val="000000"/>
              </a:solidFill>
              <a:prstDash val="solid"/>
              <a:miter/>
              <a:headEnd type="none" w="med" len="med"/>
              <a:tailEnd type="none" w="med" len="med"/>
            </a:ln>
          </p:spPr>
        </p:cxnSp>
        <p:cxnSp>
          <p:nvCxnSpPr>
            <p:cNvPr id="517" name="Shape 517"/>
            <p:cNvCxnSpPr/>
            <p:nvPr/>
          </p:nvCxnSpPr>
          <p:spPr>
            <a:xfrm>
              <a:off x="3771900" y="6069012"/>
              <a:ext cx="1831975" cy="1587"/>
            </a:xfrm>
            <a:prstGeom prst="straightConnector1">
              <a:avLst/>
            </a:prstGeom>
            <a:noFill/>
            <a:ln w="9525" cap="flat" cmpd="sng">
              <a:solidFill>
                <a:srgbClr val="000000"/>
              </a:solidFill>
              <a:prstDash val="solid"/>
              <a:miter/>
              <a:headEnd type="none" w="med" len="med"/>
              <a:tailEnd type="none" w="med" len="med"/>
            </a:ln>
          </p:spPr>
        </p:cxnSp>
        <p:cxnSp>
          <p:nvCxnSpPr>
            <p:cNvPr id="518" name="Shape 518"/>
            <p:cNvCxnSpPr/>
            <p:nvPr/>
          </p:nvCxnSpPr>
          <p:spPr>
            <a:xfrm>
              <a:off x="3771900" y="5913437"/>
              <a:ext cx="1831975" cy="1587"/>
            </a:xfrm>
            <a:prstGeom prst="straightConnector1">
              <a:avLst/>
            </a:prstGeom>
            <a:noFill/>
            <a:ln w="9525" cap="flat" cmpd="sng">
              <a:solidFill>
                <a:srgbClr val="000000"/>
              </a:solidFill>
              <a:prstDash val="solid"/>
              <a:miter/>
              <a:headEnd type="none" w="med" len="med"/>
              <a:tailEnd type="none" w="med" len="med"/>
            </a:ln>
          </p:spPr>
        </p:cxnSp>
        <p:cxnSp>
          <p:nvCxnSpPr>
            <p:cNvPr id="519" name="Shape 519"/>
            <p:cNvCxnSpPr/>
            <p:nvPr/>
          </p:nvCxnSpPr>
          <p:spPr>
            <a:xfrm>
              <a:off x="3771900" y="5746750"/>
              <a:ext cx="1831975" cy="1587"/>
            </a:xfrm>
            <a:prstGeom prst="straightConnector1">
              <a:avLst/>
            </a:prstGeom>
            <a:noFill/>
            <a:ln w="9525" cap="flat" cmpd="sng">
              <a:solidFill>
                <a:srgbClr val="000000"/>
              </a:solidFill>
              <a:prstDash val="solid"/>
              <a:miter/>
              <a:headEnd type="none" w="med" len="med"/>
              <a:tailEnd type="none" w="med" len="med"/>
            </a:ln>
          </p:spPr>
        </p:cxnSp>
        <p:cxnSp>
          <p:nvCxnSpPr>
            <p:cNvPr id="520" name="Shape 520"/>
            <p:cNvCxnSpPr/>
            <p:nvPr/>
          </p:nvCxnSpPr>
          <p:spPr>
            <a:xfrm>
              <a:off x="3771900" y="5589587"/>
              <a:ext cx="1831975" cy="1587"/>
            </a:xfrm>
            <a:prstGeom prst="straightConnector1">
              <a:avLst/>
            </a:prstGeom>
            <a:noFill/>
            <a:ln w="9525" cap="flat" cmpd="sng">
              <a:solidFill>
                <a:srgbClr val="000000"/>
              </a:solidFill>
              <a:prstDash val="solid"/>
              <a:miter/>
              <a:headEnd type="none" w="med" len="med"/>
              <a:tailEnd type="none" w="med" len="med"/>
            </a:ln>
          </p:spPr>
        </p:cxnSp>
        <p:cxnSp>
          <p:nvCxnSpPr>
            <p:cNvPr id="521" name="Shape 521"/>
            <p:cNvCxnSpPr/>
            <p:nvPr/>
          </p:nvCxnSpPr>
          <p:spPr>
            <a:xfrm>
              <a:off x="3771900" y="5422900"/>
              <a:ext cx="1831975" cy="1587"/>
            </a:xfrm>
            <a:prstGeom prst="straightConnector1">
              <a:avLst/>
            </a:prstGeom>
            <a:noFill/>
            <a:ln w="9525" cap="flat" cmpd="sng">
              <a:solidFill>
                <a:srgbClr val="000000"/>
              </a:solidFill>
              <a:prstDash val="solid"/>
              <a:miter/>
              <a:headEnd type="none" w="med" len="med"/>
              <a:tailEnd type="none" w="med" len="med"/>
            </a:ln>
          </p:spPr>
        </p:cxnSp>
        <p:cxnSp>
          <p:nvCxnSpPr>
            <p:cNvPr id="522" name="Shape 522"/>
            <p:cNvCxnSpPr/>
            <p:nvPr/>
          </p:nvCxnSpPr>
          <p:spPr>
            <a:xfrm>
              <a:off x="3771900" y="5267325"/>
              <a:ext cx="1831975" cy="1587"/>
            </a:xfrm>
            <a:prstGeom prst="straightConnector1">
              <a:avLst/>
            </a:prstGeom>
            <a:noFill/>
            <a:ln w="9525" cap="flat" cmpd="sng">
              <a:solidFill>
                <a:srgbClr val="000000"/>
              </a:solidFill>
              <a:prstDash val="solid"/>
              <a:miter/>
              <a:headEnd type="none" w="med" len="med"/>
              <a:tailEnd type="none" w="med" len="med"/>
            </a:ln>
          </p:spPr>
        </p:cxnSp>
        <p:cxnSp>
          <p:nvCxnSpPr>
            <p:cNvPr id="523" name="Shape 523"/>
            <p:cNvCxnSpPr/>
            <p:nvPr/>
          </p:nvCxnSpPr>
          <p:spPr>
            <a:xfrm>
              <a:off x="3771900" y="5100637"/>
              <a:ext cx="1831975" cy="1587"/>
            </a:xfrm>
            <a:prstGeom prst="straightConnector1">
              <a:avLst/>
            </a:prstGeom>
            <a:noFill/>
            <a:ln w="9525" cap="flat" cmpd="sng">
              <a:solidFill>
                <a:srgbClr val="000000"/>
              </a:solidFill>
              <a:prstDash val="solid"/>
              <a:miter/>
              <a:headEnd type="none" w="med" len="med"/>
              <a:tailEnd type="none" w="med" len="med"/>
            </a:ln>
          </p:spPr>
        </p:cxnSp>
        <p:cxnSp>
          <p:nvCxnSpPr>
            <p:cNvPr id="524" name="Shape 524"/>
            <p:cNvCxnSpPr/>
            <p:nvPr/>
          </p:nvCxnSpPr>
          <p:spPr>
            <a:xfrm>
              <a:off x="3771900" y="4943475"/>
              <a:ext cx="1831975" cy="1587"/>
            </a:xfrm>
            <a:prstGeom prst="straightConnector1">
              <a:avLst/>
            </a:prstGeom>
            <a:noFill/>
            <a:ln w="9525" cap="flat" cmpd="sng">
              <a:solidFill>
                <a:srgbClr val="000000"/>
              </a:solidFill>
              <a:prstDash val="solid"/>
              <a:miter/>
              <a:headEnd type="none" w="med" len="med"/>
              <a:tailEnd type="none" w="med" len="med"/>
            </a:ln>
          </p:spPr>
        </p:cxnSp>
        <p:cxnSp>
          <p:nvCxnSpPr>
            <p:cNvPr id="525" name="Shape 525"/>
            <p:cNvCxnSpPr/>
            <p:nvPr/>
          </p:nvCxnSpPr>
          <p:spPr>
            <a:xfrm>
              <a:off x="3771900" y="4776787"/>
              <a:ext cx="1831975" cy="1587"/>
            </a:xfrm>
            <a:prstGeom prst="straightConnector1">
              <a:avLst/>
            </a:prstGeom>
            <a:noFill/>
            <a:ln w="9525" cap="flat" cmpd="sng">
              <a:solidFill>
                <a:srgbClr val="000000"/>
              </a:solidFill>
              <a:prstDash val="solid"/>
              <a:miter/>
              <a:headEnd type="none" w="med" len="med"/>
              <a:tailEnd type="none" w="med" len="med"/>
            </a:ln>
          </p:spPr>
        </p:cxnSp>
        <p:cxnSp>
          <p:nvCxnSpPr>
            <p:cNvPr id="526" name="Shape 526"/>
            <p:cNvCxnSpPr/>
            <p:nvPr/>
          </p:nvCxnSpPr>
          <p:spPr>
            <a:xfrm>
              <a:off x="3960812" y="4776787"/>
              <a:ext cx="1587" cy="1616074"/>
            </a:xfrm>
            <a:prstGeom prst="straightConnector1">
              <a:avLst/>
            </a:prstGeom>
            <a:noFill/>
            <a:ln w="9525" cap="flat" cmpd="sng">
              <a:solidFill>
                <a:srgbClr val="000000"/>
              </a:solidFill>
              <a:prstDash val="solid"/>
              <a:miter/>
              <a:headEnd type="none" w="med" len="med"/>
              <a:tailEnd type="none" w="med" len="med"/>
            </a:ln>
          </p:spPr>
        </p:cxnSp>
        <p:cxnSp>
          <p:nvCxnSpPr>
            <p:cNvPr id="527" name="Shape 527"/>
            <p:cNvCxnSpPr/>
            <p:nvPr/>
          </p:nvCxnSpPr>
          <p:spPr>
            <a:xfrm>
              <a:off x="4138612" y="4776787"/>
              <a:ext cx="1587" cy="1616074"/>
            </a:xfrm>
            <a:prstGeom prst="straightConnector1">
              <a:avLst/>
            </a:prstGeom>
            <a:noFill/>
            <a:ln w="9525" cap="flat" cmpd="sng">
              <a:solidFill>
                <a:srgbClr val="000000"/>
              </a:solidFill>
              <a:prstDash val="solid"/>
              <a:miter/>
              <a:headEnd type="none" w="med" len="med"/>
              <a:tailEnd type="none" w="med" len="med"/>
            </a:ln>
          </p:spPr>
        </p:cxnSp>
        <p:cxnSp>
          <p:nvCxnSpPr>
            <p:cNvPr id="528" name="Shape 528"/>
            <p:cNvCxnSpPr/>
            <p:nvPr/>
          </p:nvCxnSpPr>
          <p:spPr>
            <a:xfrm>
              <a:off x="4325937" y="4776787"/>
              <a:ext cx="1587" cy="1616074"/>
            </a:xfrm>
            <a:prstGeom prst="straightConnector1">
              <a:avLst/>
            </a:prstGeom>
            <a:noFill/>
            <a:ln w="9525" cap="flat" cmpd="sng">
              <a:solidFill>
                <a:srgbClr val="000000"/>
              </a:solidFill>
              <a:prstDash val="solid"/>
              <a:miter/>
              <a:headEnd type="none" w="med" len="med"/>
              <a:tailEnd type="none" w="med" len="med"/>
            </a:ln>
          </p:spPr>
        </p:cxnSp>
        <p:cxnSp>
          <p:nvCxnSpPr>
            <p:cNvPr id="529" name="Shape 529"/>
            <p:cNvCxnSpPr/>
            <p:nvPr/>
          </p:nvCxnSpPr>
          <p:spPr>
            <a:xfrm>
              <a:off x="4505325" y="4776787"/>
              <a:ext cx="1587" cy="1616074"/>
            </a:xfrm>
            <a:prstGeom prst="straightConnector1">
              <a:avLst/>
            </a:prstGeom>
            <a:noFill/>
            <a:ln w="9525" cap="flat" cmpd="sng">
              <a:solidFill>
                <a:srgbClr val="000000"/>
              </a:solidFill>
              <a:prstDash val="solid"/>
              <a:miter/>
              <a:headEnd type="none" w="med" len="med"/>
              <a:tailEnd type="none" w="med" len="med"/>
            </a:ln>
          </p:spPr>
        </p:cxnSp>
        <p:cxnSp>
          <p:nvCxnSpPr>
            <p:cNvPr id="530" name="Shape 530"/>
            <p:cNvCxnSpPr/>
            <p:nvPr/>
          </p:nvCxnSpPr>
          <p:spPr>
            <a:xfrm>
              <a:off x="4692650" y="4776787"/>
              <a:ext cx="1587" cy="1616074"/>
            </a:xfrm>
            <a:prstGeom prst="straightConnector1">
              <a:avLst/>
            </a:prstGeom>
            <a:noFill/>
            <a:ln w="9525" cap="flat" cmpd="sng">
              <a:solidFill>
                <a:srgbClr val="000000"/>
              </a:solidFill>
              <a:prstDash val="solid"/>
              <a:miter/>
              <a:headEnd type="none" w="med" len="med"/>
              <a:tailEnd type="none" w="med" len="med"/>
            </a:ln>
          </p:spPr>
        </p:cxnSp>
        <p:cxnSp>
          <p:nvCxnSpPr>
            <p:cNvPr id="531" name="Shape 531"/>
            <p:cNvCxnSpPr/>
            <p:nvPr/>
          </p:nvCxnSpPr>
          <p:spPr>
            <a:xfrm>
              <a:off x="4870450" y="4776787"/>
              <a:ext cx="1587" cy="1616074"/>
            </a:xfrm>
            <a:prstGeom prst="straightConnector1">
              <a:avLst/>
            </a:prstGeom>
            <a:noFill/>
            <a:ln w="9525" cap="flat" cmpd="sng">
              <a:solidFill>
                <a:srgbClr val="000000"/>
              </a:solidFill>
              <a:prstDash val="solid"/>
              <a:miter/>
              <a:headEnd type="none" w="med" len="med"/>
              <a:tailEnd type="none" w="med" len="med"/>
            </a:ln>
          </p:spPr>
        </p:cxnSp>
        <p:cxnSp>
          <p:nvCxnSpPr>
            <p:cNvPr id="532" name="Shape 532"/>
            <p:cNvCxnSpPr/>
            <p:nvPr/>
          </p:nvCxnSpPr>
          <p:spPr>
            <a:xfrm>
              <a:off x="5059362" y="4776787"/>
              <a:ext cx="1587" cy="1616074"/>
            </a:xfrm>
            <a:prstGeom prst="straightConnector1">
              <a:avLst/>
            </a:prstGeom>
            <a:noFill/>
            <a:ln w="9525" cap="flat" cmpd="sng">
              <a:solidFill>
                <a:srgbClr val="000000"/>
              </a:solidFill>
              <a:prstDash val="solid"/>
              <a:miter/>
              <a:headEnd type="none" w="med" len="med"/>
              <a:tailEnd type="none" w="med" len="med"/>
            </a:ln>
          </p:spPr>
        </p:cxnSp>
        <p:cxnSp>
          <p:nvCxnSpPr>
            <p:cNvPr id="533" name="Shape 533"/>
            <p:cNvCxnSpPr/>
            <p:nvPr/>
          </p:nvCxnSpPr>
          <p:spPr>
            <a:xfrm>
              <a:off x="5237162" y="4776787"/>
              <a:ext cx="1587" cy="1616074"/>
            </a:xfrm>
            <a:prstGeom prst="straightConnector1">
              <a:avLst/>
            </a:prstGeom>
            <a:noFill/>
            <a:ln w="9525" cap="flat" cmpd="sng">
              <a:solidFill>
                <a:srgbClr val="000000"/>
              </a:solidFill>
              <a:prstDash val="solid"/>
              <a:miter/>
              <a:headEnd type="none" w="med" len="med"/>
              <a:tailEnd type="none" w="med" len="med"/>
            </a:ln>
          </p:spPr>
        </p:cxnSp>
        <p:cxnSp>
          <p:nvCxnSpPr>
            <p:cNvPr id="534" name="Shape 534"/>
            <p:cNvCxnSpPr/>
            <p:nvPr/>
          </p:nvCxnSpPr>
          <p:spPr>
            <a:xfrm>
              <a:off x="5424487" y="4776787"/>
              <a:ext cx="1587" cy="1616074"/>
            </a:xfrm>
            <a:prstGeom prst="straightConnector1">
              <a:avLst/>
            </a:prstGeom>
            <a:noFill/>
            <a:ln w="9525" cap="flat" cmpd="sng">
              <a:solidFill>
                <a:srgbClr val="000000"/>
              </a:solidFill>
              <a:prstDash val="solid"/>
              <a:miter/>
              <a:headEnd type="none" w="med" len="med"/>
              <a:tailEnd type="none" w="med" len="med"/>
            </a:ln>
          </p:spPr>
        </p:cxnSp>
        <p:cxnSp>
          <p:nvCxnSpPr>
            <p:cNvPr id="535" name="Shape 535"/>
            <p:cNvCxnSpPr/>
            <p:nvPr/>
          </p:nvCxnSpPr>
          <p:spPr>
            <a:xfrm>
              <a:off x="5603875" y="4776787"/>
              <a:ext cx="1587" cy="1616074"/>
            </a:xfrm>
            <a:prstGeom prst="straightConnector1">
              <a:avLst/>
            </a:prstGeom>
            <a:noFill/>
            <a:ln w="9525" cap="flat" cmpd="sng">
              <a:solidFill>
                <a:srgbClr val="000000"/>
              </a:solidFill>
              <a:prstDash val="solid"/>
              <a:miter/>
              <a:headEnd type="none" w="med" len="med"/>
              <a:tailEnd type="none" w="med" len="med"/>
            </a:ln>
          </p:spPr>
        </p:cxnSp>
        <p:sp>
          <p:nvSpPr>
            <p:cNvPr id="536" name="Shape 536"/>
            <p:cNvSpPr txBox="1"/>
            <p:nvPr/>
          </p:nvSpPr>
          <p:spPr>
            <a:xfrm>
              <a:off x="3771900" y="4776787"/>
              <a:ext cx="1831975" cy="1616074"/>
            </a:xfrm>
            <a:prstGeom prst="rect">
              <a:avLst/>
            </a:prstGeom>
            <a:no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cxnSp>
          <p:nvCxnSpPr>
            <p:cNvPr id="537" name="Shape 537"/>
            <p:cNvCxnSpPr/>
            <p:nvPr/>
          </p:nvCxnSpPr>
          <p:spPr>
            <a:xfrm>
              <a:off x="3771900" y="4776787"/>
              <a:ext cx="1587" cy="1616074"/>
            </a:xfrm>
            <a:prstGeom prst="straightConnector1">
              <a:avLst/>
            </a:prstGeom>
            <a:noFill/>
            <a:ln w="9525" cap="flat" cmpd="sng">
              <a:solidFill>
                <a:srgbClr val="000000"/>
              </a:solidFill>
              <a:prstDash val="solid"/>
              <a:miter/>
              <a:headEnd type="none" w="med" len="med"/>
              <a:tailEnd type="none" w="med" len="med"/>
            </a:ln>
          </p:spPr>
        </p:cxnSp>
        <p:cxnSp>
          <p:nvCxnSpPr>
            <p:cNvPr id="538" name="Shape 538"/>
            <p:cNvCxnSpPr/>
            <p:nvPr/>
          </p:nvCxnSpPr>
          <p:spPr>
            <a:xfrm>
              <a:off x="3752850" y="6392862"/>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539" name="Shape 539"/>
            <p:cNvCxnSpPr/>
            <p:nvPr/>
          </p:nvCxnSpPr>
          <p:spPr>
            <a:xfrm>
              <a:off x="3752850" y="6235700"/>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540" name="Shape 540"/>
            <p:cNvCxnSpPr/>
            <p:nvPr/>
          </p:nvCxnSpPr>
          <p:spPr>
            <a:xfrm>
              <a:off x="3752850" y="6069012"/>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541" name="Shape 541"/>
            <p:cNvCxnSpPr/>
            <p:nvPr/>
          </p:nvCxnSpPr>
          <p:spPr>
            <a:xfrm>
              <a:off x="3752850" y="5913437"/>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542" name="Shape 542"/>
            <p:cNvCxnSpPr/>
            <p:nvPr/>
          </p:nvCxnSpPr>
          <p:spPr>
            <a:xfrm>
              <a:off x="3752850" y="5746750"/>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543" name="Shape 543"/>
            <p:cNvCxnSpPr/>
            <p:nvPr/>
          </p:nvCxnSpPr>
          <p:spPr>
            <a:xfrm>
              <a:off x="3752850" y="5589587"/>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544" name="Shape 544"/>
            <p:cNvCxnSpPr/>
            <p:nvPr/>
          </p:nvCxnSpPr>
          <p:spPr>
            <a:xfrm>
              <a:off x="3752850" y="5422900"/>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545" name="Shape 545"/>
            <p:cNvCxnSpPr/>
            <p:nvPr/>
          </p:nvCxnSpPr>
          <p:spPr>
            <a:xfrm>
              <a:off x="3752850" y="5267325"/>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546" name="Shape 546"/>
            <p:cNvCxnSpPr/>
            <p:nvPr/>
          </p:nvCxnSpPr>
          <p:spPr>
            <a:xfrm>
              <a:off x="3752850" y="5100637"/>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547" name="Shape 547"/>
            <p:cNvCxnSpPr/>
            <p:nvPr/>
          </p:nvCxnSpPr>
          <p:spPr>
            <a:xfrm>
              <a:off x="3752850" y="4943475"/>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548" name="Shape 548"/>
            <p:cNvCxnSpPr/>
            <p:nvPr/>
          </p:nvCxnSpPr>
          <p:spPr>
            <a:xfrm>
              <a:off x="3752850" y="4776787"/>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549" name="Shape 549"/>
            <p:cNvCxnSpPr/>
            <p:nvPr/>
          </p:nvCxnSpPr>
          <p:spPr>
            <a:xfrm>
              <a:off x="3771900" y="6392862"/>
              <a:ext cx="1831975" cy="1587"/>
            </a:xfrm>
            <a:prstGeom prst="straightConnector1">
              <a:avLst/>
            </a:prstGeom>
            <a:noFill/>
            <a:ln w="9525" cap="flat" cmpd="sng">
              <a:solidFill>
                <a:srgbClr val="000000"/>
              </a:solidFill>
              <a:prstDash val="solid"/>
              <a:miter/>
              <a:headEnd type="none" w="med" len="med"/>
              <a:tailEnd type="none" w="med" len="med"/>
            </a:ln>
          </p:spPr>
        </p:cxnSp>
        <p:cxnSp>
          <p:nvCxnSpPr>
            <p:cNvPr id="550" name="Shape 550"/>
            <p:cNvCxnSpPr/>
            <p:nvPr/>
          </p:nvCxnSpPr>
          <p:spPr>
            <a:xfrm rot="10800000" flipH="1">
              <a:off x="3771900" y="6392862"/>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551" name="Shape 551"/>
            <p:cNvCxnSpPr/>
            <p:nvPr/>
          </p:nvCxnSpPr>
          <p:spPr>
            <a:xfrm rot="10800000" flipH="1">
              <a:off x="3960812" y="6392862"/>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552" name="Shape 552"/>
            <p:cNvCxnSpPr/>
            <p:nvPr/>
          </p:nvCxnSpPr>
          <p:spPr>
            <a:xfrm rot="10800000" flipH="1">
              <a:off x="4138612" y="6392862"/>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553" name="Shape 553"/>
            <p:cNvCxnSpPr/>
            <p:nvPr/>
          </p:nvCxnSpPr>
          <p:spPr>
            <a:xfrm rot="10800000" flipH="1">
              <a:off x="4325937" y="6392862"/>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554" name="Shape 554"/>
            <p:cNvCxnSpPr/>
            <p:nvPr/>
          </p:nvCxnSpPr>
          <p:spPr>
            <a:xfrm rot="10800000" flipH="1">
              <a:off x="4505325" y="6392862"/>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555" name="Shape 555"/>
            <p:cNvCxnSpPr/>
            <p:nvPr/>
          </p:nvCxnSpPr>
          <p:spPr>
            <a:xfrm rot="10800000" flipH="1">
              <a:off x="4692650" y="6392862"/>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556" name="Shape 556"/>
            <p:cNvCxnSpPr/>
            <p:nvPr/>
          </p:nvCxnSpPr>
          <p:spPr>
            <a:xfrm rot="10800000" flipH="1">
              <a:off x="4870450" y="6392862"/>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557" name="Shape 557"/>
            <p:cNvCxnSpPr/>
            <p:nvPr/>
          </p:nvCxnSpPr>
          <p:spPr>
            <a:xfrm rot="10800000" flipH="1">
              <a:off x="5059362" y="6392862"/>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558" name="Shape 558"/>
            <p:cNvCxnSpPr/>
            <p:nvPr/>
          </p:nvCxnSpPr>
          <p:spPr>
            <a:xfrm rot="10800000" flipH="1">
              <a:off x="5237162" y="6392862"/>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559" name="Shape 559"/>
            <p:cNvCxnSpPr/>
            <p:nvPr/>
          </p:nvCxnSpPr>
          <p:spPr>
            <a:xfrm rot="10800000" flipH="1">
              <a:off x="5424487" y="6392862"/>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560" name="Shape 560"/>
            <p:cNvCxnSpPr/>
            <p:nvPr/>
          </p:nvCxnSpPr>
          <p:spPr>
            <a:xfrm rot="10800000" flipH="1">
              <a:off x="5603875" y="6392862"/>
              <a:ext cx="1587" cy="19049"/>
            </a:xfrm>
            <a:prstGeom prst="straightConnector1">
              <a:avLst/>
            </a:prstGeom>
            <a:noFill/>
            <a:ln w="9525" cap="flat" cmpd="sng">
              <a:solidFill>
                <a:srgbClr val="000000"/>
              </a:solidFill>
              <a:prstDash val="solid"/>
              <a:miter/>
              <a:headEnd type="none" w="med" len="med"/>
              <a:tailEnd type="none" w="med" len="med"/>
            </a:ln>
          </p:spPr>
        </p:cxnSp>
        <p:sp>
          <p:nvSpPr>
            <p:cNvPr id="561" name="Shape 561"/>
            <p:cNvSpPr/>
            <p:nvPr/>
          </p:nvSpPr>
          <p:spPr>
            <a:xfrm>
              <a:off x="4257675" y="5678487"/>
              <a:ext cx="138112" cy="136525"/>
            </a:xfrm>
            <a:custGeom>
              <a:avLst/>
              <a:gdLst/>
              <a:ahLst/>
              <a:cxnLst/>
              <a:rect l="0" t="0" r="0" b="0"/>
              <a:pathLst>
                <a:path w="87" h="86" extrusionOk="0">
                  <a:moveTo>
                    <a:pt x="43" y="0"/>
                  </a:moveTo>
                  <a:lnTo>
                    <a:pt x="87" y="43"/>
                  </a:lnTo>
                  <a:lnTo>
                    <a:pt x="43" y="86"/>
                  </a:lnTo>
                  <a:lnTo>
                    <a:pt x="0" y="43"/>
                  </a:lnTo>
                  <a:lnTo>
                    <a:pt x="43" y="0"/>
                  </a:lnTo>
                  <a:close/>
                </a:path>
              </a:pathLst>
            </a:custGeom>
            <a:solidFill>
              <a:srgbClr val="00FFFF"/>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562" name="Shape 562"/>
            <p:cNvSpPr/>
            <p:nvPr/>
          </p:nvSpPr>
          <p:spPr>
            <a:xfrm>
              <a:off x="4068762" y="5354637"/>
              <a:ext cx="139700" cy="138112"/>
            </a:xfrm>
            <a:custGeom>
              <a:avLst/>
              <a:gdLst/>
              <a:ahLst/>
              <a:cxnLst/>
              <a:rect l="0" t="0" r="0" b="0"/>
              <a:pathLst>
                <a:path w="88" h="87" extrusionOk="0">
                  <a:moveTo>
                    <a:pt x="44" y="0"/>
                  </a:moveTo>
                  <a:lnTo>
                    <a:pt x="88" y="43"/>
                  </a:lnTo>
                  <a:lnTo>
                    <a:pt x="44" y="87"/>
                  </a:lnTo>
                  <a:lnTo>
                    <a:pt x="0" y="43"/>
                  </a:lnTo>
                  <a:lnTo>
                    <a:pt x="44" y="0"/>
                  </a:lnTo>
                  <a:close/>
                </a:path>
              </a:pathLst>
            </a:custGeom>
            <a:solidFill>
              <a:srgbClr val="00FFFF"/>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563" name="Shape 563"/>
            <p:cNvSpPr/>
            <p:nvPr/>
          </p:nvSpPr>
          <p:spPr>
            <a:xfrm>
              <a:off x="4989512" y="5843587"/>
              <a:ext cx="138112" cy="138112"/>
            </a:xfrm>
            <a:custGeom>
              <a:avLst/>
              <a:gdLst/>
              <a:ahLst/>
              <a:cxnLst/>
              <a:rect l="0" t="0" r="0" b="0"/>
              <a:pathLst>
                <a:path w="87" h="87" extrusionOk="0">
                  <a:moveTo>
                    <a:pt x="44" y="0"/>
                  </a:moveTo>
                  <a:lnTo>
                    <a:pt x="87" y="44"/>
                  </a:lnTo>
                  <a:lnTo>
                    <a:pt x="44" y="87"/>
                  </a:lnTo>
                  <a:lnTo>
                    <a:pt x="0" y="44"/>
                  </a:lnTo>
                  <a:lnTo>
                    <a:pt x="44" y="0"/>
                  </a:lnTo>
                  <a:close/>
                </a:path>
              </a:pathLst>
            </a:custGeom>
            <a:solidFill>
              <a:srgbClr val="00FFFF"/>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564" name="Shape 564"/>
            <p:cNvSpPr/>
            <p:nvPr/>
          </p:nvSpPr>
          <p:spPr>
            <a:xfrm>
              <a:off x="4435475" y="5199062"/>
              <a:ext cx="138112" cy="136525"/>
            </a:xfrm>
            <a:custGeom>
              <a:avLst/>
              <a:gdLst/>
              <a:ahLst/>
              <a:cxnLst/>
              <a:rect l="0" t="0" r="0" b="0"/>
              <a:pathLst>
                <a:path w="87" h="86" extrusionOk="0">
                  <a:moveTo>
                    <a:pt x="44" y="0"/>
                  </a:moveTo>
                  <a:lnTo>
                    <a:pt x="87" y="43"/>
                  </a:lnTo>
                  <a:lnTo>
                    <a:pt x="44" y="86"/>
                  </a:lnTo>
                  <a:lnTo>
                    <a:pt x="0" y="43"/>
                  </a:lnTo>
                  <a:lnTo>
                    <a:pt x="44" y="0"/>
                  </a:lnTo>
                  <a:close/>
                </a:path>
              </a:pathLst>
            </a:custGeom>
            <a:solidFill>
              <a:srgbClr val="00FFFF"/>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565" name="Shape 565"/>
            <p:cNvSpPr/>
            <p:nvPr/>
          </p:nvSpPr>
          <p:spPr>
            <a:xfrm>
              <a:off x="4257675" y="5032375"/>
              <a:ext cx="138112" cy="136525"/>
            </a:xfrm>
            <a:custGeom>
              <a:avLst/>
              <a:gdLst/>
              <a:ahLst/>
              <a:cxnLst/>
              <a:rect l="0" t="0" r="0" b="0"/>
              <a:pathLst>
                <a:path w="87" h="86" extrusionOk="0">
                  <a:moveTo>
                    <a:pt x="43" y="0"/>
                  </a:moveTo>
                  <a:lnTo>
                    <a:pt x="87" y="43"/>
                  </a:lnTo>
                  <a:lnTo>
                    <a:pt x="43" y="86"/>
                  </a:lnTo>
                  <a:lnTo>
                    <a:pt x="0" y="43"/>
                  </a:lnTo>
                  <a:lnTo>
                    <a:pt x="43" y="0"/>
                  </a:lnTo>
                  <a:close/>
                </a:path>
              </a:pathLst>
            </a:custGeom>
            <a:solidFill>
              <a:srgbClr val="000080"/>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566" name="Shape 566"/>
            <p:cNvSpPr/>
            <p:nvPr/>
          </p:nvSpPr>
          <p:spPr>
            <a:xfrm>
              <a:off x="5167312" y="5521325"/>
              <a:ext cx="139700" cy="136525"/>
            </a:xfrm>
            <a:custGeom>
              <a:avLst/>
              <a:gdLst/>
              <a:ahLst/>
              <a:cxnLst/>
              <a:rect l="0" t="0" r="0" b="0"/>
              <a:pathLst>
                <a:path w="88" h="86" extrusionOk="0">
                  <a:moveTo>
                    <a:pt x="44" y="0"/>
                  </a:moveTo>
                  <a:lnTo>
                    <a:pt x="88" y="43"/>
                  </a:lnTo>
                  <a:lnTo>
                    <a:pt x="44" y="86"/>
                  </a:lnTo>
                  <a:lnTo>
                    <a:pt x="0" y="43"/>
                  </a:lnTo>
                  <a:lnTo>
                    <a:pt x="44" y="0"/>
                  </a:lnTo>
                  <a:close/>
                </a:path>
              </a:pathLst>
            </a:custGeom>
            <a:solidFill>
              <a:srgbClr val="00FFFF"/>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567" name="Shape 567"/>
            <p:cNvSpPr/>
            <p:nvPr/>
          </p:nvSpPr>
          <p:spPr>
            <a:xfrm>
              <a:off x="4989512" y="5678487"/>
              <a:ext cx="138112" cy="136525"/>
            </a:xfrm>
            <a:custGeom>
              <a:avLst/>
              <a:gdLst/>
              <a:ahLst/>
              <a:cxnLst/>
              <a:rect l="0" t="0" r="0" b="0"/>
              <a:pathLst>
                <a:path w="87" h="86" extrusionOk="0">
                  <a:moveTo>
                    <a:pt x="44" y="0"/>
                  </a:moveTo>
                  <a:lnTo>
                    <a:pt x="87" y="43"/>
                  </a:lnTo>
                  <a:lnTo>
                    <a:pt x="44" y="86"/>
                  </a:lnTo>
                  <a:lnTo>
                    <a:pt x="0" y="43"/>
                  </a:lnTo>
                  <a:lnTo>
                    <a:pt x="44" y="0"/>
                  </a:lnTo>
                  <a:close/>
                </a:path>
              </a:pathLst>
            </a:custGeom>
            <a:solidFill>
              <a:schemeClr val="accent1"/>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568" name="Shape 568"/>
            <p:cNvSpPr/>
            <p:nvPr/>
          </p:nvSpPr>
          <p:spPr>
            <a:xfrm>
              <a:off x="4989512" y="5354637"/>
              <a:ext cx="138112" cy="138112"/>
            </a:xfrm>
            <a:custGeom>
              <a:avLst/>
              <a:gdLst/>
              <a:ahLst/>
              <a:cxnLst/>
              <a:rect l="0" t="0" r="0" b="0"/>
              <a:pathLst>
                <a:path w="87" h="87" extrusionOk="0">
                  <a:moveTo>
                    <a:pt x="44" y="0"/>
                  </a:moveTo>
                  <a:lnTo>
                    <a:pt x="87" y="43"/>
                  </a:lnTo>
                  <a:lnTo>
                    <a:pt x="44" y="87"/>
                  </a:lnTo>
                  <a:lnTo>
                    <a:pt x="0" y="43"/>
                  </a:lnTo>
                  <a:lnTo>
                    <a:pt x="44" y="0"/>
                  </a:lnTo>
                  <a:close/>
                </a:path>
              </a:pathLst>
            </a:custGeom>
            <a:solidFill>
              <a:srgbClr val="00FFFF"/>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569" name="Shape 569"/>
            <p:cNvSpPr txBox="1"/>
            <p:nvPr/>
          </p:nvSpPr>
          <p:spPr>
            <a:xfrm>
              <a:off x="3692525" y="6362700"/>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0</a:t>
              </a:r>
            </a:p>
          </p:txBody>
        </p:sp>
        <p:sp>
          <p:nvSpPr>
            <p:cNvPr id="570" name="Shape 570"/>
            <p:cNvSpPr txBox="1"/>
            <p:nvPr/>
          </p:nvSpPr>
          <p:spPr>
            <a:xfrm>
              <a:off x="3692525" y="620712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1</a:t>
              </a:r>
            </a:p>
          </p:txBody>
        </p:sp>
        <p:sp>
          <p:nvSpPr>
            <p:cNvPr id="571" name="Shape 571"/>
            <p:cNvSpPr txBox="1"/>
            <p:nvPr/>
          </p:nvSpPr>
          <p:spPr>
            <a:xfrm>
              <a:off x="3692525" y="6040437"/>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2</a:t>
              </a:r>
            </a:p>
          </p:txBody>
        </p:sp>
        <p:sp>
          <p:nvSpPr>
            <p:cNvPr id="572" name="Shape 572"/>
            <p:cNvSpPr txBox="1"/>
            <p:nvPr/>
          </p:nvSpPr>
          <p:spPr>
            <a:xfrm>
              <a:off x="3692525" y="588327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3</a:t>
              </a:r>
            </a:p>
          </p:txBody>
        </p:sp>
        <p:sp>
          <p:nvSpPr>
            <p:cNvPr id="573" name="Shape 573"/>
            <p:cNvSpPr txBox="1"/>
            <p:nvPr/>
          </p:nvSpPr>
          <p:spPr>
            <a:xfrm>
              <a:off x="3692525" y="5716587"/>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4</a:t>
              </a:r>
            </a:p>
          </p:txBody>
        </p:sp>
        <p:sp>
          <p:nvSpPr>
            <p:cNvPr id="574" name="Shape 574"/>
            <p:cNvSpPr txBox="1"/>
            <p:nvPr/>
          </p:nvSpPr>
          <p:spPr>
            <a:xfrm>
              <a:off x="3692525" y="5561012"/>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5</a:t>
              </a:r>
            </a:p>
          </p:txBody>
        </p:sp>
        <p:sp>
          <p:nvSpPr>
            <p:cNvPr id="575" name="Shape 575"/>
            <p:cNvSpPr txBox="1"/>
            <p:nvPr/>
          </p:nvSpPr>
          <p:spPr>
            <a:xfrm>
              <a:off x="3692525" y="539432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6</a:t>
              </a:r>
            </a:p>
          </p:txBody>
        </p:sp>
        <p:sp>
          <p:nvSpPr>
            <p:cNvPr id="576" name="Shape 576"/>
            <p:cNvSpPr txBox="1"/>
            <p:nvPr/>
          </p:nvSpPr>
          <p:spPr>
            <a:xfrm>
              <a:off x="3692525" y="5237162"/>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7</a:t>
              </a:r>
            </a:p>
          </p:txBody>
        </p:sp>
        <p:sp>
          <p:nvSpPr>
            <p:cNvPr id="577" name="Shape 577"/>
            <p:cNvSpPr txBox="1"/>
            <p:nvPr/>
          </p:nvSpPr>
          <p:spPr>
            <a:xfrm>
              <a:off x="3692525" y="507047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8</a:t>
              </a:r>
            </a:p>
          </p:txBody>
        </p:sp>
        <p:sp>
          <p:nvSpPr>
            <p:cNvPr id="578" name="Shape 578"/>
            <p:cNvSpPr txBox="1"/>
            <p:nvPr/>
          </p:nvSpPr>
          <p:spPr>
            <a:xfrm>
              <a:off x="3692525" y="4914900"/>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9</a:t>
              </a:r>
            </a:p>
          </p:txBody>
        </p:sp>
        <p:sp>
          <p:nvSpPr>
            <p:cNvPr id="579" name="Shape 579"/>
            <p:cNvSpPr txBox="1"/>
            <p:nvPr/>
          </p:nvSpPr>
          <p:spPr>
            <a:xfrm>
              <a:off x="3663950" y="4748212"/>
              <a:ext cx="30161"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10</a:t>
              </a:r>
            </a:p>
          </p:txBody>
        </p:sp>
        <p:sp>
          <p:nvSpPr>
            <p:cNvPr id="580" name="Shape 580"/>
            <p:cNvSpPr txBox="1"/>
            <p:nvPr/>
          </p:nvSpPr>
          <p:spPr>
            <a:xfrm>
              <a:off x="3762375" y="646112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0</a:t>
              </a:r>
            </a:p>
          </p:txBody>
        </p:sp>
        <p:sp>
          <p:nvSpPr>
            <p:cNvPr id="581" name="Shape 581"/>
            <p:cNvSpPr txBox="1"/>
            <p:nvPr/>
          </p:nvSpPr>
          <p:spPr>
            <a:xfrm>
              <a:off x="3951287" y="646112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1</a:t>
              </a:r>
            </a:p>
          </p:txBody>
        </p:sp>
        <p:sp>
          <p:nvSpPr>
            <p:cNvPr id="582" name="Shape 582"/>
            <p:cNvSpPr txBox="1"/>
            <p:nvPr/>
          </p:nvSpPr>
          <p:spPr>
            <a:xfrm>
              <a:off x="4129087" y="646112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2</a:t>
              </a:r>
            </a:p>
          </p:txBody>
        </p:sp>
        <p:sp>
          <p:nvSpPr>
            <p:cNvPr id="583" name="Shape 583"/>
            <p:cNvSpPr txBox="1"/>
            <p:nvPr/>
          </p:nvSpPr>
          <p:spPr>
            <a:xfrm>
              <a:off x="4316412" y="646112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3</a:t>
              </a:r>
            </a:p>
          </p:txBody>
        </p:sp>
        <p:sp>
          <p:nvSpPr>
            <p:cNvPr id="584" name="Shape 584"/>
            <p:cNvSpPr txBox="1"/>
            <p:nvPr/>
          </p:nvSpPr>
          <p:spPr>
            <a:xfrm>
              <a:off x="4494212" y="646112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4</a:t>
              </a:r>
            </a:p>
          </p:txBody>
        </p:sp>
        <p:sp>
          <p:nvSpPr>
            <p:cNvPr id="585" name="Shape 585"/>
            <p:cNvSpPr txBox="1"/>
            <p:nvPr/>
          </p:nvSpPr>
          <p:spPr>
            <a:xfrm>
              <a:off x="4683125" y="646112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5</a:t>
              </a:r>
            </a:p>
          </p:txBody>
        </p:sp>
        <p:sp>
          <p:nvSpPr>
            <p:cNvPr id="586" name="Shape 586"/>
            <p:cNvSpPr txBox="1"/>
            <p:nvPr/>
          </p:nvSpPr>
          <p:spPr>
            <a:xfrm>
              <a:off x="4860925" y="646112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6</a:t>
              </a:r>
            </a:p>
          </p:txBody>
        </p:sp>
        <p:sp>
          <p:nvSpPr>
            <p:cNvPr id="587" name="Shape 587"/>
            <p:cNvSpPr txBox="1"/>
            <p:nvPr/>
          </p:nvSpPr>
          <p:spPr>
            <a:xfrm>
              <a:off x="5048250" y="646112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7</a:t>
              </a:r>
            </a:p>
          </p:txBody>
        </p:sp>
        <p:sp>
          <p:nvSpPr>
            <p:cNvPr id="588" name="Shape 588"/>
            <p:cNvSpPr txBox="1"/>
            <p:nvPr/>
          </p:nvSpPr>
          <p:spPr>
            <a:xfrm>
              <a:off x="5227637" y="646112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8</a:t>
              </a:r>
            </a:p>
          </p:txBody>
        </p:sp>
        <p:sp>
          <p:nvSpPr>
            <p:cNvPr id="589" name="Shape 589"/>
            <p:cNvSpPr txBox="1"/>
            <p:nvPr/>
          </p:nvSpPr>
          <p:spPr>
            <a:xfrm>
              <a:off x="5414962" y="646112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9</a:t>
              </a:r>
            </a:p>
          </p:txBody>
        </p:sp>
        <p:sp>
          <p:nvSpPr>
            <p:cNvPr id="590" name="Shape 590"/>
            <p:cNvSpPr txBox="1"/>
            <p:nvPr/>
          </p:nvSpPr>
          <p:spPr>
            <a:xfrm>
              <a:off x="5573712" y="6461125"/>
              <a:ext cx="30161"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10</a:t>
              </a:r>
            </a:p>
          </p:txBody>
        </p:sp>
        <p:sp>
          <p:nvSpPr>
            <p:cNvPr id="591" name="Shape 591"/>
            <p:cNvSpPr txBox="1"/>
            <p:nvPr/>
          </p:nvSpPr>
          <p:spPr>
            <a:xfrm>
              <a:off x="3544887" y="4611687"/>
              <a:ext cx="2176462" cy="2035175"/>
            </a:xfrm>
            <a:prstGeom prst="rect">
              <a:avLst/>
            </a:prstGeom>
            <a:no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cxnSp>
          <p:nvCxnSpPr>
            <p:cNvPr id="592" name="Shape 592"/>
            <p:cNvCxnSpPr/>
            <p:nvPr/>
          </p:nvCxnSpPr>
          <p:spPr>
            <a:xfrm>
              <a:off x="5049837" y="5486400"/>
              <a:ext cx="0" cy="182561"/>
            </a:xfrm>
            <a:prstGeom prst="straightConnector1">
              <a:avLst/>
            </a:prstGeom>
            <a:noFill/>
            <a:ln w="9525" cap="flat" cmpd="sng">
              <a:solidFill>
                <a:schemeClr val="dk1"/>
              </a:solidFill>
              <a:prstDash val="solid"/>
              <a:miter/>
              <a:headEnd type="none" w="med" len="med"/>
              <a:tailEnd type="none" w="med" len="med"/>
            </a:ln>
          </p:spPr>
        </p:cxnSp>
        <p:sp>
          <p:nvSpPr>
            <p:cNvPr id="593" name="Shape 593"/>
            <p:cNvSpPr/>
            <p:nvPr/>
          </p:nvSpPr>
          <p:spPr>
            <a:xfrm>
              <a:off x="4814887" y="5715000"/>
              <a:ext cx="138112" cy="136525"/>
            </a:xfrm>
            <a:custGeom>
              <a:avLst/>
              <a:gdLst/>
              <a:ahLst/>
              <a:cxnLst/>
              <a:rect l="0" t="0" r="0" b="0"/>
              <a:pathLst>
                <a:path w="87" h="86" extrusionOk="0">
                  <a:moveTo>
                    <a:pt x="44" y="0"/>
                  </a:moveTo>
                  <a:lnTo>
                    <a:pt x="87" y="43"/>
                  </a:lnTo>
                  <a:lnTo>
                    <a:pt x="44" y="86"/>
                  </a:lnTo>
                  <a:lnTo>
                    <a:pt x="0" y="43"/>
                  </a:lnTo>
                  <a:lnTo>
                    <a:pt x="44" y="0"/>
                  </a:lnTo>
                  <a:close/>
                </a:path>
              </a:pathLst>
            </a:custGeom>
            <a:solidFill>
              <a:srgbClr val="00FFFF"/>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594" name="Shape 594"/>
            <p:cNvSpPr/>
            <p:nvPr/>
          </p:nvSpPr>
          <p:spPr>
            <a:xfrm>
              <a:off x="4800600" y="6019800"/>
              <a:ext cx="138112" cy="136525"/>
            </a:xfrm>
            <a:custGeom>
              <a:avLst/>
              <a:gdLst/>
              <a:ahLst/>
              <a:cxnLst/>
              <a:rect l="0" t="0" r="0" b="0"/>
              <a:pathLst>
                <a:path w="87" h="86" extrusionOk="0">
                  <a:moveTo>
                    <a:pt x="43" y="0"/>
                  </a:moveTo>
                  <a:lnTo>
                    <a:pt x="87" y="43"/>
                  </a:lnTo>
                  <a:lnTo>
                    <a:pt x="43" y="86"/>
                  </a:lnTo>
                  <a:lnTo>
                    <a:pt x="0" y="43"/>
                  </a:lnTo>
                  <a:lnTo>
                    <a:pt x="43" y="0"/>
                  </a:lnTo>
                  <a:close/>
                </a:path>
              </a:pathLst>
            </a:custGeom>
            <a:solidFill>
              <a:schemeClr val="hlink"/>
            </a:solidFill>
            <a:ln w="9525" cap="flat" cmpd="sng">
              <a:solidFill>
                <a:schemeClr val="hlink"/>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grpSp>
      <p:sp>
        <p:nvSpPr>
          <p:cNvPr id="595" name="Shape 595"/>
          <p:cNvSpPr txBox="1"/>
          <p:nvPr/>
        </p:nvSpPr>
        <p:spPr>
          <a:xfrm>
            <a:off x="3657600" y="4267200"/>
            <a:ext cx="1408111"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400" b="0" i="0" u="none" strike="noStrike" cap="none" baseline="0">
                <a:solidFill>
                  <a:schemeClr val="dk1"/>
                </a:solidFill>
                <a:latin typeface="Tahoma"/>
                <a:ea typeface="Tahoma"/>
                <a:cs typeface="Tahoma"/>
                <a:sym typeface="Tahoma"/>
              </a:rPr>
              <a:t>Total Cost = 26</a:t>
            </a:r>
          </a:p>
        </p:txBody>
      </p:sp>
      <p:cxnSp>
        <p:nvCxnSpPr>
          <p:cNvPr id="596" name="Shape 596"/>
          <p:cNvCxnSpPr/>
          <p:nvPr/>
        </p:nvCxnSpPr>
        <p:spPr>
          <a:xfrm rot="10800000">
            <a:off x="5334000" y="4114799"/>
            <a:ext cx="0" cy="381000"/>
          </a:xfrm>
          <a:prstGeom prst="straightConnector1">
            <a:avLst/>
          </a:prstGeom>
          <a:noFill/>
          <a:ln w="9525" cap="flat" cmpd="sng">
            <a:solidFill>
              <a:schemeClr val="dk1"/>
            </a:solidFill>
            <a:prstDash val="solid"/>
            <a:miter/>
            <a:headEnd type="none" w="med" len="med"/>
            <a:tailEnd type="triangle" w="lg" len="lg"/>
          </a:ln>
        </p:spPr>
      </p:cxnSp>
      <p:sp>
        <p:nvSpPr>
          <p:cNvPr id="597" name="Shape 597"/>
          <p:cNvSpPr txBox="1"/>
          <p:nvPr/>
        </p:nvSpPr>
        <p:spPr>
          <a:xfrm>
            <a:off x="2362200" y="5029200"/>
            <a:ext cx="1219199" cy="104933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400" b="0" i="0" u="none" strike="noStrike" cap="none" baseline="0">
                <a:solidFill>
                  <a:schemeClr val="dk1"/>
                </a:solidFill>
                <a:latin typeface="Tahoma"/>
                <a:ea typeface="Tahoma"/>
                <a:cs typeface="Tahoma"/>
                <a:sym typeface="Tahoma"/>
              </a:rPr>
              <a:t>Swapping O and O</a:t>
            </a:r>
            <a:r>
              <a:rPr lang="en-US" sz="1400" b="0" i="0" u="none" strike="noStrike" cap="none" baseline="-25000">
                <a:solidFill>
                  <a:schemeClr val="dk1"/>
                </a:solidFill>
                <a:latin typeface="Tahoma"/>
                <a:ea typeface="Tahoma"/>
                <a:cs typeface="Tahoma"/>
                <a:sym typeface="Tahoma"/>
              </a:rPr>
              <a:t>ramdom </a:t>
            </a:r>
          </a:p>
          <a:p>
            <a:pPr marL="0" marR="0" lvl="0" indent="0" algn="l" rtl="0">
              <a:lnSpc>
                <a:spcPct val="100000"/>
              </a:lnSpc>
              <a:spcBef>
                <a:spcPts val="700"/>
              </a:spcBef>
              <a:spcAft>
                <a:spcPts val="0"/>
              </a:spcAft>
              <a:buClr>
                <a:schemeClr val="dk1"/>
              </a:buClr>
              <a:buSzPct val="25000"/>
              <a:buFont typeface="Tahoma"/>
              <a:buNone/>
            </a:pPr>
            <a:r>
              <a:rPr lang="en-US" sz="1400" b="0" i="0" u="none" strike="noStrike" cap="none" baseline="0">
                <a:solidFill>
                  <a:schemeClr val="dk1"/>
                </a:solidFill>
                <a:latin typeface="Tahoma"/>
                <a:ea typeface="Tahoma"/>
                <a:cs typeface="Tahoma"/>
                <a:sym typeface="Tahoma"/>
              </a:rPr>
              <a:t>If quality is improved.</a:t>
            </a:r>
          </a:p>
        </p:txBody>
      </p:sp>
      <p:sp>
        <p:nvSpPr>
          <p:cNvPr id="598" name="Shape 598"/>
          <p:cNvSpPr txBox="1"/>
          <p:nvPr/>
        </p:nvSpPr>
        <p:spPr>
          <a:xfrm>
            <a:off x="228600" y="4724400"/>
            <a:ext cx="1981199" cy="1158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2000" b="1" i="0" u="none" strike="noStrike" cap="none" baseline="0">
                <a:solidFill>
                  <a:schemeClr val="dk1"/>
                </a:solidFill>
                <a:latin typeface="Tahoma"/>
                <a:ea typeface="Tahoma"/>
                <a:cs typeface="Tahoma"/>
                <a:sym typeface="Tahoma"/>
              </a:rPr>
              <a:t>Do loop</a:t>
            </a:r>
          </a:p>
          <a:p>
            <a:pPr marL="0" marR="0" lvl="0" indent="0" algn="l" rtl="0">
              <a:lnSpc>
                <a:spcPct val="100000"/>
              </a:lnSpc>
              <a:spcBef>
                <a:spcPts val="1000"/>
              </a:spcBef>
              <a:spcAft>
                <a:spcPts val="0"/>
              </a:spcAft>
              <a:buClr>
                <a:schemeClr val="dk1"/>
              </a:buClr>
              <a:buSzPct val="25000"/>
              <a:buFont typeface="Tahoma"/>
              <a:buNone/>
            </a:pPr>
            <a:r>
              <a:rPr lang="en-US" sz="2000" b="1" i="0" u="none" strike="noStrike" cap="none" baseline="0">
                <a:solidFill>
                  <a:schemeClr val="dk1"/>
                </a:solidFill>
                <a:latin typeface="Tahoma"/>
                <a:ea typeface="Tahoma"/>
                <a:cs typeface="Tahoma"/>
                <a:sym typeface="Tahoma"/>
              </a:rPr>
              <a:t>Until no change</a:t>
            </a:r>
          </a:p>
        </p:txBody>
      </p:sp>
      <p:grpSp>
        <p:nvGrpSpPr>
          <p:cNvPr id="599" name="Shape 599"/>
          <p:cNvGrpSpPr/>
          <p:nvPr/>
        </p:nvGrpSpPr>
        <p:grpSpPr>
          <a:xfrm>
            <a:off x="6821486" y="4611687"/>
            <a:ext cx="2176462" cy="2035175"/>
            <a:chOff x="6821486" y="4611687"/>
            <a:chExt cx="2176462" cy="2035175"/>
          </a:xfrm>
        </p:grpSpPr>
        <p:sp>
          <p:nvSpPr>
            <p:cNvPr id="600" name="Shape 600"/>
            <p:cNvSpPr txBox="1"/>
            <p:nvPr/>
          </p:nvSpPr>
          <p:spPr>
            <a:xfrm>
              <a:off x="6821486" y="4611687"/>
              <a:ext cx="2176462" cy="2035175"/>
            </a:xfrm>
            <a:prstGeom prst="rect">
              <a:avLst/>
            </a:prstGeom>
            <a:solidFill>
              <a:srgbClr val="FFFFFF"/>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601" name="Shape 601"/>
            <p:cNvSpPr txBox="1"/>
            <p:nvPr/>
          </p:nvSpPr>
          <p:spPr>
            <a:xfrm>
              <a:off x="7048500" y="4776787"/>
              <a:ext cx="1831975" cy="1616074"/>
            </a:xfrm>
            <a:prstGeom prst="rect">
              <a:avLst/>
            </a:prstGeom>
            <a:solidFill>
              <a:srgbClr val="FFFFFF"/>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cxnSp>
          <p:nvCxnSpPr>
            <p:cNvPr id="602" name="Shape 602"/>
            <p:cNvCxnSpPr/>
            <p:nvPr/>
          </p:nvCxnSpPr>
          <p:spPr>
            <a:xfrm>
              <a:off x="7048500" y="6235700"/>
              <a:ext cx="1831975" cy="1587"/>
            </a:xfrm>
            <a:prstGeom prst="straightConnector1">
              <a:avLst/>
            </a:prstGeom>
            <a:noFill/>
            <a:ln w="9525" cap="flat" cmpd="sng">
              <a:solidFill>
                <a:srgbClr val="000000"/>
              </a:solidFill>
              <a:prstDash val="solid"/>
              <a:miter/>
              <a:headEnd type="none" w="med" len="med"/>
              <a:tailEnd type="none" w="med" len="med"/>
            </a:ln>
          </p:spPr>
        </p:cxnSp>
        <p:cxnSp>
          <p:nvCxnSpPr>
            <p:cNvPr id="603" name="Shape 603"/>
            <p:cNvCxnSpPr/>
            <p:nvPr/>
          </p:nvCxnSpPr>
          <p:spPr>
            <a:xfrm>
              <a:off x="7048500" y="6069012"/>
              <a:ext cx="1831975" cy="1587"/>
            </a:xfrm>
            <a:prstGeom prst="straightConnector1">
              <a:avLst/>
            </a:prstGeom>
            <a:noFill/>
            <a:ln w="9525" cap="flat" cmpd="sng">
              <a:solidFill>
                <a:srgbClr val="000000"/>
              </a:solidFill>
              <a:prstDash val="solid"/>
              <a:miter/>
              <a:headEnd type="none" w="med" len="med"/>
              <a:tailEnd type="none" w="med" len="med"/>
            </a:ln>
          </p:spPr>
        </p:cxnSp>
        <p:cxnSp>
          <p:nvCxnSpPr>
            <p:cNvPr id="604" name="Shape 604"/>
            <p:cNvCxnSpPr/>
            <p:nvPr/>
          </p:nvCxnSpPr>
          <p:spPr>
            <a:xfrm>
              <a:off x="7048500" y="5913437"/>
              <a:ext cx="1831975" cy="1587"/>
            </a:xfrm>
            <a:prstGeom prst="straightConnector1">
              <a:avLst/>
            </a:prstGeom>
            <a:noFill/>
            <a:ln w="9525" cap="flat" cmpd="sng">
              <a:solidFill>
                <a:srgbClr val="000000"/>
              </a:solidFill>
              <a:prstDash val="solid"/>
              <a:miter/>
              <a:headEnd type="none" w="med" len="med"/>
              <a:tailEnd type="none" w="med" len="med"/>
            </a:ln>
          </p:spPr>
        </p:cxnSp>
        <p:cxnSp>
          <p:nvCxnSpPr>
            <p:cNvPr id="605" name="Shape 605"/>
            <p:cNvCxnSpPr/>
            <p:nvPr/>
          </p:nvCxnSpPr>
          <p:spPr>
            <a:xfrm>
              <a:off x="7048500" y="5746750"/>
              <a:ext cx="1831975" cy="1587"/>
            </a:xfrm>
            <a:prstGeom prst="straightConnector1">
              <a:avLst/>
            </a:prstGeom>
            <a:noFill/>
            <a:ln w="9525" cap="flat" cmpd="sng">
              <a:solidFill>
                <a:srgbClr val="000000"/>
              </a:solidFill>
              <a:prstDash val="solid"/>
              <a:miter/>
              <a:headEnd type="none" w="med" len="med"/>
              <a:tailEnd type="none" w="med" len="med"/>
            </a:ln>
          </p:spPr>
        </p:cxnSp>
        <p:cxnSp>
          <p:nvCxnSpPr>
            <p:cNvPr id="606" name="Shape 606"/>
            <p:cNvCxnSpPr/>
            <p:nvPr/>
          </p:nvCxnSpPr>
          <p:spPr>
            <a:xfrm>
              <a:off x="7048500" y="5589587"/>
              <a:ext cx="1831975" cy="1587"/>
            </a:xfrm>
            <a:prstGeom prst="straightConnector1">
              <a:avLst/>
            </a:prstGeom>
            <a:noFill/>
            <a:ln w="9525" cap="flat" cmpd="sng">
              <a:solidFill>
                <a:srgbClr val="000000"/>
              </a:solidFill>
              <a:prstDash val="solid"/>
              <a:miter/>
              <a:headEnd type="none" w="med" len="med"/>
              <a:tailEnd type="none" w="med" len="med"/>
            </a:ln>
          </p:spPr>
        </p:cxnSp>
        <p:cxnSp>
          <p:nvCxnSpPr>
            <p:cNvPr id="607" name="Shape 607"/>
            <p:cNvCxnSpPr/>
            <p:nvPr/>
          </p:nvCxnSpPr>
          <p:spPr>
            <a:xfrm>
              <a:off x="7048500" y="5422900"/>
              <a:ext cx="1831975" cy="1587"/>
            </a:xfrm>
            <a:prstGeom prst="straightConnector1">
              <a:avLst/>
            </a:prstGeom>
            <a:noFill/>
            <a:ln w="9525" cap="flat" cmpd="sng">
              <a:solidFill>
                <a:srgbClr val="000000"/>
              </a:solidFill>
              <a:prstDash val="solid"/>
              <a:miter/>
              <a:headEnd type="none" w="med" len="med"/>
              <a:tailEnd type="none" w="med" len="med"/>
            </a:ln>
          </p:spPr>
        </p:cxnSp>
        <p:cxnSp>
          <p:nvCxnSpPr>
            <p:cNvPr id="608" name="Shape 608"/>
            <p:cNvCxnSpPr/>
            <p:nvPr/>
          </p:nvCxnSpPr>
          <p:spPr>
            <a:xfrm>
              <a:off x="7048500" y="5267325"/>
              <a:ext cx="1831975" cy="1587"/>
            </a:xfrm>
            <a:prstGeom prst="straightConnector1">
              <a:avLst/>
            </a:prstGeom>
            <a:noFill/>
            <a:ln w="9525" cap="flat" cmpd="sng">
              <a:solidFill>
                <a:srgbClr val="000000"/>
              </a:solidFill>
              <a:prstDash val="solid"/>
              <a:miter/>
              <a:headEnd type="none" w="med" len="med"/>
              <a:tailEnd type="none" w="med" len="med"/>
            </a:ln>
          </p:spPr>
        </p:cxnSp>
        <p:cxnSp>
          <p:nvCxnSpPr>
            <p:cNvPr id="609" name="Shape 609"/>
            <p:cNvCxnSpPr/>
            <p:nvPr/>
          </p:nvCxnSpPr>
          <p:spPr>
            <a:xfrm>
              <a:off x="7048500" y="5100637"/>
              <a:ext cx="1831975" cy="1587"/>
            </a:xfrm>
            <a:prstGeom prst="straightConnector1">
              <a:avLst/>
            </a:prstGeom>
            <a:noFill/>
            <a:ln w="9525" cap="flat" cmpd="sng">
              <a:solidFill>
                <a:srgbClr val="000000"/>
              </a:solidFill>
              <a:prstDash val="solid"/>
              <a:miter/>
              <a:headEnd type="none" w="med" len="med"/>
              <a:tailEnd type="none" w="med" len="med"/>
            </a:ln>
          </p:spPr>
        </p:cxnSp>
        <p:cxnSp>
          <p:nvCxnSpPr>
            <p:cNvPr id="610" name="Shape 610"/>
            <p:cNvCxnSpPr/>
            <p:nvPr/>
          </p:nvCxnSpPr>
          <p:spPr>
            <a:xfrm>
              <a:off x="7048500" y="4943475"/>
              <a:ext cx="1831975" cy="1587"/>
            </a:xfrm>
            <a:prstGeom prst="straightConnector1">
              <a:avLst/>
            </a:prstGeom>
            <a:noFill/>
            <a:ln w="9525" cap="flat" cmpd="sng">
              <a:solidFill>
                <a:srgbClr val="000000"/>
              </a:solidFill>
              <a:prstDash val="solid"/>
              <a:miter/>
              <a:headEnd type="none" w="med" len="med"/>
              <a:tailEnd type="none" w="med" len="med"/>
            </a:ln>
          </p:spPr>
        </p:cxnSp>
        <p:cxnSp>
          <p:nvCxnSpPr>
            <p:cNvPr id="611" name="Shape 611"/>
            <p:cNvCxnSpPr/>
            <p:nvPr/>
          </p:nvCxnSpPr>
          <p:spPr>
            <a:xfrm>
              <a:off x="7048500" y="4776787"/>
              <a:ext cx="1831975" cy="1587"/>
            </a:xfrm>
            <a:prstGeom prst="straightConnector1">
              <a:avLst/>
            </a:prstGeom>
            <a:noFill/>
            <a:ln w="9525" cap="flat" cmpd="sng">
              <a:solidFill>
                <a:srgbClr val="000000"/>
              </a:solidFill>
              <a:prstDash val="solid"/>
              <a:miter/>
              <a:headEnd type="none" w="med" len="med"/>
              <a:tailEnd type="none" w="med" len="med"/>
            </a:ln>
          </p:spPr>
        </p:cxnSp>
        <p:cxnSp>
          <p:nvCxnSpPr>
            <p:cNvPr id="612" name="Shape 612"/>
            <p:cNvCxnSpPr/>
            <p:nvPr/>
          </p:nvCxnSpPr>
          <p:spPr>
            <a:xfrm>
              <a:off x="7237411" y="4776787"/>
              <a:ext cx="1587" cy="1616074"/>
            </a:xfrm>
            <a:prstGeom prst="straightConnector1">
              <a:avLst/>
            </a:prstGeom>
            <a:noFill/>
            <a:ln w="9525" cap="flat" cmpd="sng">
              <a:solidFill>
                <a:srgbClr val="000000"/>
              </a:solidFill>
              <a:prstDash val="solid"/>
              <a:miter/>
              <a:headEnd type="none" w="med" len="med"/>
              <a:tailEnd type="none" w="med" len="med"/>
            </a:ln>
          </p:spPr>
        </p:cxnSp>
        <p:cxnSp>
          <p:nvCxnSpPr>
            <p:cNvPr id="613" name="Shape 613"/>
            <p:cNvCxnSpPr/>
            <p:nvPr/>
          </p:nvCxnSpPr>
          <p:spPr>
            <a:xfrm>
              <a:off x="7415211" y="4776787"/>
              <a:ext cx="1587" cy="1616074"/>
            </a:xfrm>
            <a:prstGeom prst="straightConnector1">
              <a:avLst/>
            </a:prstGeom>
            <a:noFill/>
            <a:ln w="9525" cap="flat" cmpd="sng">
              <a:solidFill>
                <a:srgbClr val="000000"/>
              </a:solidFill>
              <a:prstDash val="solid"/>
              <a:miter/>
              <a:headEnd type="none" w="med" len="med"/>
              <a:tailEnd type="none" w="med" len="med"/>
            </a:ln>
          </p:spPr>
        </p:cxnSp>
        <p:cxnSp>
          <p:nvCxnSpPr>
            <p:cNvPr id="614" name="Shape 614"/>
            <p:cNvCxnSpPr/>
            <p:nvPr/>
          </p:nvCxnSpPr>
          <p:spPr>
            <a:xfrm>
              <a:off x="7602536" y="4776787"/>
              <a:ext cx="1587" cy="1616074"/>
            </a:xfrm>
            <a:prstGeom prst="straightConnector1">
              <a:avLst/>
            </a:prstGeom>
            <a:noFill/>
            <a:ln w="9525" cap="flat" cmpd="sng">
              <a:solidFill>
                <a:srgbClr val="000000"/>
              </a:solidFill>
              <a:prstDash val="solid"/>
              <a:miter/>
              <a:headEnd type="none" w="med" len="med"/>
              <a:tailEnd type="none" w="med" len="med"/>
            </a:ln>
          </p:spPr>
        </p:cxnSp>
        <p:cxnSp>
          <p:nvCxnSpPr>
            <p:cNvPr id="615" name="Shape 615"/>
            <p:cNvCxnSpPr/>
            <p:nvPr/>
          </p:nvCxnSpPr>
          <p:spPr>
            <a:xfrm>
              <a:off x="7781925" y="4776787"/>
              <a:ext cx="1587" cy="1616074"/>
            </a:xfrm>
            <a:prstGeom prst="straightConnector1">
              <a:avLst/>
            </a:prstGeom>
            <a:noFill/>
            <a:ln w="9525" cap="flat" cmpd="sng">
              <a:solidFill>
                <a:srgbClr val="000000"/>
              </a:solidFill>
              <a:prstDash val="solid"/>
              <a:miter/>
              <a:headEnd type="none" w="med" len="med"/>
              <a:tailEnd type="none" w="med" len="med"/>
            </a:ln>
          </p:spPr>
        </p:cxnSp>
        <p:cxnSp>
          <p:nvCxnSpPr>
            <p:cNvPr id="616" name="Shape 616"/>
            <p:cNvCxnSpPr/>
            <p:nvPr/>
          </p:nvCxnSpPr>
          <p:spPr>
            <a:xfrm>
              <a:off x="7969250" y="4776787"/>
              <a:ext cx="1587" cy="1616074"/>
            </a:xfrm>
            <a:prstGeom prst="straightConnector1">
              <a:avLst/>
            </a:prstGeom>
            <a:noFill/>
            <a:ln w="9525" cap="flat" cmpd="sng">
              <a:solidFill>
                <a:srgbClr val="000000"/>
              </a:solidFill>
              <a:prstDash val="solid"/>
              <a:miter/>
              <a:headEnd type="none" w="med" len="med"/>
              <a:tailEnd type="none" w="med" len="med"/>
            </a:ln>
          </p:spPr>
        </p:cxnSp>
        <p:cxnSp>
          <p:nvCxnSpPr>
            <p:cNvPr id="617" name="Shape 617"/>
            <p:cNvCxnSpPr/>
            <p:nvPr/>
          </p:nvCxnSpPr>
          <p:spPr>
            <a:xfrm>
              <a:off x="8147050" y="4776787"/>
              <a:ext cx="1587" cy="1616074"/>
            </a:xfrm>
            <a:prstGeom prst="straightConnector1">
              <a:avLst/>
            </a:prstGeom>
            <a:noFill/>
            <a:ln w="9525" cap="flat" cmpd="sng">
              <a:solidFill>
                <a:srgbClr val="000000"/>
              </a:solidFill>
              <a:prstDash val="solid"/>
              <a:miter/>
              <a:headEnd type="none" w="med" len="med"/>
              <a:tailEnd type="none" w="med" len="med"/>
            </a:ln>
          </p:spPr>
        </p:cxnSp>
        <p:cxnSp>
          <p:nvCxnSpPr>
            <p:cNvPr id="618" name="Shape 618"/>
            <p:cNvCxnSpPr/>
            <p:nvPr/>
          </p:nvCxnSpPr>
          <p:spPr>
            <a:xfrm>
              <a:off x="8335961" y="4776787"/>
              <a:ext cx="1587" cy="1616074"/>
            </a:xfrm>
            <a:prstGeom prst="straightConnector1">
              <a:avLst/>
            </a:prstGeom>
            <a:noFill/>
            <a:ln w="9525" cap="flat" cmpd="sng">
              <a:solidFill>
                <a:srgbClr val="000000"/>
              </a:solidFill>
              <a:prstDash val="solid"/>
              <a:miter/>
              <a:headEnd type="none" w="med" len="med"/>
              <a:tailEnd type="none" w="med" len="med"/>
            </a:ln>
          </p:spPr>
        </p:cxnSp>
        <p:cxnSp>
          <p:nvCxnSpPr>
            <p:cNvPr id="619" name="Shape 619"/>
            <p:cNvCxnSpPr/>
            <p:nvPr/>
          </p:nvCxnSpPr>
          <p:spPr>
            <a:xfrm>
              <a:off x="8513761" y="4776787"/>
              <a:ext cx="1587" cy="1616074"/>
            </a:xfrm>
            <a:prstGeom prst="straightConnector1">
              <a:avLst/>
            </a:prstGeom>
            <a:noFill/>
            <a:ln w="9525" cap="flat" cmpd="sng">
              <a:solidFill>
                <a:srgbClr val="000000"/>
              </a:solidFill>
              <a:prstDash val="solid"/>
              <a:miter/>
              <a:headEnd type="none" w="med" len="med"/>
              <a:tailEnd type="none" w="med" len="med"/>
            </a:ln>
          </p:spPr>
        </p:cxnSp>
        <p:cxnSp>
          <p:nvCxnSpPr>
            <p:cNvPr id="620" name="Shape 620"/>
            <p:cNvCxnSpPr/>
            <p:nvPr/>
          </p:nvCxnSpPr>
          <p:spPr>
            <a:xfrm>
              <a:off x="8701086" y="4776787"/>
              <a:ext cx="1587" cy="1616074"/>
            </a:xfrm>
            <a:prstGeom prst="straightConnector1">
              <a:avLst/>
            </a:prstGeom>
            <a:noFill/>
            <a:ln w="9525" cap="flat" cmpd="sng">
              <a:solidFill>
                <a:srgbClr val="000000"/>
              </a:solidFill>
              <a:prstDash val="solid"/>
              <a:miter/>
              <a:headEnd type="none" w="med" len="med"/>
              <a:tailEnd type="none" w="med" len="med"/>
            </a:ln>
          </p:spPr>
        </p:cxnSp>
        <p:cxnSp>
          <p:nvCxnSpPr>
            <p:cNvPr id="621" name="Shape 621"/>
            <p:cNvCxnSpPr/>
            <p:nvPr/>
          </p:nvCxnSpPr>
          <p:spPr>
            <a:xfrm>
              <a:off x="8880475" y="4776787"/>
              <a:ext cx="1587" cy="1616074"/>
            </a:xfrm>
            <a:prstGeom prst="straightConnector1">
              <a:avLst/>
            </a:prstGeom>
            <a:noFill/>
            <a:ln w="9525" cap="flat" cmpd="sng">
              <a:solidFill>
                <a:srgbClr val="000000"/>
              </a:solidFill>
              <a:prstDash val="solid"/>
              <a:miter/>
              <a:headEnd type="none" w="med" len="med"/>
              <a:tailEnd type="none" w="med" len="med"/>
            </a:ln>
          </p:spPr>
        </p:cxnSp>
        <p:sp>
          <p:nvSpPr>
            <p:cNvPr id="622" name="Shape 622"/>
            <p:cNvSpPr txBox="1"/>
            <p:nvPr/>
          </p:nvSpPr>
          <p:spPr>
            <a:xfrm>
              <a:off x="7048500" y="4776787"/>
              <a:ext cx="1831975" cy="1616074"/>
            </a:xfrm>
            <a:prstGeom prst="rect">
              <a:avLst/>
            </a:prstGeom>
            <a:no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cxnSp>
          <p:nvCxnSpPr>
            <p:cNvPr id="623" name="Shape 623"/>
            <p:cNvCxnSpPr/>
            <p:nvPr/>
          </p:nvCxnSpPr>
          <p:spPr>
            <a:xfrm>
              <a:off x="7048500" y="4776787"/>
              <a:ext cx="1587" cy="1616074"/>
            </a:xfrm>
            <a:prstGeom prst="straightConnector1">
              <a:avLst/>
            </a:prstGeom>
            <a:noFill/>
            <a:ln w="9525" cap="flat" cmpd="sng">
              <a:solidFill>
                <a:srgbClr val="000000"/>
              </a:solidFill>
              <a:prstDash val="solid"/>
              <a:miter/>
              <a:headEnd type="none" w="med" len="med"/>
              <a:tailEnd type="none" w="med" len="med"/>
            </a:ln>
          </p:spPr>
        </p:cxnSp>
        <p:cxnSp>
          <p:nvCxnSpPr>
            <p:cNvPr id="624" name="Shape 624"/>
            <p:cNvCxnSpPr/>
            <p:nvPr/>
          </p:nvCxnSpPr>
          <p:spPr>
            <a:xfrm>
              <a:off x="7029450" y="6392862"/>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625" name="Shape 625"/>
            <p:cNvCxnSpPr/>
            <p:nvPr/>
          </p:nvCxnSpPr>
          <p:spPr>
            <a:xfrm>
              <a:off x="7029450" y="6235700"/>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626" name="Shape 626"/>
            <p:cNvCxnSpPr/>
            <p:nvPr/>
          </p:nvCxnSpPr>
          <p:spPr>
            <a:xfrm>
              <a:off x="7029450" y="6069012"/>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627" name="Shape 627"/>
            <p:cNvCxnSpPr/>
            <p:nvPr/>
          </p:nvCxnSpPr>
          <p:spPr>
            <a:xfrm>
              <a:off x="7029450" y="5913437"/>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628" name="Shape 628"/>
            <p:cNvCxnSpPr/>
            <p:nvPr/>
          </p:nvCxnSpPr>
          <p:spPr>
            <a:xfrm>
              <a:off x="7029450" y="5746750"/>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629" name="Shape 629"/>
            <p:cNvCxnSpPr/>
            <p:nvPr/>
          </p:nvCxnSpPr>
          <p:spPr>
            <a:xfrm>
              <a:off x="7029450" y="5589587"/>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630" name="Shape 630"/>
            <p:cNvCxnSpPr/>
            <p:nvPr/>
          </p:nvCxnSpPr>
          <p:spPr>
            <a:xfrm>
              <a:off x="7029450" y="5422900"/>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631" name="Shape 631"/>
            <p:cNvCxnSpPr/>
            <p:nvPr/>
          </p:nvCxnSpPr>
          <p:spPr>
            <a:xfrm>
              <a:off x="7029450" y="5267325"/>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632" name="Shape 632"/>
            <p:cNvCxnSpPr/>
            <p:nvPr/>
          </p:nvCxnSpPr>
          <p:spPr>
            <a:xfrm>
              <a:off x="7029450" y="5100637"/>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633" name="Shape 633"/>
            <p:cNvCxnSpPr/>
            <p:nvPr/>
          </p:nvCxnSpPr>
          <p:spPr>
            <a:xfrm>
              <a:off x="7029450" y="4943475"/>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634" name="Shape 634"/>
            <p:cNvCxnSpPr/>
            <p:nvPr/>
          </p:nvCxnSpPr>
          <p:spPr>
            <a:xfrm>
              <a:off x="7029450" y="4776787"/>
              <a:ext cx="19049" cy="1587"/>
            </a:xfrm>
            <a:prstGeom prst="straightConnector1">
              <a:avLst/>
            </a:prstGeom>
            <a:noFill/>
            <a:ln w="9525" cap="flat" cmpd="sng">
              <a:solidFill>
                <a:srgbClr val="000000"/>
              </a:solidFill>
              <a:prstDash val="solid"/>
              <a:miter/>
              <a:headEnd type="none" w="med" len="med"/>
              <a:tailEnd type="none" w="med" len="med"/>
            </a:ln>
          </p:spPr>
        </p:cxnSp>
        <p:cxnSp>
          <p:nvCxnSpPr>
            <p:cNvPr id="635" name="Shape 635"/>
            <p:cNvCxnSpPr/>
            <p:nvPr/>
          </p:nvCxnSpPr>
          <p:spPr>
            <a:xfrm>
              <a:off x="7048500" y="6392862"/>
              <a:ext cx="1831975" cy="1587"/>
            </a:xfrm>
            <a:prstGeom prst="straightConnector1">
              <a:avLst/>
            </a:prstGeom>
            <a:noFill/>
            <a:ln w="9525" cap="flat" cmpd="sng">
              <a:solidFill>
                <a:srgbClr val="000000"/>
              </a:solidFill>
              <a:prstDash val="solid"/>
              <a:miter/>
              <a:headEnd type="none" w="med" len="med"/>
              <a:tailEnd type="none" w="med" len="med"/>
            </a:ln>
          </p:spPr>
        </p:cxnSp>
        <p:cxnSp>
          <p:nvCxnSpPr>
            <p:cNvPr id="636" name="Shape 636"/>
            <p:cNvCxnSpPr/>
            <p:nvPr/>
          </p:nvCxnSpPr>
          <p:spPr>
            <a:xfrm rot="10800000" flipH="1">
              <a:off x="7048500" y="6392862"/>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637" name="Shape 637"/>
            <p:cNvCxnSpPr/>
            <p:nvPr/>
          </p:nvCxnSpPr>
          <p:spPr>
            <a:xfrm rot="10800000" flipH="1">
              <a:off x="7237411" y="6392862"/>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638" name="Shape 638"/>
            <p:cNvCxnSpPr/>
            <p:nvPr/>
          </p:nvCxnSpPr>
          <p:spPr>
            <a:xfrm rot="10800000" flipH="1">
              <a:off x="7415211" y="6392862"/>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639" name="Shape 639"/>
            <p:cNvCxnSpPr/>
            <p:nvPr/>
          </p:nvCxnSpPr>
          <p:spPr>
            <a:xfrm rot="10800000" flipH="1">
              <a:off x="7602536" y="6392862"/>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640" name="Shape 640"/>
            <p:cNvCxnSpPr/>
            <p:nvPr/>
          </p:nvCxnSpPr>
          <p:spPr>
            <a:xfrm rot="10800000" flipH="1">
              <a:off x="7781925" y="6392862"/>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641" name="Shape 641"/>
            <p:cNvCxnSpPr/>
            <p:nvPr/>
          </p:nvCxnSpPr>
          <p:spPr>
            <a:xfrm rot="10800000" flipH="1">
              <a:off x="7969250" y="6392862"/>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642" name="Shape 642"/>
            <p:cNvCxnSpPr/>
            <p:nvPr/>
          </p:nvCxnSpPr>
          <p:spPr>
            <a:xfrm rot="10800000" flipH="1">
              <a:off x="8147050" y="6392862"/>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643" name="Shape 643"/>
            <p:cNvCxnSpPr/>
            <p:nvPr/>
          </p:nvCxnSpPr>
          <p:spPr>
            <a:xfrm rot="10800000" flipH="1">
              <a:off x="8335961" y="6392862"/>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644" name="Shape 644"/>
            <p:cNvCxnSpPr/>
            <p:nvPr/>
          </p:nvCxnSpPr>
          <p:spPr>
            <a:xfrm rot="10800000" flipH="1">
              <a:off x="8513761" y="6392862"/>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645" name="Shape 645"/>
            <p:cNvCxnSpPr/>
            <p:nvPr/>
          </p:nvCxnSpPr>
          <p:spPr>
            <a:xfrm rot="10800000" flipH="1">
              <a:off x="8701086" y="6392862"/>
              <a:ext cx="1587" cy="19049"/>
            </a:xfrm>
            <a:prstGeom prst="straightConnector1">
              <a:avLst/>
            </a:prstGeom>
            <a:noFill/>
            <a:ln w="9525" cap="flat" cmpd="sng">
              <a:solidFill>
                <a:srgbClr val="000000"/>
              </a:solidFill>
              <a:prstDash val="solid"/>
              <a:miter/>
              <a:headEnd type="none" w="med" len="med"/>
              <a:tailEnd type="none" w="med" len="med"/>
            </a:ln>
          </p:spPr>
        </p:cxnSp>
        <p:cxnSp>
          <p:nvCxnSpPr>
            <p:cNvPr id="646" name="Shape 646"/>
            <p:cNvCxnSpPr/>
            <p:nvPr/>
          </p:nvCxnSpPr>
          <p:spPr>
            <a:xfrm rot="10800000" flipH="1">
              <a:off x="8880475" y="6392862"/>
              <a:ext cx="1587" cy="19049"/>
            </a:xfrm>
            <a:prstGeom prst="straightConnector1">
              <a:avLst/>
            </a:prstGeom>
            <a:noFill/>
            <a:ln w="9525" cap="flat" cmpd="sng">
              <a:solidFill>
                <a:srgbClr val="000000"/>
              </a:solidFill>
              <a:prstDash val="solid"/>
              <a:miter/>
              <a:headEnd type="none" w="med" len="med"/>
              <a:tailEnd type="none" w="med" len="med"/>
            </a:ln>
          </p:spPr>
        </p:cxnSp>
        <p:sp>
          <p:nvSpPr>
            <p:cNvPr id="647" name="Shape 647"/>
            <p:cNvSpPr/>
            <p:nvPr/>
          </p:nvSpPr>
          <p:spPr>
            <a:xfrm>
              <a:off x="7534275" y="5678487"/>
              <a:ext cx="138112" cy="136525"/>
            </a:xfrm>
            <a:custGeom>
              <a:avLst/>
              <a:gdLst/>
              <a:ahLst/>
              <a:cxnLst/>
              <a:rect l="0" t="0" r="0" b="0"/>
              <a:pathLst>
                <a:path w="87" h="86" extrusionOk="0">
                  <a:moveTo>
                    <a:pt x="43" y="0"/>
                  </a:moveTo>
                  <a:lnTo>
                    <a:pt x="87" y="43"/>
                  </a:lnTo>
                  <a:lnTo>
                    <a:pt x="43" y="86"/>
                  </a:lnTo>
                  <a:lnTo>
                    <a:pt x="0" y="43"/>
                  </a:lnTo>
                  <a:lnTo>
                    <a:pt x="43" y="0"/>
                  </a:lnTo>
                  <a:close/>
                </a:path>
              </a:pathLst>
            </a:custGeom>
            <a:solidFill>
              <a:srgbClr val="00FFFF"/>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648" name="Shape 648"/>
            <p:cNvSpPr/>
            <p:nvPr/>
          </p:nvSpPr>
          <p:spPr>
            <a:xfrm>
              <a:off x="7345361" y="5354637"/>
              <a:ext cx="139700" cy="138112"/>
            </a:xfrm>
            <a:custGeom>
              <a:avLst/>
              <a:gdLst/>
              <a:ahLst/>
              <a:cxnLst/>
              <a:rect l="0" t="0" r="0" b="0"/>
              <a:pathLst>
                <a:path w="88" h="87" extrusionOk="0">
                  <a:moveTo>
                    <a:pt x="44" y="0"/>
                  </a:moveTo>
                  <a:lnTo>
                    <a:pt x="88" y="43"/>
                  </a:lnTo>
                  <a:lnTo>
                    <a:pt x="44" y="87"/>
                  </a:lnTo>
                  <a:lnTo>
                    <a:pt x="0" y="43"/>
                  </a:lnTo>
                  <a:lnTo>
                    <a:pt x="44" y="0"/>
                  </a:lnTo>
                  <a:close/>
                </a:path>
              </a:pathLst>
            </a:custGeom>
            <a:solidFill>
              <a:srgbClr val="00FFFF"/>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649" name="Shape 649"/>
            <p:cNvSpPr/>
            <p:nvPr/>
          </p:nvSpPr>
          <p:spPr>
            <a:xfrm>
              <a:off x="8266111" y="5843587"/>
              <a:ext cx="138112" cy="138112"/>
            </a:xfrm>
            <a:custGeom>
              <a:avLst/>
              <a:gdLst/>
              <a:ahLst/>
              <a:cxnLst/>
              <a:rect l="0" t="0" r="0" b="0"/>
              <a:pathLst>
                <a:path w="87" h="87" extrusionOk="0">
                  <a:moveTo>
                    <a:pt x="44" y="0"/>
                  </a:moveTo>
                  <a:lnTo>
                    <a:pt x="87" y="44"/>
                  </a:lnTo>
                  <a:lnTo>
                    <a:pt x="44" y="87"/>
                  </a:lnTo>
                  <a:lnTo>
                    <a:pt x="0" y="44"/>
                  </a:lnTo>
                  <a:lnTo>
                    <a:pt x="44" y="0"/>
                  </a:lnTo>
                  <a:close/>
                </a:path>
              </a:pathLst>
            </a:custGeom>
            <a:solidFill>
              <a:srgbClr val="00FFFF"/>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650" name="Shape 650"/>
            <p:cNvSpPr/>
            <p:nvPr/>
          </p:nvSpPr>
          <p:spPr>
            <a:xfrm>
              <a:off x="7712075" y="5199062"/>
              <a:ext cx="138112" cy="136525"/>
            </a:xfrm>
            <a:custGeom>
              <a:avLst/>
              <a:gdLst/>
              <a:ahLst/>
              <a:cxnLst/>
              <a:rect l="0" t="0" r="0" b="0"/>
              <a:pathLst>
                <a:path w="87" h="86" extrusionOk="0">
                  <a:moveTo>
                    <a:pt x="44" y="0"/>
                  </a:moveTo>
                  <a:lnTo>
                    <a:pt x="87" y="43"/>
                  </a:lnTo>
                  <a:lnTo>
                    <a:pt x="44" y="86"/>
                  </a:lnTo>
                  <a:lnTo>
                    <a:pt x="0" y="43"/>
                  </a:lnTo>
                  <a:lnTo>
                    <a:pt x="44" y="0"/>
                  </a:lnTo>
                  <a:close/>
                </a:path>
              </a:pathLst>
            </a:custGeom>
            <a:solidFill>
              <a:srgbClr val="00FFFF"/>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651" name="Shape 651"/>
            <p:cNvSpPr/>
            <p:nvPr/>
          </p:nvSpPr>
          <p:spPr>
            <a:xfrm>
              <a:off x="7534275" y="5032375"/>
              <a:ext cx="138112" cy="136525"/>
            </a:xfrm>
            <a:custGeom>
              <a:avLst/>
              <a:gdLst/>
              <a:ahLst/>
              <a:cxnLst/>
              <a:rect l="0" t="0" r="0" b="0"/>
              <a:pathLst>
                <a:path w="87" h="86" extrusionOk="0">
                  <a:moveTo>
                    <a:pt x="43" y="0"/>
                  </a:moveTo>
                  <a:lnTo>
                    <a:pt x="87" y="43"/>
                  </a:lnTo>
                  <a:lnTo>
                    <a:pt x="43" y="86"/>
                  </a:lnTo>
                  <a:lnTo>
                    <a:pt x="0" y="43"/>
                  </a:lnTo>
                  <a:lnTo>
                    <a:pt x="43" y="0"/>
                  </a:lnTo>
                  <a:close/>
                </a:path>
              </a:pathLst>
            </a:custGeom>
            <a:solidFill>
              <a:srgbClr val="000080"/>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652" name="Shape 652"/>
            <p:cNvSpPr/>
            <p:nvPr/>
          </p:nvSpPr>
          <p:spPr>
            <a:xfrm>
              <a:off x="8443911" y="5521325"/>
              <a:ext cx="139700" cy="136525"/>
            </a:xfrm>
            <a:custGeom>
              <a:avLst/>
              <a:gdLst/>
              <a:ahLst/>
              <a:cxnLst/>
              <a:rect l="0" t="0" r="0" b="0"/>
              <a:pathLst>
                <a:path w="88" h="86" extrusionOk="0">
                  <a:moveTo>
                    <a:pt x="44" y="0"/>
                  </a:moveTo>
                  <a:lnTo>
                    <a:pt x="88" y="43"/>
                  </a:lnTo>
                  <a:lnTo>
                    <a:pt x="44" y="86"/>
                  </a:lnTo>
                  <a:lnTo>
                    <a:pt x="0" y="43"/>
                  </a:lnTo>
                  <a:lnTo>
                    <a:pt x="44" y="0"/>
                  </a:lnTo>
                  <a:close/>
                </a:path>
              </a:pathLst>
            </a:custGeom>
            <a:solidFill>
              <a:srgbClr val="00FFFF"/>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653" name="Shape 653"/>
            <p:cNvSpPr/>
            <p:nvPr/>
          </p:nvSpPr>
          <p:spPr>
            <a:xfrm>
              <a:off x="8078786" y="6000750"/>
              <a:ext cx="138112" cy="136525"/>
            </a:xfrm>
            <a:custGeom>
              <a:avLst/>
              <a:gdLst/>
              <a:ahLst/>
              <a:cxnLst/>
              <a:rect l="0" t="0" r="0" b="0"/>
              <a:pathLst>
                <a:path w="87" h="86" extrusionOk="0">
                  <a:moveTo>
                    <a:pt x="43" y="0"/>
                  </a:moveTo>
                  <a:lnTo>
                    <a:pt x="87" y="43"/>
                  </a:lnTo>
                  <a:lnTo>
                    <a:pt x="43" y="86"/>
                  </a:lnTo>
                  <a:lnTo>
                    <a:pt x="0" y="43"/>
                  </a:lnTo>
                  <a:lnTo>
                    <a:pt x="43" y="0"/>
                  </a:lnTo>
                  <a:close/>
                </a:path>
              </a:pathLst>
            </a:custGeom>
            <a:solidFill>
              <a:schemeClr val="hlink"/>
            </a:solidFill>
            <a:ln w="9525" cap="flat" cmpd="sng">
              <a:solidFill>
                <a:schemeClr val="hlink"/>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654" name="Shape 654"/>
            <p:cNvSpPr/>
            <p:nvPr/>
          </p:nvSpPr>
          <p:spPr>
            <a:xfrm>
              <a:off x="8266111" y="5678487"/>
              <a:ext cx="138112" cy="136525"/>
            </a:xfrm>
            <a:custGeom>
              <a:avLst/>
              <a:gdLst/>
              <a:ahLst/>
              <a:cxnLst/>
              <a:rect l="0" t="0" r="0" b="0"/>
              <a:pathLst>
                <a:path w="87" h="86" extrusionOk="0">
                  <a:moveTo>
                    <a:pt x="44" y="0"/>
                  </a:moveTo>
                  <a:lnTo>
                    <a:pt x="87" y="43"/>
                  </a:lnTo>
                  <a:lnTo>
                    <a:pt x="44" y="86"/>
                  </a:lnTo>
                  <a:lnTo>
                    <a:pt x="0" y="43"/>
                  </a:lnTo>
                  <a:lnTo>
                    <a:pt x="44" y="0"/>
                  </a:lnTo>
                  <a:close/>
                </a:path>
              </a:pathLst>
            </a:custGeom>
            <a:solidFill>
              <a:srgbClr val="00FFFF"/>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655" name="Shape 655"/>
            <p:cNvSpPr/>
            <p:nvPr/>
          </p:nvSpPr>
          <p:spPr>
            <a:xfrm>
              <a:off x="8266111" y="5354637"/>
              <a:ext cx="138112" cy="138112"/>
            </a:xfrm>
            <a:custGeom>
              <a:avLst/>
              <a:gdLst/>
              <a:ahLst/>
              <a:cxnLst/>
              <a:rect l="0" t="0" r="0" b="0"/>
              <a:pathLst>
                <a:path w="87" h="87" extrusionOk="0">
                  <a:moveTo>
                    <a:pt x="44" y="0"/>
                  </a:moveTo>
                  <a:lnTo>
                    <a:pt x="87" y="43"/>
                  </a:lnTo>
                  <a:lnTo>
                    <a:pt x="44" y="87"/>
                  </a:lnTo>
                  <a:lnTo>
                    <a:pt x="0" y="43"/>
                  </a:lnTo>
                  <a:lnTo>
                    <a:pt x="44" y="0"/>
                  </a:lnTo>
                  <a:close/>
                </a:path>
              </a:pathLst>
            </a:custGeom>
            <a:solidFill>
              <a:srgbClr val="00FFFF"/>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656" name="Shape 656"/>
            <p:cNvSpPr txBox="1"/>
            <p:nvPr/>
          </p:nvSpPr>
          <p:spPr>
            <a:xfrm>
              <a:off x="6969125" y="6362700"/>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0</a:t>
              </a:r>
            </a:p>
          </p:txBody>
        </p:sp>
        <p:sp>
          <p:nvSpPr>
            <p:cNvPr id="657" name="Shape 657"/>
            <p:cNvSpPr txBox="1"/>
            <p:nvPr/>
          </p:nvSpPr>
          <p:spPr>
            <a:xfrm>
              <a:off x="6969125" y="620712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1</a:t>
              </a:r>
            </a:p>
          </p:txBody>
        </p:sp>
        <p:sp>
          <p:nvSpPr>
            <p:cNvPr id="658" name="Shape 658"/>
            <p:cNvSpPr txBox="1"/>
            <p:nvPr/>
          </p:nvSpPr>
          <p:spPr>
            <a:xfrm>
              <a:off x="6969125" y="6040437"/>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2</a:t>
              </a:r>
            </a:p>
          </p:txBody>
        </p:sp>
        <p:sp>
          <p:nvSpPr>
            <p:cNvPr id="659" name="Shape 659"/>
            <p:cNvSpPr txBox="1"/>
            <p:nvPr/>
          </p:nvSpPr>
          <p:spPr>
            <a:xfrm>
              <a:off x="6969125" y="588327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3</a:t>
              </a:r>
            </a:p>
          </p:txBody>
        </p:sp>
        <p:sp>
          <p:nvSpPr>
            <p:cNvPr id="660" name="Shape 660"/>
            <p:cNvSpPr txBox="1"/>
            <p:nvPr/>
          </p:nvSpPr>
          <p:spPr>
            <a:xfrm>
              <a:off x="6969125" y="5716587"/>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4</a:t>
              </a:r>
            </a:p>
          </p:txBody>
        </p:sp>
        <p:sp>
          <p:nvSpPr>
            <p:cNvPr id="661" name="Shape 661"/>
            <p:cNvSpPr txBox="1"/>
            <p:nvPr/>
          </p:nvSpPr>
          <p:spPr>
            <a:xfrm>
              <a:off x="6969125" y="5561012"/>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5</a:t>
              </a:r>
            </a:p>
          </p:txBody>
        </p:sp>
        <p:sp>
          <p:nvSpPr>
            <p:cNvPr id="662" name="Shape 662"/>
            <p:cNvSpPr txBox="1"/>
            <p:nvPr/>
          </p:nvSpPr>
          <p:spPr>
            <a:xfrm>
              <a:off x="6969125" y="539432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6</a:t>
              </a:r>
            </a:p>
          </p:txBody>
        </p:sp>
        <p:sp>
          <p:nvSpPr>
            <p:cNvPr id="663" name="Shape 663"/>
            <p:cNvSpPr txBox="1"/>
            <p:nvPr/>
          </p:nvSpPr>
          <p:spPr>
            <a:xfrm>
              <a:off x="6969125" y="5237162"/>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7</a:t>
              </a:r>
            </a:p>
          </p:txBody>
        </p:sp>
        <p:sp>
          <p:nvSpPr>
            <p:cNvPr id="664" name="Shape 664"/>
            <p:cNvSpPr txBox="1"/>
            <p:nvPr/>
          </p:nvSpPr>
          <p:spPr>
            <a:xfrm>
              <a:off x="6969125" y="507047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8</a:t>
              </a:r>
            </a:p>
          </p:txBody>
        </p:sp>
        <p:sp>
          <p:nvSpPr>
            <p:cNvPr id="665" name="Shape 665"/>
            <p:cNvSpPr txBox="1"/>
            <p:nvPr/>
          </p:nvSpPr>
          <p:spPr>
            <a:xfrm>
              <a:off x="6969125" y="4914900"/>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9</a:t>
              </a:r>
            </a:p>
          </p:txBody>
        </p:sp>
        <p:sp>
          <p:nvSpPr>
            <p:cNvPr id="666" name="Shape 666"/>
            <p:cNvSpPr txBox="1"/>
            <p:nvPr/>
          </p:nvSpPr>
          <p:spPr>
            <a:xfrm>
              <a:off x="6940550" y="4748212"/>
              <a:ext cx="30161"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10</a:t>
              </a:r>
            </a:p>
          </p:txBody>
        </p:sp>
        <p:sp>
          <p:nvSpPr>
            <p:cNvPr id="667" name="Shape 667"/>
            <p:cNvSpPr txBox="1"/>
            <p:nvPr/>
          </p:nvSpPr>
          <p:spPr>
            <a:xfrm>
              <a:off x="7038975" y="646112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0</a:t>
              </a:r>
            </a:p>
          </p:txBody>
        </p:sp>
        <p:sp>
          <p:nvSpPr>
            <p:cNvPr id="668" name="Shape 668"/>
            <p:cNvSpPr txBox="1"/>
            <p:nvPr/>
          </p:nvSpPr>
          <p:spPr>
            <a:xfrm>
              <a:off x="7227886" y="646112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1</a:t>
              </a:r>
            </a:p>
          </p:txBody>
        </p:sp>
        <p:sp>
          <p:nvSpPr>
            <p:cNvPr id="669" name="Shape 669"/>
            <p:cNvSpPr txBox="1"/>
            <p:nvPr/>
          </p:nvSpPr>
          <p:spPr>
            <a:xfrm>
              <a:off x="7405686" y="646112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2</a:t>
              </a:r>
            </a:p>
          </p:txBody>
        </p:sp>
        <p:sp>
          <p:nvSpPr>
            <p:cNvPr id="670" name="Shape 670"/>
            <p:cNvSpPr txBox="1"/>
            <p:nvPr/>
          </p:nvSpPr>
          <p:spPr>
            <a:xfrm>
              <a:off x="7593011" y="646112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3</a:t>
              </a:r>
            </a:p>
          </p:txBody>
        </p:sp>
        <p:sp>
          <p:nvSpPr>
            <p:cNvPr id="671" name="Shape 671"/>
            <p:cNvSpPr txBox="1"/>
            <p:nvPr/>
          </p:nvSpPr>
          <p:spPr>
            <a:xfrm>
              <a:off x="7770811" y="646112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4</a:t>
              </a:r>
            </a:p>
          </p:txBody>
        </p:sp>
        <p:sp>
          <p:nvSpPr>
            <p:cNvPr id="672" name="Shape 672"/>
            <p:cNvSpPr txBox="1"/>
            <p:nvPr/>
          </p:nvSpPr>
          <p:spPr>
            <a:xfrm>
              <a:off x="7959725" y="646112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5</a:t>
              </a:r>
            </a:p>
          </p:txBody>
        </p:sp>
        <p:sp>
          <p:nvSpPr>
            <p:cNvPr id="673" name="Shape 673"/>
            <p:cNvSpPr txBox="1"/>
            <p:nvPr/>
          </p:nvSpPr>
          <p:spPr>
            <a:xfrm>
              <a:off x="8137525" y="646112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6</a:t>
              </a:r>
            </a:p>
          </p:txBody>
        </p:sp>
        <p:sp>
          <p:nvSpPr>
            <p:cNvPr id="674" name="Shape 674"/>
            <p:cNvSpPr txBox="1"/>
            <p:nvPr/>
          </p:nvSpPr>
          <p:spPr>
            <a:xfrm>
              <a:off x="8324850" y="646112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7</a:t>
              </a:r>
            </a:p>
          </p:txBody>
        </p:sp>
        <p:sp>
          <p:nvSpPr>
            <p:cNvPr id="675" name="Shape 675"/>
            <p:cNvSpPr txBox="1"/>
            <p:nvPr/>
          </p:nvSpPr>
          <p:spPr>
            <a:xfrm>
              <a:off x="8504236" y="646112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8</a:t>
              </a:r>
            </a:p>
          </p:txBody>
        </p:sp>
        <p:sp>
          <p:nvSpPr>
            <p:cNvPr id="676" name="Shape 676"/>
            <p:cNvSpPr txBox="1"/>
            <p:nvPr/>
          </p:nvSpPr>
          <p:spPr>
            <a:xfrm>
              <a:off x="8691561" y="6461125"/>
              <a:ext cx="19049"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9</a:t>
              </a:r>
            </a:p>
          </p:txBody>
        </p:sp>
        <p:sp>
          <p:nvSpPr>
            <p:cNvPr id="677" name="Shape 677"/>
            <p:cNvSpPr txBox="1"/>
            <p:nvPr/>
          </p:nvSpPr>
          <p:spPr>
            <a:xfrm>
              <a:off x="8850311" y="6461125"/>
              <a:ext cx="30161" cy="1904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 b="0" i="0" u="none" strike="noStrike" cap="none" baseline="0">
                  <a:solidFill>
                    <a:srgbClr val="000000"/>
                  </a:solidFill>
                  <a:latin typeface="Arial"/>
                  <a:ea typeface="Arial"/>
                  <a:cs typeface="Arial"/>
                  <a:sym typeface="Arial"/>
                </a:rPr>
                <a:t>10</a:t>
              </a:r>
            </a:p>
          </p:txBody>
        </p:sp>
        <p:sp>
          <p:nvSpPr>
            <p:cNvPr id="678" name="Shape 678"/>
            <p:cNvSpPr txBox="1"/>
            <p:nvPr/>
          </p:nvSpPr>
          <p:spPr>
            <a:xfrm>
              <a:off x="6821486" y="4611687"/>
              <a:ext cx="2176462" cy="2035175"/>
            </a:xfrm>
            <a:prstGeom prst="rect">
              <a:avLst/>
            </a:prstGeom>
            <a:no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cxnSp>
          <p:nvCxnSpPr>
            <p:cNvPr id="679" name="Shape 679"/>
            <p:cNvCxnSpPr/>
            <p:nvPr/>
          </p:nvCxnSpPr>
          <p:spPr>
            <a:xfrm>
              <a:off x="8326436" y="5486400"/>
              <a:ext cx="0" cy="182561"/>
            </a:xfrm>
            <a:prstGeom prst="straightConnector1">
              <a:avLst/>
            </a:prstGeom>
            <a:noFill/>
            <a:ln w="9525" cap="flat" cmpd="sng">
              <a:solidFill>
                <a:schemeClr val="dk1"/>
              </a:solidFill>
              <a:prstDash val="solid"/>
              <a:miter/>
              <a:headEnd type="none" w="med" len="med"/>
              <a:tailEnd type="none" w="med" len="med"/>
            </a:ln>
          </p:spPr>
        </p:cxnSp>
        <p:sp>
          <p:nvSpPr>
            <p:cNvPr id="680" name="Shape 680"/>
            <p:cNvSpPr/>
            <p:nvPr/>
          </p:nvSpPr>
          <p:spPr>
            <a:xfrm>
              <a:off x="8077200" y="5715000"/>
              <a:ext cx="138112" cy="136525"/>
            </a:xfrm>
            <a:custGeom>
              <a:avLst/>
              <a:gdLst/>
              <a:ahLst/>
              <a:cxnLst/>
              <a:rect l="0" t="0" r="0" b="0"/>
              <a:pathLst>
                <a:path w="87" h="86" extrusionOk="0">
                  <a:moveTo>
                    <a:pt x="43" y="0"/>
                  </a:moveTo>
                  <a:lnTo>
                    <a:pt x="87" y="43"/>
                  </a:lnTo>
                  <a:lnTo>
                    <a:pt x="43" y="86"/>
                  </a:lnTo>
                  <a:lnTo>
                    <a:pt x="0" y="43"/>
                  </a:lnTo>
                  <a:lnTo>
                    <a:pt x="43" y="0"/>
                  </a:lnTo>
                  <a:close/>
                </a:path>
              </a:pathLst>
            </a:custGeom>
            <a:solidFill>
              <a:srgbClr val="000080"/>
            </a:solidFill>
            <a:ln w="9525" cap="flat" cmpd="sng">
              <a:solidFill>
                <a:srgbClr val="00008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gr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Shape 694"/>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21</a:t>
            </a:fld>
            <a:endParaRPr lang="en-US" sz="1200" b="0" i="0" u="none" strike="noStrike" cap="none" baseline="0">
              <a:solidFill>
                <a:schemeClr val="dk1"/>
              </a:solidFill>
              <a:latin typeface="Tahoma"/>
              <a:ea typeface="Tahoma"/>
              <a:cs typeface="Tahoma"/>
              <a:sym typeface="Tahoma"/>
            </a:endParaRPr>
          </a:p>
        </p:txBody>
      </p:sp>
      <p:sp>
        <p:nvSpPr>
          <p:cNvPr id="695" name="Shape 695"/>
          <p:cNvSpPr txBox="1">
            <a:spLocks noGrp="1"/>
          </p:cNvSpPr>
          <p:nvPr>
            <p:ph type="title"/>
          </p:nvPr>
        </p:nvSpPr>
        <p:spPr>
          <a:xfrm>
            <a:off x="0" y="152400"/>
            <a:ext cx="9144000" cy="990599"/>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Chapter 10. Cluster Analysis: Basic Concepts and Methods</a:t>
            </a:r>
          </a:p>
        </p:txBody>
      </p:sp>
      <p:sp>
        <p:nvSpPr>
          <p:cNvPr id="696" name="Shape 696"/>
          <p:cNvSpPr txBox="1">
            <a:spLocks noGrp="1"/>
          </p:cNvSpPr>
          <p:nvPr>
            <p:ph type="body" idx="1"/>
          </p:nvPr>
        </p:nvSpPr>
        <p:spPr>
          <a:xfrm>
            <a:off x="381000" y="1371600"/>
            <a:ext cx="8223250" cy="5181600"/>
          </a:xfrm>
          <a:prstGeom prst="rect">
            <a:avLst/>
          </a:prstGeom>
          <a:noFill/>
          <a:ln>
            <a:noFill/>
          </a:ln>
        </p:spPr>
        <p:txBody>
          <a:bodyPr lIns="92075" tIns="46025" rIns="92075" bIns="46025" anchor="t" anchorCtr="0">
            <a:noAutofit/>
          </a:bodyPr>
          <a:lstStyle/>
          <a:p>
            <a:pPr marL="533400" marR="0" lvl="0" indent="-533400" algn="l" rtl="0">
              <a:lnSpc>
                <a:spcPct val="130000"/>
              </a:lnSpc>
              <a:spcBef>
                <a:spcPts val="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Cluster Analysis: Basic Concepts</a:t>
            </a:r>
          </a:p>
          <a:p>
            <a:pPr marL="533400" marR="0" lvl="0" indent="-533400" algn="l" rtl="0">
              <a:lnSpc>
                <a:spcPct val="13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Partitioning Methods</a:t>
            </a:r>
          </a:p>
          <a:p>
            <a:pPr marL="533400" marR="0" lvl="0" indent="-533400" algn="l" rtl="0">
              <a:lnSpc>
                <a:spcPct val="13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Hierarchical Methods</a:t>
            </a:r>
          </a:p>
          <a:p>
            <a:pPr marL="533400" marR="0" lvl="0" indent="-533400" algn="l" rtl="0">
              <a:lnSpc>
                <a:spcPct val="13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Density-Based Methods</a:t>
            </a:r>
          </a:p>
          <a:p>
            <a:pPr marL="533400" marR="0" lvl="0" indent="-533400" algn="l" rtl="0">
              <a:lnSpc>
                <a:spcPct val="13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Grid-Based Methods</a:t>
            </a:r>
          </a:p>
          <a:p>
            <a:pPr marL="533400" marR="0" lvl="0" indent="-533400" algn="l" rtl="0">
              <a:lnSpc>
                <a:spcPct val="13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Evaluation of Clustering</a:t>
            </a:r>
          </a:p>
          <a:p>
            <a:pPr marL="533400" marR="0" lvl="0" indent="-533400" algn="l" rtl="0">
              <a:lnSpc>
                <a:spcPct val="13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Summary</a:t>
            </a:r>
          </a:p>
        </p:txBody>
      </p:sp>
      <p:sp>
        <p:nvSpPr>
          <p:cNvPr id="697" name="Shape 697"/>
          <p:cNvSpPr/>
          <p:nvPr/>
        </p:nvSpPr>
        <p:spPr>
          <a:xfrm rot="9840000">
            <a:off x="4419599" y="2743200"/>
            <a:ext cx="304799" cy="381000"/>
          </a:xfrm>
          <a:prstGeom prst="notchedRightArrow">
            <a:avLst>
              <a:gd name="adj1" fmla="val 50000"/>
              <a:gd name="adj2" fmla="val 50000"/>
            </a:avLst>
          </a:prstGeom>
          <a:solidFill>
            <a:srgbClr val="00CCFF"/>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698" name="Shape 698"/>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21</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Shape 704"/>
          <p:cNvSpPr txBox="1">
            <a:spLocks noGrp="1"/>
          </p:cNvSpPr>
          <p:nvPr>
            <p:ph type="title"/>
          </p:nvPr>
        </p:nvSpPr>
        <p:spPr>
          <a:xfrm>
            <a:off x="750887" y="492125"/>
            <a:ext cx="7297737" cy="442912"/>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600" b="1" i="0" u="none" strike="noStrike" cap="none" baseline="0">
                <a:solidFill>
                  <a:schemeClr val="dk2"/>
                </a:solidFill>
                <a:latin typeface="Tahoma"/>
                <a:ea typeface="Tahoma"/>
                <a:cs typeface="Tahoma"/>
                <a:sym typeface="Tahoma"/>
              </a:rPr>
              <a:t>Hierarchical Clustering</a:t>
            </a:r>
          </a:p>
        </p:txBody>
      </p:sp>
      <p:sp>
        <p:nvSpPr>
          <p:cNvPr id="705" name="Shape 705"/>
          <p:cNvSpPr txBox="1">
            <a:spLocks noGrp="1"/>
          </p:cNvSpPr>
          <p:nvPr>
            <p:ph type="body" idx="1"/>
          </p:nvPr>
        </p:nvSpPr>
        <p:spPr>
          <a:xfrm>
            <a:off x="304800" y="1371600"/>
            <a:ext cx="8305799" cy="1219199"/>
          </a:xfrm>
          <a:prstGeom prst="rect">
            <a:avLst/>
          </a:prstGeom>
          <a:noFill/>
          <a:ln>
            <a:noFill/>
          </a:ln>
        </p:spPr>
        <p:txBody>
          <a:bodyPr lIns="92075" tIns="46025" rIns="92075" bIns="46025" anchor="t" anchorCtr="0">
            <a:noAutofit/>
          </a:bodyPr>
          <a:lstStyle/>
          <a:p>
            <a:pPr marL="342900" marR="0" lvl="0" indent="-342900" algn="l" rtl="0">
              <a:lnSpc>
                <a:spcPct val="100000"/>
              </a:lnSpc>
              <a:spcBef>
                <a:spcPts val="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Use distance matrix as clustering criteria.  This method does not require the number of clusters </a:t>
            </a:r>
            <a:r>
              <a:rPr lang="en-US" sz="2400" b="1" i="1" u="none" strike="noStrike" cap="none" baseline="0">
                <a:solidFill>
                  <a:schemeClr val="dk1"/>
                </a:solidFill>
                <a:latin typeface="Tahoma"/>
                <a:ea typeface="Tahoma"/>
                <a:cs typeface="Tahoma"/>
                <a:sym typeface="Tahoma"/>
              </a:rPr>
              <a:t>k</a:t>
            </a:r>
            <a:r>
              <a:rPr lang="en-US" sz="2400" b="0" i="0" u="none" strike="noStrike" cap="none" baseline="0">
                <a:solidFill>
                  <a:schemeClr val="dk1"/>
                </a:solidFill>
                <a:latin typeface="Tahoma"/>
                <a:ea typeface="Tahoma"/>
                <a:cs typeface="Tahoma"/>
                <a:sym typeface="Tahoma"/>
              </a:rPr>
              <a:t> as an input, but needs a termination condition </a:t>
            </a:r>
          </a:p>
        </p:txBody>
      </p:sp>
      <p:grpSp>
        <p:nvGrpSpPr>
          <p:cNvPr id="706" name="Shape 706"/>
          <p:cNvGrpSpPr/>
          <p:nvPr/>
        </p:nvGrpSpPr>
        <p:grpSpPr>
          <a:xfrm>
            <a:off x="990600" y="2743199"/>
            <a:ext cx="6956423" cy="3641725"/>
            <a:chOff x="1905000" y="2819399"/>
            <a:chExt cx="6956423" cy="3641725"/>
          </a:xfrm>
        </p:grpSpPr>
        <p:cxnSp>
          <p:nvCxnSpPr>
            <p:cNvPr id="707" name="Shape 707"/>
            <p:cNvCxnSpPr/>
            <p:nvPr/>
          </p:nvCxnSpPr>
          <p:spPr>
            <a:xfrm>
              <a:off x="1905000" y="3352800"/>
              <a:ext cx="5105399" cy="0"/>
            </a:xfrm>
            <a:prstGeom prst="straightConnector1">
              <a:avLst/>
            </a:prstGeom>
            <a:noFill/>
            <a:ln w="19050" cap="flat" cmpd="sng">
              <a:solidFill>
                <a:schemeClr val="dk1"/>
              </a:solidFill>
              <a:prstDash val="solid"/>
              <a:miter/>
              <a:headEnd type="none" w="med" len="med"/>
              <a:tailEnd type="triangle" w="lg" len="lg"/>
            </a:ln>
          </p:spPr>
        </p:cxnSp>
        <p:grpSp>
          <p:nvGrpSpPr>
            <p:cNvPr id="708" name="Shape 708"/>
            <p:cNvGrpSpPr/>
            <p:nvPr/>
          </p:nvGrpSpPr>
          <p:grpSpPr>
            <a:xfrm>
              <a:off x="2286000" y="2833686"/>
              <a:ext cx="762000" cy="519113"/>
              <a:chOff x="1752600" y="2833686"/>
              <a:chExt cx="762000" cy="519113"/>
            </a:xfrm>
          </p:grpSpPr>
          <p:cxnSp>
            <p:nvCxnSpPr>
              <p:cNvPr id="709" name="Shape 709"/>
              <p:cNvCxnSpPr/>
              <p:nvPr/>
            </p:nvCxnSpPr>
            <p:spPr>
              <a:xfrm>
                <a:off x="1905000" y="3200400"/>
                <a:ext cx="0" cy="152399"/>
              </a:xfrm>
              <a:prstGeom prst="straightConnector1">
                <a:avLst/>
              </a:prstGeom>
              <a:noFill/>
              <a:ln w="9525" cap="flat" cmpd="sng">
                <a:solidFill>
                  <a:schemeClr val="dk1"/>
                </a:solidFill>
                <a:prstDash val="solid"/>
                <a:miter/>
                <a:headEnd type="none" w="med" len="med"/>
                <a:tailEnd type="none" w="med" len="med"/>
              </a:ln>
            </p:spPr>
          </p:cxnSp>
          <p:sp>
            <p:nvSpPr>
              <p:cNvPr id="710" name="Shape 710"/>
              <p:cNvSpPr txBox="1"/>
              <p:nvPr/>
            </p:nvSpPr>
            <p:spPr>
              <a:xfrm>
                <a:off x="1752600" y="2833686"/>
                <a:ext cx="76200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Step 0</a:t>
                </a:r>
              </a:p>
            </p:txBody>
          </p:sp>
        </p:grpSp>
        <p:grpSp>
          <p:nvGrpSpPr>
            <p:cNvPr id="711" name="Shape 711"/>
            <p:cNvGrpSpPr/>
            <p:nvPr/>
          </p:nvGrpSpPr>
          <p:grpSpPr>
            <a:xfrm>
              <a:off x="3124200" y="2819399"/>
              <a:ext cx="762000" cy="519113"/>
              <a:chOff x="1752600" y="2833686"/>
              <a:chExt cx="762000" cy="519113"/>
            </a:xfrm>
          </p:grpSpPr>
          <p:cxnSp>
            <p:nvCxnSpPr>
              <p:cNvPr id="712" name="Shape 712"/>
              <p:cNvCxnSpPr/>
              <p:nvPr/>
            </p:nvCxnSpPr>
            <p:spPr>
              <a:xfrm>
                <a:off x="1905000" y="3200400"/>
                <a:ext cx="0" cy="152399"/>
              </a:xfrm>
              <a:prstGeom prst="straightConnector1">
                <a:avLst/>
              </a:prstGeom>
              <a:noFill/>
              <a:ln w="9525" cap="flat" cmpd="sng">
                <a:solidFill>
                  <a:schemeClr val="dk1"/>
                </a:solidFill>
                <a:prstDash val="solid"/>
                <a:miter/>
                <a:headEnd type="none" w="med" len="med"/>
                <a:tailEnd type="none" w="med" len="med"/>
              </a:ln>
            </p:spPr>
          </p:cxnSp>
          <p:sp>
            <p:nvSpPr>
              <p:cNvPr id="713" name="Shape 713"/>
              <p:cNvSpPr txBox="1"/>
              <p:nvPr/>
            </p:nvSpPr>
            <p:spPr>
              <a:xfrm>
                <a:off x="1752600" y="2833686"/>
                <a:ext cx="76200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Step 1</a:t>
                </a:r>
              </a:p>
            </p:txBody>
          </p:sp>
        </p:grpSp>
        <p:grpSp>
          <p:nvGrpSpPr>
            <p:cNvPr id="714" name="Shape 714"/>
            <p:cNvGrpSpPr/>
            <p:nvPr/>
          </p:nvGrpSpPr>
          <p:grpSpPr>
            <a:xfrm>
              <a:off x="3962400" y="2819399"/>
              <a:ext cx="762000" cy="519113"/>
              <a:chOff x="1752600" y="2833686"/>
              <a:chExt cx="762000" cy="519113"/>
            </a:xfrm>
          </p:grpSpPr>
          <p:cxnSp>
            <p:nvCxnSpPr>
              <p:cNvPr id="715" name="Shape 715"/>
              <p:cNvCxnSpPr/>
              <p:nvPr/>
            </p:nvCxnSpPr>
            <p:spPr>
              <a:xfrm>
                <a:off x="1905000" y="3200400"/>
                <a:ext cx="0" cy="152399"/>
              </a:xfrm>
              <a:prstGeom prst="straightConnector1">
                <a:avLst/>
              </a:prstGeom>
              <a:noFill/>
              <a:ln w="9525" cap="flat" cmpd="sng">
                <a:solidFill>
                  <a:schemeClr val="dk1"/>
                </a:solidFill>
                <a:prstDash val="solid"/>
                <a:miter/>
                <a:headEnd type="none" w="med" len="med"/>
                <a:tailEnd type="none" w="med" len="med"/>
              </a:ln>
            </p:spPr>
          </p:cxnSp>
          <p:sp>
            <p:nvSpPr>
              <p:cNvPr id="716" name="Shape 716"/>
              <p:cNvSpPr txBox="1"/>
              <p:nvPr/>
            </p:nvSpPr>
            <p:spPr>
              <a:xfrm>
                <a:off x="1752600" y="2833686"/>
                <a:ext cx="76200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Step 2</a:t>
                </a:r>
              </a:p>
            </p:txBody>
          </p:sp>
        </p:grpSp>
        <p:grpSp>
          <p:nvGrpSpPr>
            <p:cNvPr id="717" name="Shape 717"/>
            <p:cNvGrpSpPr/>
            <p:nvPr/>
          </p:nvGrpSpPr>
          <p:grpSpPr>
            <a:xfrm>
              <a:off x="4724400" y="2819399"/>
              <a:ext cx="762000" cy="519113"/>
              <a:chOff x="1752600" y="2833686"/>
              <a:chExt cx="762000" cy="519113"/>
            </a:xfrm>
          </p:grpSpPr>
          <p:cxnSp>
            <p:nvCxnSpPr>
              <p:cNvPr id="718" name="Shape 718"/>
              <p:cNvCxnSpPr/>
              <p:nvPr/>
            </p:nvCxnSpPr>
            <p:spPr>
              <a:xfrm>
                <a:off x="1905000" y="3200400"/>
                <a:ext cx="0" cy="152399"/>
              </a:xfrm>
              <a:prstGeom prst="straightConnector1">
                <a:avLst/>
              </a:prstGeom>
              <a:noFill/>
              <a:ln w="9525" cap="flat" cmpd="sng">
                <a:solidFill>
                  <a:schemeClr val="dk1"/>
                </a:solidFill>
                <a:prstDash val="solid"/>
                <a:miter/>
                <a:headEnd type="none" w="med" len="med"/>
                <a:tailEnd type="none" w="med" len="med"/>
              </a:ln>
            </p:spPr>
          </p:cxnSp>
          <p:sp>
            <p:nvSpPr>
              <p:cNvPr id="719" name="Shape 719"/>
              <p:cNvSpPr txBox="1"/>
              <p:nvPr/>
            </p:nvSpPr>
            <p:spPr>
              <a:xfrm>
                <a:off x="1752600" y="2833686"/>
                <a:ext cx="76200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Step 3</a:t>
                </a:r>
              </a:p>
            </p:txBody>
          </p:sp>
        </p:grpSp>
        <p:grpSp>
          <p:nvGrpSpPr>
            <p:cNvPr id="720" name="Shape 720"/>
            <p:cNvGrpSpPr/>
            <p:nvPr/>
          </p:nvGrpSpPr>
          <p:grpSpPr>
            <a:xfrm>
              <a:off x="5486400" y="2819399"/>
              <a:ext cx="762000" cy="519113"/>
              <a:chOff x="1752600" y="2833686"/>
              <a:chExt cx="762000" cy="519113"/>
            </a:xfrm>
          </p:grpSpPr>
          <p:cxnSp>
            <p:nvCxnSpPr>
              <p:cNvPr id="721" name="Shape 721"/>
              <p:cNvCxnSpPr/>
              <p:nvPr/>
            </p:nvCxnSpPr>
            <p:spPr>
              <a:xfrm>
                <a:off x="1905000" y="3200400"/>
                <a:ext cx="0" cy="152399"/>
              </a:xfrm>
              <a:prstGeom prst="straightConnector1">
                <a:avLst/>
              </a:prstGeom>
              <a:noFill/>
              <a:ln w="9525" cap="flat" cmpd="sng">
                <a:solidFill>
                  <a:schemeClr val="dk1"/>
                </a:solidFill>
                <a:prstDash val="solid"/>
                <a:miter/>
                <a:headEnd type="none" w="med" len="med"/>
                <a:tailEnd type="none" w="med" len="med"/>
              </a:ln>
            </p:spPr>
          </p:cxnSp>
          <p:sp>
            <p:nvSpPr>
              <p:cNvPr id="722" name="Shape 722"/>
              <p:cNvSpPr txBox="1"/>
              <p:nvPr/>
            </p:nvSpPr>
            <p:spPr>
              <a:xfrm>
                <a:off x="1752600" y="2833686"/>
                <a:ext cx="76200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Step 4</a:t>
                </a:r>
              </a:p>
            </p:txBody>
          </p:sp>
        </p:grpSp>
        <p:sp>
          <p:nvSpPr>
            <p:cNvPr id="723" name="Shape 723"/>
            <p:cNvSpPr txBox="1"/>
            <p:nvPr/>
          </p:nvSpPr>
          <p:spPr>
            <a:xfrm>
              <a:off x="2286000" y="3981450"/>
              <a:ext cx="33654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b</a:t>
              </a:r>
            </a:p>
          </p:txBody>
        </p:sp>
        <p:sp>
          <p:nvSpPr>
            <p:cNvPr id="724" name="Shape 724"/>
            <p:cNvSpPr txBox="1"/>
            <p:nvPr/>
          </p:nvSpPr>
          <p:spPr>
            <a:xfrm>
              <a:off x="2286000" y="4933950"/>
              <a:ext cx="33654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d</a:t>
              </a:r>
            </a:p>
          </p:txBody>
        </p:sp>
        <p:sp>
          <p:nvSpPr>
            <p:cNvPr id="725" name="Shape 725"/>
            <p:cNvSpPr txBox="1"/>
            <p:nvPr/>
          </p:nvSpPr>
          <p:spPr>
            <a:xfrm>
              <a:off x="2286000" y="4457700"/>
              <a:ext cx="319087"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c</a:t>
              </a:r>
            </a:p>
          </p:txBody>
        </p:sp>
        <p:sp>
          <p:nvSpPr>
            <p:cNvPr id="726" name="Shape 726"/>
            <p:cNvSpPr txBox="1"/>
            <p:nvPr/>
          </p:nvSpPr>
          <p:spPr>
            <a:xfrm>
              <a:off x="2286000" y="5410200"/>
              <a:ext cx="319087"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e</a:t>
              </a:r>
            </a:p>
          </p:txBody>
        </p:sp>
        <p:sp>
          <p:nvSpPr>
            <p:cNvPr id="727" name="Shape 727"/>
            <p:cNvSpPr txBox="1"/>
            <p:nvPr/>
          </p:nvSpPr>
          <p:spPr>
            <a:xfrm>
              <a:off x="2286000" y="3505200"/>
              <a:ext cx="319087"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a</a:t>
              </a:r>
            </a:p>
          </p:txBody>
        </p:sp>
        <p:sp>
          <p:nvSpPr>
            <p:cNvPr id="728" name="Shape 728"/>
            <p:cNvSpPr/>
            <p:nvPr/>
          </p:nvSpPr>
          <p:spPr>
            <a:xfrm>
              <a:off x="2209800" y="3581400"/>
              <a:ext cx="457200" cy="381000"/>
            </a:xfrm>
            <a:prstGeom prst="ellipse">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729" name="Shape 729"/>
            <p:cNvSpPr/>
            <p:nvPr/>
          </p:nvSpPr>
          <p:spPr>
            <a:xfrm>
              <a:off x="2209800" y="4038600"/>
              <a:ext cx="457200" cy="381000"/>
            </a:xfrm>
            <a:prstGeom prst="ellipse">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730" name="Shape 730"/>
            <p:cNvSpPr/>
            <p:nvPr/>
          </p:nvSpPr>
          <p:spPr>
            <a:xfrm>
              <a:off x="2209800" y="4495800"/>
              <a:ext cx="457200" cy="381000"/>
            </a:xfrm>
            <a:prstGeom prst="ellipse">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731" name="Shape 731"/>
            <p:cNvSpPr/>
            <p:nvPr/>
          </p:nvSpPr>
          <p:spPr>
            <a:xfrm>
              <a:off x="2209800" y="4953000"/>
              <a:ext cx="457200" cy="381000"/>
            </a:xfrm>
            <a:prstGeom prst="ellipse">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732" name="Shape 732"/>
            <p:cNvSpPr/>
            <p:nvPr/>
          </p:nvSpPr>
          <p:spPr>
            <a:xfrm>
              <a:off x="2209800" y="5410200"/>
              <a:ext cx="457200" cy="381000"/>
            </a:xfrm>
            <a:prstGeom prst="ellipse">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733" name="Shape 733"/>
            <p:cNvSpPr txBox="1"/>
            <p:nvPr/>
          </p:nvSpPr>
          <p:spPr>
            <a:xfrm>
              <a:off x="3124200" y="3657600"/>
              <a:ext cx="547687"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a b</a:t>
              </a:r>
            </a:p>
          </p:txBody>
        </p:sp>
        <p:sp>
          <p:nvSpPr>
            <p:cNvPr id="734" name="Shape 734"/>
            <p:cNvSpPr/>
            <p:nvPr/>
          </p:nvSpPr>
          <p:spPr>
            <a:xfrm>
              <a:off x="2971800" y="3733800"/>
              <a:ext cx="838199" cy="381000"/>
            </a:xfrm>
            <a:prstGeom prst="ellipse">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735" name="Shape 735"/>
            <p:cNvSpPr txBox="1"/>
            <p:nvPr/>
          </p:nvSpPr>
          <p:spPr>
            <a:xfrm>
              <a:off x="3962400" y="5105400"/>
              <a:ext cx="547687"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d e</a:t>
              </a:r>
            </a:p>
          </p:txBody>
        </p:sp>
        <p:sp>
          <p:nvSpPr>
            <p:cNvPr id="736" name="Shape 736"/>
            <p:cNvSpPr/>
            <p:nvPr/>
          </p:nvSpPr>
          <p:spPr>
            <a:xfrm>
              <a:off x="3810000" y="5181600"/>
              <a:ext cx="838199" cy="381000"/>
            </a:xfrm>
            <a:prstGeom prst="ellipse">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737" name="Shape 737"/>
            <p:cNvSpPr txBox="1"/>
            <p:nvPr/>
          </p:nvSpPr>
          <p:spPr>
            <a:xfrm>
              <a:off x="4572000" y="4648200"/>
              <a:ext cx="758825"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c d e</a:t>
              </a:r>
            </a:p>
          </p:txBody>
        </p:sp>
        <p:sp>
          <p:nvSpPr>
            <p:cNvPr id="738" name="Shape 738"/>
            <p:cNvSpPr/>
            <p:nvPr/>
          </p:nvSpPr>
          <p:spPr>
            <a:xfrm>
              <a:off x="4419600" y="4648200"/>
              <a:ext cx="990599" cy="457200"/>
            </a:xfrm>
            <a:prstGeom prst="ellipse">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739" name="Shape 739"/>
            <p:cNvSpPr txBox="1"/>
            <p:nvPr/>
          </p:nvSpPr>
          <p:spPr>
            <a:xfrm>
              <a:off x="5105400" y="4114800"/>
              <a:ext cx="1198561"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a b c d e</a:t>
              </a:r>
            </a:p>
          </p:txBody>
        </p:sp>
        <p:sp>
          <p:nvSpPr>
            <p:cNvPr id="740" name="Shape 740"/>
            <p:cNvSpPr/>
            <p:nvPr/>
          </p:nvSpPr>
          <p:spPr>
            <a:xfrm>
              <a:off x="4953000" y="4114800"/>
              <a:ext cx="1600199" cy="457200"/>
            </a:xfrm>
            <a:prstGeom prst="ellipse">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cxnSp>
          <p:nvCxnSpPr>
            <p:cNvPr id="741" name="Shape 741"/>
            <p:cNvCxnSpPr/>
            <p:nvPr/>
          </p:nvCxnSpPr>
          <p:spPr>
            <a:xfrm>
              <a:off x="1905000" y="5957887"/>
              <a:ext cx="5105399" cy="0"/>
            </a:xfrm>
            <a:prstGeom prst="straightConnector1">
              <a:avLst/>
            </a:prstGeom>
            <a:noFill/>
            <a:ln w="19050" cap="flat" cmpd="sng">
              <a:solidFill>
                <a:schemeClr val="dk1"/>
              </a:solidFill>
              <a:prstDash val="solid"/>
              <a:miter/>
              <a:headEnd type="triangle" w="lg" len="lg"/>
              <a:tailEnd type="none" w="med" len="med"/>
            </a:ln>
          </p:spPr>
        </p:cxnSp>
        <p:cxnSp>
          <p:nvCxnSpPr>
            <p:cNvPr id="742" name="Shape 742"/>
            <p:cNvCxnSpPr/>
            <p:nvPr/>
          </p:nvCxnSpPr>
          <p:spPr>
            <a:xfrm>
              <a:off x="2438400" y="5957887"/>
              <a:ext cx="0" cy="152399"/>
            </a:xfrm>
            <a:prstGeom prst="straightConnector1">
              <a:avLst/>
            </a:prstGeom>
            <a:noFill/>
            <a:ln w="9525" cap="flat" cmpd="sng">
              <a:solidFill>
                <a:schemeClr val="dk1"/>
              </a:solidFill>
              <a:prstDash val="solid"/>
              <a:miter/>
              <a:headEnd type="none" w="med" len="med"/>
              <a:tailEnd type="none" w="med" len="med"/>
            </a:ln>
          </p:spPr>
        </p:cxnSp>
        <p:sp>
          <p:nvSpPr>
            <p:cNvPr id="743" name="Shape 743"/>
            <p:cNvSpPr txBox="1"/>
            <p:nvPr/>
          </p:nvSpPr>
          <p:spPr>
            <a:xfrm>
              <a:off x="2286000" y="6048375"/>
              <a:ext cx="76200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Step 4</a:t>
              </a:r>
            </a:p>
          </p:txBody>
        </p:sp>
        <p:cxnSp>
          <p:nvCxnSpPr>
            <p:cNvPr id="744" name="Shape 744"/>
            <p:cNvCxnSpPr/>
            <p:nvPr/>
          </p:nvCxnSpPr>
          <p:spPr>
            <a:xfrm>
              <a:off x="3276600" y="5943600"/>
              <a:ext cx="0" cy="152399"/>
            </a:xfrm>
            <a:prstGeom prst="straightConnector1">
              <a:avLst/>
            </a:prstGeom>
            <a:noFill/>
            <a:ln w="9525" cap="flat" cmpd="sng">
              <a:solidFill>
                <a:schemeClr val="dk1"/>
              </a:solidFill>
              <a:prstDash val="solid"/>
              <a:miter/>
              <a:headEnd type="none" w="med" len="med"/>
              <a:tailEnd type="none" w="med" len="med"/>
            </a:ln>
          </p:spPr>
        </p:cxnSp>
        <p:sp>
          <p:nvSpPr>
            <p:cNvPr id="745" name="Shape 745"/>
            <p:cNvSpPr txBox="1"/>
            <p:nvPr/>
          </p:nvSpPr>
          <p:spPr>
            <a:xfrm>
              <a:off x="3124200" y="6034087"/>
              <a:ext cx="76200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Step 3</a:t>
              </a:r>
            </a:p>
          </p:txBody>
        </p:sp>
        <p:cxnSp>
          <p:nvCxnSpPr>
            <p:cNvPr id="746" name="Shape 746"/>
            <p:cNvCxnSpPr/>
            <p:nvPr/>
          </p:nvCxnSpPr>
          <p:spPr>
            <a:xfrm>
              <a:off x="4114800" y="5943600"/>
              <a:ext cx="0" cy="152399"/>
            </a:xfrm>
            <a:prstGeom prst="straightConnector1">
              <a:avLst/>
            </a:prstGeom>
            <a:noFill/>
            <a:ln w="9525" cap="flat" cmpd="sng">
              <a:solidFill>
                <a:schemeClr val="dk1"/>
              </a:solidFill>
              <a:prstDash val="solid"/>
              <a:miter/>
              <a:headEnd type="none" w="med" len="med"/>
              <a:tailEnd type="none" w="med" len="med"/>
            </a:ln>
          </p:spPr>
        </p:cxnSp>
        <p:sp>
          <p:nvSpPr>
            <p:cNvPr id="747" name="Shape 747"/>
            <p:cNvSpPr txBox="1"/>
            <p:nvPr/>
          </p:nvSpPr>
          <p:spPr>
            <a:xfrm>
              <a:off x="3962400" y="6034087"/>
              <a:ext cx="76200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Step 2</a:t>
              </a:r>
            </a:p>
          </p:txBody>
        </p:sp>
        <p:cxnSp>
          <p:nvCxnSpPr>
            <p:cNvPr id="748" name="Shape 748"/>
            <p:cNvCxnSpPr/>
            <p:nvPr/>
          </p:nvCxnSpPr>
          <p:spPr>
            <a:xfrm>
              <a:off x="4876800" y="5943600"/>
              <a:ext cx="0" cy="152399"/>
            </a:xfrm>
            <a:prstGeom prst="straightConnector1">
              <a:avLst/>
            </a:prstGeom>
            <a:noFill/>
            <a:ln w="9525" cap="flat" cmpd="sng">
              <a:solidFill>
                <a:schemeClr val="dk1"/>
              </a:solidFill>
              <a:prstDash val="solid"/>
              <a:miter/>
              <a:headEnd type="none" w="med" len="med"/>
              <a:tailEnd type="none" w="med" len="med"/>
            </a:ln>
          </p:spPr>
        </p:cxnSp>
        <p:sp>
          <p:nvSpPr>
            <p:cNvPr id="749" name="Shape 749"/>
            <p:cNvSpPr txBox="1"/>
            <p:nvPr/>
          </p:nvSpPr>
          <p:spPr>
            <a:xfrm>
              <a:off x="4724400" y="6034087"/>
              <a:ext cx="76200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Step 1</a:t>
              </a:r>
            </a:p>
          </p:txBody>
        </p:sp>
        <p:cxnSp>
          <p:nvCxnSpPr>
            <p:cNvPr id="750" name="Shape 750"/>
            <p:cNvCxnSpPr/>
            <p:nvPr/>
          </p:nvCxnSpPr>
          <p:spPr>
            <a:xfrm>
              <a:off x="5638800" y="5943600"/>
              <a:ext cx="0" cy="152399"/>
            </a:xfrm>
            <a:prstGeom prst="straightConnector1">
              <a:avLst/>
            </a:prstGeom>
            <a:noFill/>
            <a:ln w="9525" cap="flat" cmpd="sng">
              <a:solidFill>
                <a:schemeClr val="dk1"/>
              </a:solidFill>
              <a:prstDash val="solid"/>
              <a:miter/>
              <a:headEnd type="none" w="med" len="med"/>
              <a:tailEnd type="none" w="med" len="med"/>
            </a:ln>
          </p:spPr>
        </p:cxnSp>
        <p:sp>
          <p:nvSpPr>
            <p:cNvPr id="751" name="Shape 751"/>
            <p:cNvSpPr txBox="1"/>
            <p:nvPr/>
          </p:nvSpPr>
          <p:spPr>
            <a:xfrm>
              <a:off x="5486400" y="6034087"/>
              <a:ext cx="76200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Step 0</a:t>
              </a:r>
            </a:p>
          </p:txBody>
        </p:sp>
        <p:cxnSp>
          <p:nvCxnSpPr>
            <p:cNvPr id="752" name="Shape 752"/>
            <p:cNvCxnSpPr/>
            <p:nvPr/>
          </p:nvCxnSpPr>
          <p:spPr>
            <a:xfrm>
              <a:off x="2667000" y="3733800"/>
              <a:ext cx="304799" cy="152399"/>
            </a:xfrm>
            <a:prstGeom prst="straightConnector1">
              <a:avLst/>
            </a:prstGeom>
            <a:noFill/>
            <a:ln w="9525" cap="flat" cmpd="sng">
              <a:solidFill>
                <a:schemeClr val="dk1"/>
              </a:solidFill>
              <a:prstDash val="solid"/>
              <a:miter/>
              <a:headEnd type="none" w="med" len="med"/>
              <a:tailEnd type="none" w="med" len="med"/>
            </a:ln>
          </p:spPr>
        </p:cxnSp>
        <p:cxnSp>
          <p:nvCxnSpPr>
            <p:cNvPr id="753" name="Shape 753"/>
            <p:cNvCxnSpPr/>
            <p:nvPr/>
          </p:nvCxnSpPr>
          <p:spPr>
            <a:xfrm rot="10800000" flipH="1">
              <a:off x="2667000" y="3886200"/>
              <a:ext cx="304799" cy="304799"/>
            </a:xfrm>
            <a:prstGeom prst="straightConnector1">
              <a:avLst/>
            </a:prstGeom>
            <a:noFill/>
            <a:ln w="9525" cap="flat" cmpd="sng">
              <a:solidFill>
                <a:schemeClr val="dk1"/>
              </a:solidFill>
              <a:prstDash val="solid"/>
              <a:miter/>
              <a:headEnd type="none" w="med" len="med"/>
              <a:tailEnd type="none" w="med" len="med"/>
            </a:ln>
          </p:spPr>
        </p:cxnSp>
        <p:cxnSp>
          <p:nvCxnSpPr>
            <p:cNvPr id="754" name="Shape 754"/>
            <p:cNvCxnSpPr/>
            <p:nvPr/>
          </p:nvCxnSpPr>
          <p:spPr>
            <a:xfrm>
              <a:off x="2667000" y="5105400"/>
              <a:ext cx="1143000" cy="228600"/>
            </a:xfrm>
            <a:prstGeom prst="straightConnector1">
              <a:avLst/>
            </a:prstGeom>
            <a:noFill/>
            <a:ln w="9525" cap="flat" cmpd="sng">
              <a:solidFill>
                <a:schemeClr val="dk1"/>
              </a:solidFill>
              <a:prstDash val="solid"/>
              <a:miter/>
              <a:headEnd type="none" w="med" len="med"/>
              <a:tailEnd type="none" w="med" len="med"/>
            </a:ln>
          </p:spPr>
        </p:cxnSp>
        <p:cxnSp>
          <p:nvCxnSpPr>
            <p:cNvPr id="755" name="Shape 755"/>
            <p:cNvCxnSpPr/>
            <p:nvPr/>
          </p:nvCxnSpPr>
          <p:spPr>
            <a:xfrm rot="10800000" flipH="1">
              <a:off x="2667000" y="5333999"/>
              <a:ext cx="1143000" cy="228600"/>
            </a:xfrm>
            <a:prstGeom prst="straightConnector1">
              <a:avLst/>
            </a:prstGeom>
            <a:noFill/>
            <a:ln w="9525" cap="flat" cmpd="sng">
              <a:solidFill>
                <a:schemeClr val="dk1"/>
              </a:solidFill>
              <a:prstDash val="solid"/>
              <a:miter/>
              <a:headEnd type="none" w="med" len="med"/>
              <a:tailEnd type="none" w="med" len="med"/>
            </a:ln>
          </p:spPr>
        </p:cxnSp>
        <p:cxnSp>
          <p:nvCxnSpPr>
            <p:cNvPr id="756" name="Shape 756"/>
            <p:cNvCxnSpPr/>
            <p:nvPr/>
          </p:nvCxnSpPr>
          <p:spPr>
            <a:xfrm>
              <a:off x="2667000" y="4724400"/>
              <a:ext cx="1752600" cy="152399"/>
            </a:xfrm>
            <a:prstGeom prst="straightConnector1">
              <a:avLst/>
            </a:prstGeom>
            <a:noFill/>
            <a:ln w="9525" cap="flat" cmpd="sng">
              <a:solidFill>
                <a:schemeClr val="dk1"/>
              </a:solidFill>
              <a:prstDash val="solid"/>
              <a:miter/>
              <a:headEnd type="none" w="med" len="med"/>
              <a:tailEnd type="none" w="med" len="med"/>
            </a:ln>
          </p:spPr>
        </p:cxnSp>
        <p:cxnSp>
          <p:nvCxnSpPr>
            <p:cNvPr id="757" name="Shape 757"/>
            <p:cNvCxnSpPr/>
            <p:nvPr/>
          </p:nvCxnSpPr>
          <p:spPr>
            <a:xfrm rot="10800000" flipH="1">
              <a:off x="4267200" y="4876800"/>
              <a:ext cx="152399" cy="304799"/>
            </a:xfrm>
            <a:prstGeom prst="straightConnector1">
              <a:avLst/>
            </a:prstGeom>
            <a:noFill/>
            <a:ln w="9525" cap="flat" cmpd="sng">
              <a:solidFill>
                <a:schemeClr val="dk1"/>
              </a:solidFill>
              <a:prstDash val="solid"/>
              <a:miter/>
              <a:headEnd type="none" w="med" len="med"/>
              <a:tailEnd type="none" w="med" len="med"/>
            </a:ln>
          </p:spPr>
        </p:cxnSp>
        <p:cxnSp>
          <p:nvCxnSpPr>
            <p:cNvPr id="758" name="Shape 758"/>
            <p:cNvCxnSpPr/>
            <p:nvPr/>
          </p:nvCxnSpPr>
          <p:spPr>
            <a:xfrm>
              <a:off x="3810000" y="3962400"/>
              <a:ext cx="1143000" cy="381000"/>
            </a:xfrm>
            <a:prstGeom prst="straightConnector1">
              <a:avLst/>
            </a:prstGeom>
            <a:noFill/>
            <a:ln w="9525" cap="flat" cmpd="sng">
              <a:solidFill>
                <a:schemeClr val="dk1"/>
              </a:solidFill>
              <a:prstDash val="solid"/>
              <a:miter/>
              <a:headEnd type="none" w="med" len="med"/>
              <a:tailEnd type="none" w="med" len="med"/>
            </a:ln>
          </p:spPr>
        </p:cxnSp>
        <p:cxnSp>
          <p:nvCxnSpPr>
            <p:cNvPr id="759" name="Shape 759"/>
            <p:cNvCxnSpPr/>
            <p:nvPr/>
          </p:nvCxnSpPr>
          <p:spPr>
            <a:xfrm rot="10800000" flipH="1">
              <a:off x="4876800" y="4343400"/>
              <a:ext cx="76199" cy="304799"/>
            </a:xfrm>
            <a:prstGeom prst="straightConnector1">
              <a:avLst/>
            </a:prstGeom>
            <a:noFill/>
            <a:ln w="9525" cap="flat" cmpd="sng">
              <a:solidFill>
                <a:schemeClr val="dk1"/>
              </a:solidFill>
              <a:prstDash val="solid"/>
              <a:miter/>
              <a:headEnd type="none" w="med" len="med"/>
              <a:tailEnd type="none" w="med" len="med"/>
            </a:ln>
          </p:spPr>
        </p:cxnSp>
        <p:sp>
          <p:nvSpPr>
            <p:cNvPr id="760" name="Shape 760"/>
            <p:cNvSpPr txBox="1"/>
            <p:nvPr/>
          </p:nvSpPr>
          <p:spPr>
            <a:xfrm>
              <a:off x="6834186" y="2895600"/>
              <a:ext cx="2027236" cy="8223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1" i="0" u="none" strike="noStrike" cap="none" baseline="0">
                  <a:solidFill>
                    <a:schemeClr val="dk1"/>
                  </a:solidFill>
                  <a:latin typeface="Times New Roman"/>
                  <a:ea typeface="Times New Roman"/>
                  <a:cs typeface="Times New Roman"/>
                  <a:sym typeface="Times New Roman"/>
                </a:rPr>
                <a:t>agglomerative</a:t>
              </a:r>
            </a:p>
            <a:p>
              <a:pPr marL="0" marR="0" lvl="0" indent="0" algn="l" rtl="0">
                <a:lnSpc>
                  <a:spcPct val="100000"/>
                </a:lnSpc>
                <a:spcBef>
                  <a:spcPts val="0"/>
                </a:spcBef>
                <a:spcAft>
                  <a:spcPts val="0"/>
                </a:spcAft>
                <a:buClr>
                  <a:schemeClr val="dk1"/>
                </a:buClr>
                <a:buSzPct val="25000"/>
                <a:buFont typeface="Times New Roman"/>
                <a:buNone/>
              </a:pPr>
              <a:r>
                <a:rPr lang="en-US" sz="1800" b="1" i="0" u="none" strike="noStrike" cap="none" baseline="0">
                  <a:solidFill>
                    <a:schemeClr val="dk1"/>
                  </a:solidFill>
                  <a:latin typeface="Times New Roman"/>
                  <a:ea typeface="Times New Roman"/>
                  <a:cs typeface="Times New Roman"/>
                  <a:sym typeface="Times New Roman"/>
                </a:rPr>
                <a:t>(AGNES)</a:t>
              </a:r>
            </a:p>
          </p:txBody>
        </p:sp>
        <p:sp>
          <p:nvSpPr>
            <p:cNvPr id="761" name="Shape 761"/>
            <p:cNvSpPr txBox="1"/>
            <p:nvPr/>
          </p:nvSpPr>
          <p:spPr>
            <a:xfrm>
              <a:off x="6986586" y="5638800"/>
              <a:ext cx="1389061" cy="8223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1" i="0" u="none" strike="noStrike" cap="none" baseline="0">
                  <a:solidFill>
                    <a:schemeClr val="dk1"/>
                  </a:solidFill>
                  <a:latin typeface="Times New Roman"/>
                  <a:ea typeface="Times New Roman"/>
                  <a:cs typeface="Times New Roman"/>
                  <a:sym typeface="Times New Roman"/>
                </a:rPr>
                <a:t>divisive</a:t>
              </a:r>
            </a:p>
            <a:p>
              <a:pPr marL="0" marR="0" lvl="0" indent="0" algn="l" rtl="0">
                <a:lnSpc>
                  <a:spcPct val="100000"/>
                </a:lnSpc>
                <a:spcBef>
                  <a:spcPts val="0"/>
                </a:spcBef>
                <a:spcAft>
                  <a:spcPts val="0"/>
                </a:spcAft>
                <a:buClr>
                  <a:schemeClr val="dk1"/>
                </a:buClr>
                <a:buSzPct val="25000"/>
                <a:buFont typeface="Times New Roman"/>
                <a:buNone/>
              </a:pPr>
              <a:r>
                <a:rPr lang="en-US" sz="1800" b="1" i="0" u="none" strike="noStrike" cap="none" baseline="0">
                  <a:solidFill>
                    <a:schemeClr val="dk1"/>
                  </a:solidFill>
                  <a:latin typeface="Times New Roman"/>
                  <a:ea typeface="Times New Roman"/>
                  <a:cs typeface="Times New Roman"/>
                  <a:sym typeface="Times New Roman"/>
                </a:rPr>
                <a:t>(DIANA)</a:t>
              </a:r>
            </a:p>
          </p:txBody>
        </p:sp>
      </p:grpSp>
      <p:sp>
        <p:nvSpPr>
          <p:cNvPr id="762" name="Shape 762"/>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22</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Shape 768"/>
          <p:cNvSpPr txBox="1">
            <a:spLocks noGrp="1"/>
          </p:cNvSpPr>
          <p:nvPr>
            <p:ph type="title"/>
          </p:nvPr>
        </p:nvSpPr>
        <p:spPr>
          <a:xfrm>
            <a:off x="1295400" y="304800"/>
            <a:ext cx="7162799" cy="7620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AGNES (Agglomerative Nesting)</a:t>
            </a:r>
          </a:p>
        </p:txBody>
      </p:sp>
      <p:sp>
        <p:nvSpPr>
          <p:cNvPr id="769" name="Shape 769"/>
          <p:cNvSpPr txBox="1">
            <a:spLocks noGrp="1"/>
          </p:cNvSpPr>
          <p:nvPr>
            <p:ph type="body" idx="1"/>
          </p:nvPr>
        </p:nvSpPr>
        <p:spPr>
          <a:xfrm>
            <a:off x="304800" y="1371600"/>
            <a:ext cx="8610599" cy="28956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59999"/>
              <a:buFont typeface="Noto Symbol"/>
              <a:buChar char="■"/>
            </a:pPr>
            <a:r>
              <a:rPr lang="en-US" sz="2400" b="0" i="0" u="none" strike="noStrike" cap="none" baseline="0">
                <a:solidFill>
                  <a:schemeClr val="dk1"/>
                </a:solidFill>
                <a:latin typeface="Tahoma"/>
                <a:ea typeface="Tahoma"/>
                <a:cs typeface="Tahoma"/>
                <a:sym typeface="Tahoma"/>
              </a:rPr>
              <a:t>Introduced in Kaufmann and Rousseeuw (1990)</a:t>
            </a:r>
          </a:p>
          <a:p>
            <a:pPr marL="342900" marR="0" lvl="0" indent="-342900" algn="l" rtl="0">
              <a:lnSpc>
                <a:spcPct val="80000"/>
              </a:lnSpc>
              <a:spcBef>
                <a:spcPts val="1200"/>
              </a:spcBef>
              <a:spcAft>
                <a:spcPts val="0"/>
              </a:spcAft>
              <a:buClr>
                <a:schemeClr val="dk1"/>
              </a:buClr>
              <a:buSzPct val="59999"/>
              <a:buFont typeface="Noto Symbol"/>
              <a:buChar char="■"/>
            </a:pPr>
            <a:r>
              <a:rPr lang="en-US" sz="2400" b="0" i="0" u="none" strike="noStrike" cap="none" baseline="0">
                <a:solidFill>
                  <a:schemeClr val="dk1"/>
                </a:solidFill>
                <a:latin typeface="Tahoma"/>
                <a:ea typeface="Tahoma"/>
                <a:cs typeface="Tahoma"/>
                <a:sym typeface="Tahoma"/>
              </a:rPr>
              <a:t>Implemented in statistical packages, e.g., Splus</a:t>
            </a:r>
          </a:p>
          <a:p>
            <a:pPr marL="342900" marR="0" lvl="0" indent="-342900" algn="l" rtl="0">
              <a:lnSpc>
                <a:spcPct val="80000"/>
              </a:lnSpc>
              <a:spcBef>
                <a:spcPts val="1200"/>
              </a:spcBef>
              <a:spcAft>
                <a:spcPts val="0"/>
              </a:spcAft>
              <a:buClr>
                <a:schemeClr val="dk1"/>
              </a:buClr>
              <a:buSzPct val="59999"/>
              <a:buFont typeface="Noto Symbol"/>
              <a:buChar char="■"/>
            </a:pPr>
            <a:r>
              <a:rPr lang="en-US" sz="2400" b="0" i="0" u="none" strike="noStrike" cap="none" baseline="0">
                <a:solidFill>
                  <a:schemeClr val="dk1"/>
                </a:solidFill>
                <a:latin typeface="Tahoma"/>
                <a:ea typeface="Tahoma"/>
                <a:cs typeface="Tahoma"/>
                <a:sym typeface="Tahoma"/>
              </a:rPr>
              <a:t>Use the </a:t>
            </a:r>
            <a:r>
              <a:rPr lang="en-US" sz="2400" b="1" i="0" u="none" strike="noStrike" cap="none" baseline="0">
                <a:solidFill>
                  <a:schemeClr val="dk1"/>
                </a:solidFill>
                <a:latin typeface="Tahoma"/>
                <a:ea typeface="Tahoma"/>
                <a:cs typeface="Tahoma"/>
                <a:sym typeface="Tahoma"/>
              </a:rPr>
              <a:t>single-link</a:t>
            </a:r>
            <a:r>
              <a:rPr lang="en-US" sz="2400" b="0" i="0" u="none" strike="noStrike" cap="none" baseline="0">
                <a:solidFill>
                  <a:schemeClr val="dk1"/>
                </a:solidFill>
                <a:latin typeface="Tahoma"/>
                <a:ea typeface="Tahoma"/>
                <a:cs typeface="Tahoma"/>
                <a:sym typeface="Tahoma"/>
              </a:rPr>
              <a:t> method and the dissimilarity matrix  </a:t>
            </a:r>
          </a:p>
          <a:p>
            <a:pPr marL="342900" marR="0" lvl="0" indent="-342900" algn="l" rtl="0">
              <a:lnSpc>
                <a:spcPct val="80000"/>
              </a:lnSpc>
              <a:spcBef>
                <a:spcPts val="1200"/>
              </a:spcBef>
              <a:spcAft>
                <a:spcPts val="0"/>
              </a:spcAft>
              <a:buClr>
                <a:schemeClr val="dk1"/>
              </a:buClr>
              <a:buSzPct val="59999"/>
              <a:buFont typeface="Noto Symbol"/>
              <a:buChar char="■"/>
            </a:pPr>
            <a:r>
              <a:rPr lang="en-US" sz="2400" b="0" i="0" u="none" strike="noStrike" cap="none" baseline="0">
                <a:solidFill>
                  <a:schemeClr val="dk1"/>
                </a:solidFill>
                <a:latin typeface="Tahoma"/>
                <a:ea typeface="Tahoma"/>
                <a:cs typeface="Tahoma"/>
                <a:sym typeface="Tahoma"/>
              </a:rPr>
              <a:t>Merge nodes that have the least dissimilarity</a:t>
            </a:r>
          </a:p>
          <a:p>
            <a:pPr marL="342900" marR="0" lvl="0" indent="-342900" algn="l" rtl="0">
              <a:lnSpc>
                <a:spcPct val="80000"/>
              </a:lnSpc>
              <a:spcBef>
                <a:spcPts val="1200"/>
              </a:spcBef>
              <a:spcAft>
                <a:spcPts val="0"/>
              </a:spcAft>
              <a:buClr>
                <a:schemeClr val="dk1"/>
              </a:buClr>
              <a:buSzPct val="59999"/>
              <a:buFont typeface="Noto Symbol"/>
              <a:buChar char="■"/>
            </a:pPr>
            <a:r>
              <a:rPr lang="en-US" sz="2400" b="0" i="0" u="none" strike="noStrike" cap="none" baseline="0">
                <a:solidFill>
                  <a:schemeClr val="dk1"/>
                </a:solidFill>
                <a:latin typeface="Tahoma"/>
                <a:ea typeface="Tahoma"/>
                <a:cs typeface="Tahoma"/>
                <a:sym typeface="Tahoma"/>
              </a:rPr>
              <a:t>Go on in a non-descending fashion</a:t>
            </a:r>
          </a:p>
          <a:p>
            <a:pPr marL="342900" marR="0" lvl="0" indent="-342900" algn="l" rtl="0">
              <a:lnSpc>
                <a:spcPct val="80000"/>
              </a:lnSpc>
              <a:spcBef>
                <a:spcPts val="1200"/>
              </a:spcBef>
              <a:spcAft>
                <a:spcPts val="0"/>
              </a:spcAft>
              <a:buClr>
                <a:schemeClr val="dk1"/>
              </a:buClr>
              <a:buSzPct val="59999"/>
              <a:buFont typeface="Noto Symbol"/>
              <a:buChar char="■"/>
            </a:pPr>
            <a:r>
              <a:rPr lang="en-US" sz="2400" b="0" i="0" u="none" strike="noStrike" cap="none" baseline="0">
                <a:solidFill>
                  <a:schemeClr val="dk1"/>
                </a:solidFill>
                <a:latin typeface="Tahoma"/>
                <a:ea typeface="Tahoma"/>
                <a:cs typeface="Tahoma"/>
                <a:sym typeface="Tahoma"/>
              </a:rPr>
              <a:t>Eventually all nodes belong to the same cluster</a:t>
            </a:r>
          </a:p>
        </p:txBody>
      </p:sp>
      <p:grpSp>
        <p:nvGrpSpPr>
          <p:cNvPr id="770" name="Shape 770"/>
          <p:cNvGrpSpPr/>
          <p:nvPr/>
        </p:nvGrpSpPr>
        <p:grpSpPr>
          <a:xfrm>
            <a:off x="533400" y="4343400"/>
            <a:ext cx="2209799" cy="2017711"/>
            <a:chOff x="609600" y="3962400"/>
            <a:chExt cx="2209799" cy="2017711"/>
          </a:xfrm>
        </p:grpSpPr>
        <p:pic>
          <p:nvPicPr>
            <p:cNvPr id="771" name="Shape 771"/>
            <p:cNvPicPr preferRelativeResize="0"/>
            <p:nvPr/>
          </p:nvPicPr>
          <p:blipFill rotWithShape="1">
            <a:blip r:embed="rId3">
              <a:alphaModFix/>
            </a:blip>
            <a:srcRect/>
            <a:stretch/>
          </p:blipFill>
          <p:spPr>
            <a:xfrm>
              <a:off x="609600" y="3962400"/>
              <a:ext cx="2209799" cy="2017711"/>
            </a:xfrm>
            <a:prstGeom prst="rect">
              <a:avLst/>
            </a:prstGeom>
            <a:noFill/>
            <a:ln>
              <a:noFill/>
            </a:ln>
          </p:spPr>
        </p:pic>
        <p:sp>
          <p:nvSpPr>
            <p:cNvPr id="772" name="Shape 772"/>
            <p:cNvSpPr/>
            <p:nvPr/>
          </p:nvSpPr>
          <p:spPr>
            <a:xfrm>
              <a:off x="1295400" y="4343400"/>
              <a:ext cx="457200" cy="457200"/>
            </a:xfrm>
            <a:prstGeom prst="ellipse">
              <a:avLst/>
            </a:prstGeom>
            <a:no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773" name="Shape 773"/>
            <p:cNvSpPr/>
            <p:nvPr/>
          </p:nvSpPr>
          <p:spPr>
            <a:xfrm>
              <a:off x="1295400" y="4800600"/>
              <a:ext cx="457200" cy="457200"/>
            </a:xfrm>
            <a:prstGeom prst="ellipse">
              <a:avLst/>
            </a:prstGeom>
            <a:no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774" name="Shape 774"/>
            <p:cNvSpPr/>
            <p:nvPr/>
          </p:nvSpPr>
          <p:spPr>
            <a:xfrm>
              <a:off x="2209800" y="4800600"/>
              <a:ext cx="228600" cy="457200"/>
            </a:xfrm>
            <a:prstGeom prst="ellipse">
              <a:avLst/>
            </a:prstGeom>
            <a:no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grpSp>
      <p:grpSp>
        <p:nvGrpSpPr>
          <p:cNvPr id="775" name="Shape 775"/>
          <p:cNvGrpSpPr/>
          <p:nvPr/>
        </p:nvGrpSpPr>
        <p:grpSpPr>
          <a:xfrm>
            <a:off x="3505200" y="4343400"/>
            <a:ext cx="2209799" cy="2017711"/>
            <a:chOff x="3124200" y="3962400"/>
            <a:chExt cx="2209799" cy="2017711"/>
          </a:xfrm>
        </p:grpSpPr>
        <p:pic>
          <p:nvPicPr>
            <p:cNvPr id="776" name="Shape 776"/>
            <p:cNvPicPr preferRelativeResize="0"/>
            <p:nvPr/>
          </p:nvPicPr>
          <p:blipFill rotWithShape="1">
            <a:blip r:embed="rId3">
              <a:alphaModFix/>
            </a:blip>
            <a:srcRect/>
            <a:stretch/>
          </p:blipFill>
          <p:spPr>
            <a:xfrm>
              <a:off x="3124200" y="3962400"/>
              <a:ext cx="2209799" cy="2017711"/>
            </a:xfrm>
            <a:prstGeom prst="rect">
              <a:avLst/>
            </a:prstGeom>
            <a:noFill/>
            <a:ln>
              <a:noFill/>
            </a:ln>
          </p:spPr>
        </p:pic>
        <p:sp>
          <p:nvSpPr>
            <p:cNvPr id="777" name="Shape 777"/>
            <p:cNvSpPr/>
            <p:nvPr/>
          </p:nvSpPr>
          <p:spPr>
            <a:xfrm>
              <a:off x="4343400" y="5257800"/>
              <a:ext cx="457200" cy="304799"/>
            </a:xfrm>
            <a:prstGeom prst="ellipse">
              <a:avLst/>
            </a:prstGeom>
            <a:no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778" name="Shape 778"/>
            <p:cNvSpPr/>
            <p:nvPr/>
          </p:nvSpPr>
          <p:spPr>
            <a:xfrm>
              <a:off x="3581400" y="4267200"/>
              <a:ext cx="609599" cy="609599"/>
            </a:xfrm>
            <a:prstGeom prst="ellipse">
              <a:avLst/>
            </a:prstGeom>
            <a:no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779" name="Shape 779"/>
            <p:cNvSpPr/>
            <p:nvPr/>
          </p:nvSpPr>
          <p:spPr>
            <a:xfrm>
              <a:off x="3733800" y="4800600"/>
              <a:ext cx="609599" cy="381000"/>
            </a:xfrm>
            <a:prstGeom prst="ellipse">
              <a:avLst/>
            </a:prstGeom>
            <a:no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780" name="Shape 780"/>
            <p:cNvSpPr/>
            <p:nvPr/>
          </p:nvSpPr>
          <p:spPr>
            <a:xfrm>
              <a:off x="4495800" y="4800600"/>
              <a:ext cx="457200" cy="457200"/>
            </a:xfrm>
            <a:prstGeom prst="ellipse">
              <a:avLst/>
            </a:prstGeom>
            <a:no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grpSp>
      <p:grpSp>
        <p:nvGrpSpPr>
          <p:cNvPr id="781" name="Shape 781"/>
          <p:cNvGrpSpPr/>
          <p:nvPr/>
        </p:nvGrpSpPr>
        <p:grpSpPr>
          <a:xfrm>
            <a:off x="6553200" y="4343400"/>
            <a:ext cx="2209799" cy="2017711"/>
            <a:chOff x="5638800" y="3962400"/>
            <a:chExt cx="2209799" cy="2017711"/>
          </a:xfrm>
        </p:grpSpPr>
        <p:pic>
          <p:nvPicPr>
            <p:cNvPr id="782" name="Shape 782"/>
            <p:cNvPicPr preferRelativeResize="0"/>
            <p:nvPr/>
          </p:nvPicPr>
          <p:blipFill rotWithShape="1">
            <a:blip r:embed="rId3">
              <a:alphaModFix/>
            </a:blip>
            <a:srcRect/>
            <a:stretch/>
          </p:blipFill>
          <p:spPr>
            <a:xfrm>
              <a:off x="5638800" y="3962400"/>
              <a:ext cx="2209799" cy="2017711"/>
            </a:xfrm>
            <a:prstGeom prst="rect">
              <a:avLst/>
            </a:prstGeom>
            <a:noFill/>
            <a:ln>
              <a:noFill/>
            </a:ln>
          </p:spPr>
        </p:pic>
        <p:sp>
          <p:nvSpPr>
            <p:cNvPr id="783" name="Shape 783"/>
            <p:cNvSpPr/>
            <p:nvPr/>
          </p:nvSpPr>
          <p:spPr>
            <a:xfrm>
              <a:off x="6172200" y="4267200"/>
              <a:ext cx="609599" cy="990599"/>
            </a:xfrm>
            <a:prstGeom prst="ellipse">
              <a:avLst/>
            </a:prstGeom>
            <a:no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784" name="Shape 784"/>
            <p:cNvSpPr/>
            <p:nvPr/>
          </p:nvSpPr>
          <p:spPr>
            <a:xfrm>
              <a:off x="6781800" y="4800600"/>
              <a:ext cx="762000" cy="762000"/>
            </a:xfrm>
            <a:prstGeom prst="ellipse">
              <a:avLst/>
            </a:prstGeom>
            <a:no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grpSp>
      <p:cxnSp>
        <p:nvCxnSpPr>
          <p:cNvPr id="785" name="Shape 785"/>
          <p:cNvCxnSpPr/>
          <p:nvPr/>
        </p:nvCxnSpPr>
        <p:spPr>
          <a:xfrm>
            <a:off x="2971800" y="5257800"/>
            <a:ext cx="304799" cy="0"/>
          </a:xfrm>
          <a:prstGeom prst="straightConnector1">
            <a:avLst/>
          </a:prstGeom>
          <a:noFill/>
          <a:ln w="28575" cap="flat" cmpd="sng">
            <a:solidFill>
              <a:schemeClr val="dk1"/>
            </a:solidFill>
            <a:prstDash val="solid"/>
            <a:miter/>
            <a:headEnd type="none" w="med" len="med"/>
            <a:tailEnd type="triangle" w="lg" len="lg"/>
          </a:ln>
        </p:spPr>
      </p:cxnSp>
      <p:cxnSp>
        <p:nvCxnSpPr>
          <p:cNvPr id="786" name="Shape 786"/>
          <p:cNvCxnSpPr/>
          <p:nvPr/>
        </p:nvCxnSpPr>
        <p:spPr>
          <a:xfrm>
            <a:off x="5943600" y="5181600"/>
            <a:ext cx="304799" cy="0"/>
          </a:xfrm>
          <a:prstGeom prst="straightConnector1">
            <a:avLst/>
          </a:prstGeom>
          <a:noFill/>
          <a:ln w="28575" cap="flat" cmpd="sng">
            <a:solidFill>
              <a:schemeClr val="dk1"/>
            </a:solidFill>
            <a:prstDash val="solid"/>
            <a:miter/>
            <a:headEnd type="none" w="med" len="med"/>
            <a:tailEnd type="triangle" w="lg" len="lg"/>
          </a:ln>
        </p:spPr>
      </p:cxnSp>
      <p:sp>
        <p:nvSpPr>
          <p:cNvPr id="787" name="Shape 787"/>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23</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Shape 793"/>
          <p:cNvSpPr/>
          <p:nvPr/>
        </p:nvSpPr>
        <p:spPr>
          <a:xfrm>
            <a:off x="8229600" y="5867400"/>
            <a:ext cx="152399" cy="152399"/>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794" name="Shape 794"/>
          <p:cNvSpPr/>
          <p:nvPr/>
        </p:nvSpPr>
        <p:spPr>
          <a:xfrm>
            <a:off x="7162800" y="5867400"/>
            <a:ext cx="152399" cy="152399"/>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795" name="Shape 795"/>
          <p:cNvSpPr/>
          <p:nvPr/>
        </p:nvSpPr>
        <p:spPr>
          <a:xfrm>
            <a:off x="6172200" y="5867400"/>
            <a:ext cx="152399" cy="152399"/>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796" name="Shape 796"/>
          <p:cNvSpPr/>
          <p:nvPr/>
        </p:nvSpPr>
        <p:spPr>
          <a:xfrm>
            <a:off x="5257800" y="5867400"/>
            <a:ext cx="152399" cy="152399"/>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797" name="Shape 797"/>
          <p:cNvSpPr/>
          <p:nvPr/>
        </p:nvSpPr>
        <p:spPr>
          <a:xfrm>
            <a:off x="4267200" y="5867400"/>
            <a:ext cx="152399" cy="152399"/>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798" name="Shape 798"/>
          <p:cNvSpPr/>
          <p:nvPr/>
        </p:nvSpPr>
        <p:spPr>
          <a:xfrm>
            <a:off x="3276600" y="5867400"/>
            <a:ext cx="152399" cy="152399"/>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799" name="Shape 799"/>
          <p:cNvSpPr/>
          <p:nvPr/>
        </p:nvSpPr>
        <p:spPr>
          <a:xfrm>
            <a:off x="2362200" y="5867400"/>
            <a:ext cx="152399" cy="152399"/>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00" name="Shape 800"/>
          <p:cNvSpPr/>
          <p:nvPr/>
        </p:nvSpPr>
        <p:spPr>
          <a:xfrm>
            <a:off x="1371600" y="5867400"/>
            <a:ext cx="152399" cy="152399"/>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01" name="Shape 801"/>
          <p:cNvSpPr/>
          <p:nvPr/>
        </p:nvSpPr>
        <p:spPr>
          <a:xfrm>
            <a:off x="457200" y="5867400"/>
            <a:ext cx="152399" cy="152399"/>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cxnSp>
        <p:nvCxnSpPr>
          <p:cNvPr id="802" name="Shape 802"/>
          <p:cNvCxnSpPr/>
          <p:nvPr/>
        </p:nvCxnSpPr>
        <p:spPr>
          <a:xfrm>
            <a:off x="533400" y="5029200"/>
            <a:ext cx="914400" cy="0"/>
          </a:xfrm>
          <a:prstGeom prst="straightConnector1">
            <a:avLst/>
          </a:prstGeom>
          <a:noFill/>
          <a:ln w="12700" cap="flat" cmpd="sng">
            <a:solidFill>
              <a:schemeClr val="dk1"/>
            </a:solidFill>
            <a:prstDash val="solid"/>
            <a:miter/>
            <a:headEnd type="none" w="med" len="med"/>
            <a:tailEnd type="none" w="med" len="med"/>
          </a:ln>
        </p:spPr>
      </p:cxnSp>
      <p:cxnSp>
        <p:nvCxnSpPr>
          <p:cNvPr id="803" name="Shape 803"/>
          <p:cNvCxnSpPr/>
          <p:nvPr/>
        </p:nvCxnSpPr>
        <p:spPr>
          <a:xfrm>
            <a:off x="1447800" y="5029200"/>
            <a:ext cx="0" cy="914400"/>
          </a:xfrm>
          <a:prstGeom prst="straightConnector1">
            <a:avLst/>
          </a:prstGeom>
          <a:noFill/>
          <a:ln w="12700" cap="flat" cmpd="sng">
            <a:solidFill>
              <a:schemeClr val="dk1"/>
            </a:solidFill>
            <a:prstDash val="solid"/>
            <a:miter/>
            <a:headEnd type="none" w="med" len="med"/>
            <a:tailEnd type="none" w="med" len="med"/>
          </a:ln>
        </p:spPr>
      </p:cxnSp>
      <p:cxnSp>
        <p:nvCxnSpPr>
          <p:cNvPr id="804" name="Shape 804"/>
          <p:cNvCxnSpPr/>
          <p:nvPr/>
        </p:nvCxnSpPr>
        <p:spPr>
          <a:xfrm>
            <a:off x="3352800" y="5029200"/>
            <a:ext cx="0" cy="914400"/>
          </a:xfrm>
          <a:prstGeom prst="straightConnector1">
            <a:avLst/>
          </a:prstGeom>
          <a:noFill/>
          <a:ln w="12700" cap="flat" cmpd="sng">
            <a:solidFill>
              <a:schemeClr val="dk1"/>
            </a:solidFill>
            <a:prstDash val="solid"/>
            <a:miter/>
            <a:headEnd type="none" w="med" len="med"/>
            <a:tailEnd type="none" w="med" len="med"/>
          </a:ln>
        </p:spPr>
      </p:cxnSp>
      <p:cxnSp>
        <p:nvCxnSpPr>
          <p:cNvPr id="805" name="Shape 805"/>
          <p:cNvCxnSpPr/>
          <p:nvPr/>
        </p:nvCxnSpPr>
        <p:spPr>
          <a:xfrm>
            <a:off x="3352800" y="5029200"/>
            <a:ext cx="990599" cy="0"/>
          </a:xfrm>
          <a:prstGeom prst="straightConnector1">
            <a:avLst/>
          </a:prstGeom>
          <a:noFill/>
          <a:ln w="12700" cap="flat" cmpd="sng">
            <a:solidFill>
              <a:schemeClr val="dk1"/>
            </a:solidFill>
            <a:prstDash val="solid"/>
            <a:miter/>
            <a:headEnd type="none" w="med" len="med"/>
            <a:tailEnd type="none" w="med" len="med"/>
          </a:ln>
        </p:spPr>
      </p:cxnSp>
      <p:cxnSp>
        <p:nvCxnSpPr>
          <p:cNvPr id="806" name="Shape 806"/>
          <p:cNvCxnSpPr/>
          <p:nvPr/>
        </p:nvCxnSpPr>
        <p:spPr>
          <a:xfrm>
            <a:off x="4343400" y="5029200"/>
            <a:ext cx="0" cy="914400"/>
          </a:xfrm>
          <a:prstGeom prst="straightConnector1">
            <a:avLst/>
          </a:prstGeom>
          <a:noFill/>
          <a:ln w="12700" cap="flat" cmpd="sng">
            <a:solidFill>
              <a:schemeClr val="dk1"/>
            </a:solidFill>
            <a:prstDash val="solid"/>
            <a:miter/>
            <a:headEnd type="none" w="med" len="med"/>
            <a:tailEnd type="none" w="med" len="med"/>
          </a:ln>
        </p:spPr>
      </p:cxnSp>
      <p:cxnSp>
        <p:nvCxnSpPr>
          <p:cNvPr id="807" name="Shape 807"/>
          <p:cNvCxnSpPr/>
          <p:nvPr/>
        </p:nvCxnSpPr>
        <p:spPr>
          <a:xfrm>
            <a:off x="7239000" y="5105400"/>
            <a:ext cx="0" cy="838199"/>
          </a:xfrm>
          <a:prstGeom prst="straightConnector1">
            <a:avLst/>
          </a:prstGeom>
          <a:noFill/>
          <a:ln w="12700" cap="flat" cmpd="sng">
            <a:solidFill>
              <a:schemeClr val="dk1"/>
            </a:solidFill>
            <a:prstDash val="solid"/>
            <a:miter/>
            <a:headEnd type="none" w="med" len="med"/>
            <a:tailEnd type="none" w="med" len="med"/>
          </a:ln>
        </p:spPr>
      </p:cxnSp>
      <p:cxnSp>
        <p:nvCxnSpPr>
          <p:cNvPr id="808" name="Shape 808"/>
          <p:cNvCxnSpPr/>
          <p:nvPr/>
        </p:nvCxnSpPr>
        <p:spPr>
          <a:xfrm>
            <a:off x="7239000" y="5105400"/>
            <a:ext cx="1066799" cy="0"/>
          </a:xfrm>
          <a:prstGeom prst="straightConnector1">
            <a:avLst/>
          </a:prstGeom>
          <a:noFill/>
          <a:ln w="12700" cap="flat" cmpd="sng">
            <a:solidFill>
              <a:schemeClr val="dk1"/>
            </a:solidFill>
            <a:prstDash val="solid"/>
            <a:miter/>
            <a:headEnd type="none" w="med" len="med"/>
            <a:tailEnd type="none" w="med" len="med"/>
          </a:ln>
        </p:spPr>
      </p:cxnSp>
      <p:cxnSp>
        <p:nvCxnSpPr>
          <p:cNvPr id="809" name="Shape 809"/>
          <p:cNvCxnSpPr/>
          <p:nvPr/>
        </p:nvCxnSpPr>
        <p:spPr>
          <a:xfrm>
            <a:off x="8305800" y="5105400"/>
            <a:ext cx="0" cy="838199"/>
          </a:xfrm>
          <a:prstGeom prst="straightConnector1">
            <a:avLst/>
          </a:prstGeom>
          <a:noFill/>
          <a:ln w="12700" cap="flat" cmpd="sng">
            <a:solidFill>
              <a:schemeClr val="dk1"/>
            </a:solidFill>
            <a:prstDash val="solid"/>
            <a:miter/>
            <a:headEnd type="none" w="med" len="med"/>
            <a:tailEnd type="none" w="med" len="med"/>
          </a:ln>
        </p:spPr>
      </p:cxnSp>
      <p:cxnSp>
        <p:nvCxnSpPr>
          <p:cNvPr id="810" name="Shape 810"/>
          <p:cNvCxnSpPr/>
          <p:nvPr/>
        </p:nvCxnSpPr>
        <p:spPr>
          <a:xfrm>
            <a:off x="990600" y="4267200"/>
            <a:ext cx="0" cy="762000"/>
          </a:xfrm>
          <a:prstGeom prst="straightConnector1">
            <a:avLst/>
          </a:prstGeom>
          <a:noFill/>
          <a:ln w="12700" cap="flat" cmpd="sng">
            <a:solidFill>
              <a:schemeClr val="dk1"/>
            </a:solidFill>
            <a:prstDash val="solid"/>
            <a:miter/>
            <a:headEnd type="none" w="med" len="med"/>
            <a:tailEnd type="none" w="med" len="med"/>
          </a:ln>
        </p:spPr>
      </p:cxnSp>
      <p:cxnSp>
        <p:nvCxnSpPr>
          <p:cNvPr id="811" name="Shape 811"/>
          <p:cNvCxnSpPr/>
          <p:nvPr/>
        </p:nvCxnSpPr>
        <p:spPr>
          <a:xfrm>
            <a:off x="990600" y="4267200"/>
            <a:ext cx="1447800" cy="0"/>
          </a:xfrm>
          <a:prstGeom prst="straightConnector1">
            <a:avLst/>
          </a:prstGeom>
          <a:noFill/>
          <a:ln w="12700" cap="flat" cmpd="sng">
            <a:solidFill>
              <a:schemeClr val="dk1"/>
            </a:solidFill>
            <a:prstDash val="solid"/>
            <a:miter/>
            <a:headEnd type="none" w="med" len="med"/>
            <a:tailEnd type="none" w="med" len="med"/>
          </a:ln>
        </p:spPr>
      </p:cxnSp>
      <p:cxnSp>
        <p:nvCxnSpPr>
          <p:cNvPr id="812" name="Shape 812"/>
          <p:cNvCxnSpPr/>
          <p:nvPr/>
        </p:nvCxnSpPr>
        <p:spPr>
          <a:xfrm>
            <a:off x="2438400" y="4267200"/>
            <a:ext cx="0" cy="1676399"/>
          </a:xfrm>
          <a:prstGeom prst="straightConnector1">
            <a:avLst/>
          </a:prstGeom>
          <a:noFill/>
          <a:ln w="12700" cap="flat" cmpd="sng">
            <a:solidFill>
              <a:schemeClr val="dk1"/>
            </a:solidFill>
            <a:prstDash val="solid"/>
            <a:miter/>
            <a:headEnd type="none" w="med" len="med"/>
            <a:tailEnd type="none" w="med" len="med"/>
          </a:ln>
        </p:spPr>
      </p:cxnSp>
      <p:cxnSp>
        <p:nvCxnSpPr>
          <p:cNvPr id="813" name="Shape 813"/>
          <p:cNvCxnSpPr/>
          <p:nvPr/>
        </p:nvCxnSpPr>
        <p:spPr>
          <a:xfrm>
            <a:off x="3733800" y="4267200"/>
            <a:ext cx="0" cy="0"/>
          </a:xfrm>
          <a:prstGeom prst="straightConnector1">
            <a:avLst/>
          </a:prstGeom>
          <a:noFill/>
          <a:ln w="12700" cap="flat" cmpd="sng">
            <a:solidFill>
              <a:schemeClr val="dk1"/>
            </a:solidFill>
            <a:prstDash val="solid"/>
            <a:miter/>
            <a:headEnd type="none" w="med" len="med"/>
            <a:tailEnd type="none" w="med" len="med"/>
          </a:ln>
        </p:spPr>
      </p:cxnSp>
      <p:cxnSp>
        <p:nvCxnSpPr>
          <p:cNvPr id="814" name="Shape 814"/>
          <p:cNvCxnSpPr/>
          <p:nvPr/>
        </p:nvCxnSpPr>
        <p:spPr>
          <a:xfrm>
            <a:off x="3810000" y="4267200"/>
            <a:ext cx="0" cy="762000"/>
          </a:xfrm>
          <a:prstGeom prst="straightConnector1">
            <a:avLst/>
          </a:prstGeom>
          <a:noFill/>
          <a:ln w="12700" cap="flat" cmpd="sng">
            <a:solidFill>
              <a:schemeClr val="dk1"/>
            </a:solidFill>
            <a:prstDash val="solid"/>
            <a:miter/>
            <a:headEnd type="none" w="med" len="med"/>
            <a:tailEnd type="none" w="med" len="med"/>
          </a:ln>
        </p:spPr>
      </p:cxnSp>
      <p:cxnSp>
        <p:nvCxnSpPr>
          <p:cNvPr id="815" name="Shape 815"/>
          <p:cNvCxnSpPr/>
          <p:nvPr/>
        </p:nvCxnSpPr>
        <p:spPr>
          <a:xfrm>
            <a:off x="3886200" y="4267200"/>
            <a:ext cx="1447800" cy="0"/>
          </a:xfrm>
          <a:prstGeom prst="straightConnector1">
            <a:avLst/>
          </a:prstGeom>
          <a:noFill/>
          <a:ln w="12700" cap="flat" cmpd="sng">
            <a:solidFill>
              <a:schemeClr val="dk1"/>
            </a:solidFill>
            <a:prstDash val="solid"/>
            <a:miter/>
            <a:headEnd type="none" w="med" len="med"/>
            <a:tailEnd type="none" w="med" len="med"/>
          </a:ln>
        </p:spPr>
      </p:cxnSp>
      <p:cxnSp>
        <p:nvCxnSpPr>
          <p:cNvPr id="816" name="Shape 816"/>
          <p:cNvCxnSpPr/>
          <p:nvPr/>
        </p:nvCxnSpPr>
        <p:spPr>
          <a:xfrm>
            <a:off x="5334000" y="4267200"/>
            <a:ext cx="0" cy="1676399"/>
          </a:xfrm>
          <a:prstGeom prst="straightConnector1">
            <a:avLst/>
          </a:prstGeom>
          <a:noFill/>
          <a:ln w="12700" cap="flat" cmpd="sng">
            <a:solidFill>
              <a:schemeClr val="dk1"/>
            </a:solidFill>
            <a:prstDash val="solid"/>
            <a:miter/>
            <a:headEnd type="none" w="med" len="med"/>
            <a:tailEnd type="none" w="med" len="med"/>
          </a:ln>
        </p:spPr>
      </p:cxnSp>
      <p:cxnSp>
        <p:nvCxnSpPr>
          <p:cNvPr id="817" name="Shape 817"/>
          <p:cNvCxnSpPr/>
          <p:nvPr/>
        </p:nvCxnSpPr>
        <p:spPr>
          <a:xfrm>
            <a:off x="3810000" y="4267200"/>
            <a:ext cx="152399" cy="0"/>
          </a:xfrm>
          <a:prstGeom prst="straightConnector1">
            <a:avLst/>
          </a:prstGeom>
          <a:noFill/>
          <a:ln w="12700" cap="flat" cmpd="sng">
            <a:solidFill>
              <a:schemeClr val="dk1"/>
            </a:solidFill>
            <a:prstDash val="solid"/>
            <a:miter/>
            <a:headEnd type="none" w="med" len="med"/>
            <a:tailEnd type="none" w="med" len="med"/>
          </a:ln>
        </p:spPr>
      </p:cxnSp>
      <p:cxnSp>
        <p:nvCxnSpPr>
          <p:cNvPr id="818" name="Shape 818"/>
          <p:cNvCxnSpPr/>
          <p:nvPr/>
        </p:nvCxnSpPr>
        <p:spPr>
          <a:xfrm>
            <a:off x="4572000" y="3429000"/>
            <a:ext cx="0" cy="838199"/>
          </a:xfrm>
          <a:prstGeom prst="straightConnector1">
            <a:avLst/>
          </a:prstGeom>
          <a:noFill/>
          <a:ln w="12700" cap="flat" cmpd="sng">
            <a:solidFill>
              <a:schemeClr val="dk1"/>
            </a:solidFill>
            <a:prstDash val="solid"/>
            <a:miter/>
            <a:headEnd type="none" w="med" len="med"/>
            <a:tailEnd type="none" w="med" len="med"/>
          </a:ln>
        </p:spPr>
      </p:cxnSp>
      <p:cxnSp>
        <p:nvCxnSpPr>
          <p:cNvPr id="819" name="Shape 819"/>
          <p:cNvCxnSpPr/>
          <p:nvPr/>
        </p:nvCxnSpPr>
        <p:spPr>
          <a:xfrm rot="10800000">
            <a:off x="6248400" y="3429000"/>
            <a:ext cx="0" cy="2514599"/>
          </a:xfrm>
          <a:prstGeom prst="straightConnector1">
            <a:avLst/>
          </a:prstGeom>
          <a:noFill/>
          <a:ln w="12700" cap="flat" cmpd="sng">
            <a:solidFill>
              <a:schemeClr val="dk1"/>
            </a:solidFill>
            <a:prstDash val="solid"/>
            <a:miter/>
            <a:headEnd type="none" w="med" len="med"/>
            <a:tailEnd type="none" w="med" len="med"/>
          </a:ln>
        </p:spPr>
      </p:cxnSp>
      <p:cxnSp>
        <p:nvCxnSpPr>
          <p:cNvPr id="820" name="Shape 820"/>
          <p:cNvCxnSpPr/>
          <p:nvPr/>
        </p:nvCxnSpPr>
        <p:spPr>
          <a:xfrm>
            <a:off x="4572000" y="3429000"/>
            <a:ext cx="1676399" cy="0"/>
          </a:xfrm>
          <a:prstGeom prst="straightConnector1">
            <a:avLst/>
          </a:prstGeom>
          <a:noFill/>
          <a:ln w="12700" cap="flat" cmpd="sng">
            <a:solidFill>
              <a:schemeClr val="dk1"/>
            </a:solidFill>
            <a:prstDash val="solid"/>
            <a:miter/>
            <a:headEnd type="none" w="med" len="med"/>
            <a:tailEnd type="none" w="med" len="med"/>
          </a:ln>
        </p:spPr>
      </p:cxnSp>
      <p:cxnSp>
        <p:nvCxnSpPr>
          <p:cNvPr id="821" name="Shape 821"/>
          <p:cNvCxnSpPr/>
          <p:nvPr/>
        </p:nvCxnSpPr>
        <p:spPr>
          <a:xfrm>
            <a:off x="5410200" y="2590800"/>
            <a:ext cx="0" cy="838199"/>
          </a:xfrm>
          <a:prstGeom prst="straightConnector1">
            <a:avLst/>
          </a:prstGeom>
          <a:noFill/>
          <a:ln w="12700" cap="flat" cmpd="sng">
            <a:solidFill>
              <a:schemeClr val="dk1"/>
            </a:solidFill>
            <a:prstDash val="solid"/>
            <a:miter/>
            <a:headEnd type="none" w="med" len="med"/>
            <a:tailEnd type="none" w="med" len="med"/>
          </a:ln>
        </p:spPr>
      </p:cxnSp>
      <p:cxnSp>
        <p:nvCxnSpPr>
          <p:cNvPr id="822" name="Shape 822"/>
          <p:cNvCxnSpPr/>
          <p:nvPr/>
        </p:nvCxnSpPr>
        <p:spPr>
          <a:xfrm rot="10800000">
            <a:off x="7772400" y="2514599"/>
            <a:ext cx="0" cy="2590800"/>
          </a:xfrm>
          <a:prstGeom prst="straightConnector1">
            <a:avLst/>
          </a:prstGeom>
          <a:noFill/>
          <a:ln w="12700" cap="flat" cmpd="sng">
            <a:solidFill>
              <a:schemeClr val="dk1"/>
            </a:solidFill>
            <a:prstDash val="solid"/>
            <a:miter/>
            <a:headEnd type="none" w="med" len="med"/>
            <a:tailEnd type="none" w="med" len="med"/>
          </a:ln>
        </p:spPr>
      </p:cxnSp>
      <p:cxnSp>
        <p:nvCxnSpPr>
          <p:cNvPr id="823" name="Shape 823"/>
          <p:cNvCxnSpPr/>
          <p:nvPr/>
        </p:nvCxnSpPr>
        <p:spPr>
          <a:xfrm rot="10800000">
            <a:off x="5410199" y="2514600"/>
            <a:ext cx="2362200" cy="0"/>
          </a:xfrm>
          <a:prstGeom prst="straightConnector1">
            <a:avLst/>
          </a:prstGeom>
          <a:noFill/>
          <a:ln w="12700" cap="flat" cmpd="sng">
            <a:solidFill>
              <a:schemeClr val="dk1"/>
            </a:solidFill>
            <a:prstDash val="solid"/>
            <a:miter/>
            <a:headEnd type="none" w="med" len="med"/>
            <a:tailEnd type="none" w="med" len="med"/>
          </a:ln>
        </p:spPr>
      </p:cxnSp>
      <p:cxnSp>
        <p:nvCxnSpPr>
          <p:cNvPr id="824" name="Shape 824"/>
          <p:cNvCxnSpPr/>
          <p:nvPr/>
        </p:nvCxnSpPr>
        <p:spPr>
          <a:xfrm rot="10800000">
            <a:off x="5410200" y="2514599"/>
            <a:ext cx="0" cy="228600"/>
          </a:xfrm>
          <a:prstGeom prst="straightConnector1">
            <a:avLst/>
          </a:prstGeom>
          <a:noFill/>
          <a:ln w="12700" cap="flat" cmpd="sng">
            <a:solidFill>
              <a:schemeClr val="dk1"/>
            </a:solidFill>
            <a:prstDash val="solid"/>
            <a:miter/>
            <a:headEnd type="none" w="med" len="med"/>
            <a:tailEnd type="none" w="med" len="med"/>
          </a:ln>
        </p:spPr>
      </p:cxnSp>
      <p:cxnSp>
        <p:nvCxnSpPr>
          <p:cNvPr id="825" name="Shape 825"/>
          <p:cNvCxnSpPr/>
          <p:nvPr/>
        </p:nvCxnSpPr>
        <p:spPr>
          <a:xfrm>
            <a:off x="6553200" y="1600200"/>
            <a:ext cx="0" cy="914400"/>
          </a:xfrm>
          <a:prstGeom prst="straightConnector1">
            <a:avLst/>
          </a:prstGeom>
          <a:noFill/>
          <a:ln w="12700" cap="flat" cmpd="sng">
            <a:solidFill>
              <a:schemeClr val="dk1"/>
            </a:solidFill>
            <a:prstDash val="solid"/>
            <a:miter/>
            <a:headEnd type="none" w="med" len="med"/>
            <a:tailEnd type="none" w="med" len="med"/>
          </a:ln>
        </p:spPr>
      </p:cxnSp>
      <p:cxnSp>
        <p:nvCxnSpPr>
          <p:cNvPr id="826" name="Shape 826"/>
          <p:cNvCxnSpPr/>
          <p:nvPr/>
        </p:nvCxnSpPr>
        <p:spPr>
          <a:xfrm rot="10800000">
            <a:off x="1828799" y="1600200"/>
            <a:ext cx="4724400" cy="0"/>
          </a:xfrm>
          <a:prstGeom prst="straightConnector1">
            <a:avLst/>
          </a:prstGeom>
          <a:noFill/>
          <a:ln w="12700" cap="flat" cmpd="sng">
            <a:solidFill>
              <a:schemeClr val="dk1"/>
            </a:solidFill>
            <a:prstDash val="solid"/>
            <a:miter/>
            <a:headEnd type="none" w="med" len="med"/>
            <a:tailEnd type="none" w="med" len="med"/>
          </a:ln>
        </p:spPr>
      </p:cxnSp>
      <p:cxnSp>
        <p:nvCxnSpPr>
          <p:cNvPr id="827" name="Shape 827"/>
          <p:cNvCxnSpPr/>
          <p:nvPr/>
        </p:nvCxnSpPr>
        <p:spPr>
          <a:xfrm rot="10800000">
            <a:off x="1676400" y="1600200"/>
            <a:ext cx="0" cy="2666999"/>
          </a:xfrm>
          <a:prstGeom prst="straightConnector1">
            <a:avLst/>
          </a:prstGeom>
          <a:noFill/>
          <a:ln w="12700" cap="flat" cmpd="sng">
            <a:solidFill>
              <a:schemeClr val="dk1"/>
            </a:solidFill>
            <a:prstDash val="solid"/>
            <a:miter/>
            <a:headEnd type="none" w="med" len="med"/>
            <a:tailEnd type="none" w="med" len="med"/>
          </a:ln>
        </p:spPr>
      </p:cxnSp>
      <p:cxnSp>
        <p:nvCxnSpPr>
          <p:cNvPr id="828" name="Shape 828"/>
          <p:cNvCxnSpPr/>
          <p:nvPr/>
        </p:nvCxnSpPr>
        <p:spPr>
          <a:xfrm>
            <a:off x="2209800" y="1600200"/>
            <a:ext cx="0" cy="0"/>
          </a:xfrm>
          <a:prstGeom prst="straightConnector1">
            <a:avLst/>
          </a:prstGeom>
          <a:noFill/>
          <a:ln w="12700" cap="flat" cmpd="sng">
            <a:solidFill>
              <a:schemeClr val="dk1"/>
            </a:solidFill>
            <a:prstDash val="solid"/>
            <a:miter/>
            <a:headEnd type="none" w="med" len="med"/>
            <a:tailEnd type="none" w="med" len="med"/>
          </a:ln>
        </p:spPr>
      </p:cxnSp>
      <p:cxnSp>
        <p:nvCxnSpPr>
          <p:cNvPr id="829" name="Shape 829"/>
          <p:cNvCxnSpPr/>
          <p:nvPr/>
        </p:nvCxnSpPr>
        <p:spPr>
          <a:xfrm rot="10800000">
            <a:off x="1676399" y="1600200"/>
            <a:ext cx="381000" cy="0"/>
          </a:xfrm>
          <a:prstGeom prst="straightConnector1">
            <a:avLst/>
          </a:prstGeom>
          <a:noFill/>
          <a:ln w="12700" cap="flat" cmpd="sng">
            <a:solidFill>
              <a:schemeClr val="dk1"/>
            </a:solidFill>
            <a:prstDash val="solid"/>
            <a:miter/>
            <a:headEnd type="none" w="med" len="med"/>
            <a:tailEnd type="none" w="med" len="med"/>
          </a:ln>
        </p:spPr>
      </p:cxnSp>
      <p:cxnSp>
        <p:nvCxnSpPr>
          <p:cNvPr id="830" name="Shape 830"/>
          <p:cNvCxnSpPr/>
          <p:nvPr/>
        </p:nvCxnSpPr>
        <p:spPr>
          <a:xfrm rot="10800000">
            <a:off x="4114800" y="1142999"/>
            <a:ext cx="0" cy="457200"/>
          </a:xfrm>
          <a:prstGeom prst="straightConnector1">
            <a:avLst/>
          </a:prstGeom>
          <a:noFill/>
          <a:ln w="12700" cap="flat" cmpd="sng">
            <a:solidFill>
              <a:schemeClr val="dk1"/>
            </a:solidFill>
            <a:prstDash val="solid"/>
            <a:miter/>
            <a:headEnd type="none" w="med" len="med"/>
            <a:tailEnd type="none" w="med" len="med"/>
          </a:ln>
        </p:spPr>
      </p:cxnSp>
      <p:sp>
        <p:nvSpPr>
          <p:cNvPr id="831" name="Shape 831"/>
          <p:cNvSpPr txBox="1"/>
          <p:nvPr/>
        </p:nvSpPr>
        <p:spPr>
          <a:xfrm>
            <a:off x="0" y="304800"/>
            <a:ext cx="9296399" cy="5794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170981"/>
              </a:buClr>
              <a:buSzPct val="25000"/>
              <a:buFont typeface="Arial"/>
              <a:buNone/>
            </a:pPr>
            <a:r>
              <a:rPr lang="en-US" sz="3200" b="1" i="1" u="none" strike="noStrike" cap="none" baseline="0">
                <a:solidFill>
                  <a:srgbClr val="170981"/>
                </a:solidFill>
                <a:latin typeface="Arial"/>
                <a:ea typeface="Arial"/>
                <a:cs typeface="Arial"/>
                <a:sym typeface="Arial"/>
              </a:rPr>
              <a:t>Dendrogram:</a:t>
            </a:r>
            <a:r>
              <a:rPr lang="en-US" sz="3200" b="1" i="0" u="none" strike="noStrike" cap="none" baseline="0">
                <a:solidFill>
                  <a:srgbClr val="170981"/>
                </a:solidFill>
                <a:latin typeface="Arial"/>
                <a:ea typeface="Arial"/>
                <a:cs typeface="Arial"/>
                <a:sym typeface="Arial"/>
              </a:rPr>
              <a:t> Shows How Clusters are Merged</a:t>
            </a:r>
          </a:p>
        </p:txBody>
      </p:sp>
      <p:cxnSp>
        <p:nvCxnSpPr>
          <p:cNvPr id="832" name="Shape 832"/>
          <p:cNvCxnSpPr/>
          <p:nvPr/>
        </p:nvCxnSpPr>
        <p:spPr>
          <a:xfrm>
            <a:off x="533400" y="5029200"/>
            <a:ext cx="0" cy="914400"/>
          </a:xfrm>
          <a:prstGeom prst="straightConnector1">
            <a:avLst/>
          </a:prstGeom>
          <a:noFill/>
          <a:ln w="12700" cap="flat" cmpd="sng">
            <a:solidFill>
              <a:schemeClr val="dk1"/>
            </a:solidFill>
            <a:prstDash val="solid"/>
            <a:miter/>
            <a:headEnd type="none" w="med" len="med"/>
            <a:tailEnd type="none" w="med" len="med"/>
          </a:ln>
        </p:spPr>
      </p:cxnSp>
      <p:sp>
        <p:nvSpPr>
          <p:cNvPr id="833" name="Shape 833"/>
          <p:cNvSpPr txBox="1"/>
          <p:nvPr/>
        </p:nvSpPr>
        <p:spPr>
          <a:xfrm>
            <a:off x="381000" y="1676400"/>
            <a:ext cx="8229600" cy="2282825"/>
          </a:xfrm>
          <a:prstGeom prst="rect">
            <a:avLst/>
          </a:prstGeom>
          <a:noFill/>
          <a:ln>
            <a:noFill/>
          </a:ln>
        </p:spPr>
        <p:txBody>
          <a:bodyPr lIns="91425" tIns="45700" rIns="91425" bIns="45700" anchor="t" anchorCtr="0">
            <a:noAutofit/>
          </a:bodyPr>
          <a:lstStyle/>
          <a:p>
            <a:pPr marL="457200" marR="0" lvl="1"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Decompose data objects into a several levels of nested partitioning (</a:t>
            </a:r>
            <a:r>
              <a:rPr lang="en-US" sz="1800" b="0" i="0" u="sng" strike="noStrike" cap="none" baseline="0">
                <a:solidFill>
                  <a:schemeClr val="dk1"/>
                </a:solidFill>
                <a:latin typeface="Arial"/>
                <a:ea typeface="Arial"/>
                <a:cs typeface="Arial"/>
                <a:sym typeface="Arial"/>
              </a:rPr>
              <a:t>tree</a:t>
            </a:r>
            <a:r>
              <a:rPr lang="en-US" sz="1800" b="0" i="0" u="none" strike="noStrike" cap="none" baseline="0">
                <a:solidFill>
                  <a:schemeClr val="dk1"/>
                </a:solidFill>
                <a:latin typeface="Arial"/>
                <a:ea typeface="Arial"/>
                <a:cs typeface="Arial"/>
                <a:sym typeface="Arial"/>
              </a:rPr>
              <a:t> of clusters), called a </a:t>
            </a:r>
            <a:r>
              <a:rPr lang="en-US" sz="1800" b="0" i="0" u="sng" strike="noStrike" cap="none" baseline="0">
                <a:solidFill>
                  <a:schemeClr val="dk1"/>
                </a:solidFill>
                <a:latin typeface="Arial"/>
                <a:ea typeface="Arial"/>
                <a:cs typeface="Arial"/>
                <a:sym typeface="Arial"/>
              </a:rPr>
              <a:t>dendrogram</a:t>
            </a:r>
          </a:p>
          <a:p>
            <a:pPr marL="457200" marR="0" lvl="1" indent="0" algn="l" rtl="0">
              <a:lnSpc>
                <a:spcPct val="100000"/>
              </a:lnSpc>
              <a:spcBef>
                <a:spcPts val="0"/>
              </a:spcBef>
              <a:spcAft>
                <a:spcPts val="0"/>
              </a:spcAft>
              <a:buClr>
                <a:schemeClr val="dk1"/>
              </a:buClr>
              <a:buFont typeface="Tahoma"/>
              <a:buNone/>
            </a:pPr>
            <a:endParaRPr sz="1800" b="0" i="0" u="none" strike="noStrike" cap="none" baseline="0">
              <a:solidFill>
                <a:schemeClr val="dk1"/>
              </a:solidFill>
              <a:latin typeface="Arial"/>
              <a:ea typeface="Arial"/>
              <a:cs typeface="Arial"/>
              <a:sym typeface="Arial"/>
            </a:endParaRPr>
          </a:p>
          <a:p>
            <a:pPr marL="457200" marR="0" lvl="1"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A </a:t>
            </a:r>
            <a:r>
              <a:rPr lang="en-US" sz="1800" b="0" i="0" u="sng" strike="noStrike" cap="none" baseline="0">
                <a:solidFill>
                  <a:schemeClr val="dk1"/>
                </a:solidFill>
                <a:latin typeface="Arial"/>
                <a:ea typeface="Arial"/>
                <a:cs typeface="Arial"/>
                <a:sym typeface="Arial"/>
              </a:rPr>
              <a:t>clustering</a:t>
            </a:r>
            <a:r>
              <a:rPr lang="en-US" sz="1800" b="0" i="0" u="none" strike="noStrike" cap="none" baseline="0">
                <a:solidFill>
                  <a:schemeClr val="dk1"/>
                </a:solidFill>
                <a:latin typeface="Arial"/>
                <a:ea typeface="Arial"/>
                <a:cs typeface="Arial"/>
                <a:sym typeface="Arial"/>
              </a:rPr>
              <a:t> of the data objects is obtained by </a:t>
            </a:r>
            <a:r>
              <a:rPr lang="en-US" sz="1800" b="0" i="0" u="sng" strike="noStrike" cap="none" baseline="0">
                <a:solidFill>
                  <a:schemeClr val="dk1"/>
                </a:solidFill>
                <a:latin typeface="Arial"/>
                <a:ea typeface="Arial"/>
                <a:cs typeface="Arial"/>
                <a:sym typeface="Arial"/>
              </a:rPr>
              <a:t>cutting</a:t>
            </a:r>
            <a:r>
              <a:rPr lang="en-US" sz="1800" b="0" i="0" u="none" strike="noStrike" cap="none" baseline="0">
                <a:solidFill>
                  <a:schemeClr val="dk1"/>
                </a:solidFill>
                <a:latin typeface="Arial"/>
                <a:ea typeface="Arial"/>
                <a:cs typeface="Arial"/>
                <a:sym typeface="Arial"/>
              </a:rPr>
              <a:t> the dendrogram at the desired level, then each </a:t>
            </a:r>
            <a:r>
              <a:rPr lang="en-US" sz="1800" b="0" i="0" u="sng" strike="noStrike" cap="none" baseline="0">
                <a:solidFill>
                  <a:schemeClr val="dk1"/>
                </a:solidFill>
                <a:latin typeface="Arial"/>
                <a:ea typeface="Arial"/>
                <a:cs typeface="Arial"/>
                <a:sym typeface="Arial"/>
              </a:rPr>
              <a:t>connected component</a:t>
            </a:r>
            <a:r>
              <a:rPr lang="en-US" sz="1800" b="0" i="0" u="none" strike="noStrike" cap="none" baseline="0">
                <a:solidFill>
                  <a:schemeClr val="dk1"/>
                </a:solidFill>
                <a:latin typeface="Arial"/>
                <a:ea typeface="Arial"/>
                <a:cs typeface="Arial"/>
                <a:sym typeface="Arial"/>
              </a:rPr>
              <a:t> forms a cluster</a:t>
            </a:r>
          </a:p>
        </p:txBody>
      </p:sp>
      <p:sp>
        <p:nvSpPr>
          <p:cNvPr id="834" name="Shape 834"/>
          <p:cNvSpPr txBox="1"/>
          <p:nvPr/>
        </p:nvSpPr>
        <p:spPr>
          <a:xfrm>
            <a:off x="304800" y="6477000"/>
            <a:ext cx="1904999" cy="381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fld id="{00000000-1234-1234-1234-123412341234}" type="slidenum">
              <a:rPr lang="en-US" sz="1800" b="0" i="0" u="none" strike="noStrike" cap="none" baseline="0">
                <a:solidFill>
                  <a:schemeClr val="dk1"/>
                </a:solidFill>
                <a:latin typeface="Tahoma"/>
                <a:ea typeface="Tahoma"/>
                <a:cs typeface="Tahoma"/>
                <a:sym typeface="Tahoma"/>
              </a:rPr>
              <a:t>24</a:t>
            </a:fld>
            <a:endParaRPr lang="en-US" sz="18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Shape 840"/>
          <p:cNvSpPr txBox="1">
            <a:spLocks noGrp="1"/>
          </p:cNvSpPr>
          <p:nvPr>
            <p:ph type="title"/>
          </p:nvPr>
        </p:nvSpPr>
        <p:spPr>
          <a:xfrm>
            <a:off x="533400" y="304800"/>
            <a:ext cx="7924799" cy="7620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DIANA (Divisive Analysis)</a:t>
            </a:r>
          </a:p>
        </p:txBody>
      </p:sp>
      <p:sp>
        <p:nvSpPr>
          <p:cNvPr id="841" name="Shape 841"/>
          <p:cNvSpPr txBox="1">
            <a:spLocks noGrp="1"/>
          </p:cNvSpPr>
          <p:nvPr>
            <p:ph type="body" idx="1"/>
          </p:nvPr>
        </p:nvSpPr>
        <p:spPr>
          <a:xfrm>
            <a:off x="381000" y="1524000"/>
            <a:ext cx="8381999" cy="2666999"/>
          </a:xfrm>
          <a:prstGeom prst="rect">
            <a:avLst/>
          </a:prstGeom>
          <a:noFill/>
          <a:ln>
            <a:noFill/>
          </a:ln>
        </p:spPr>
        <p:txBody>
          <a:bodyPr lIns="91425" tIns="45700" rIns="91425" bIns="45700" anchor="t" anchorCtr="0">
            <a:noAutofit/>
          </a:bodyPr>
          <a:lstStyle/>
          <a:p>
            <a:pPr marL="342900" marR="0" lvl="0" indent="-342900" algn="l" rtl="0">
              <a:lnSpc>
                <a:spcPct val="110000"/>
              </a:lnSpc>
              <a:spcBef>
                <a:spcPts val="0"/>
              </a:spcBef>
              <a:spcAft>
                <a:spcPts val="0"/>
              </a:spcAft>
              <a:buClr>
                <a:schemeClr val="dk1"/>
              </a:buClr>
              <a:buSzPct val="59999"/>
              <a:buFont typeface="Noto Symbol"/>
              <a:buChar char="■"/>
            </a:pPr>
            <a:r>
              <a:rPr lang="en-US" sz="2400" b="0" i="0" u="none" strike="noStrike" cap="none" baseline="0">
                <a:solidFill>
                  <a:schemeClr val="dk1"/>
                </a:solidFill>
                <a:latin typeface="Tahoma"/>
                <a:ea typeface="Tahoma"/>
                <a:cs typeface="Tahoma"/>
                <a:sym typeface="Tahoma"/>
              </a:rPr>
              <a:t>Introduced in Kaufmann and Rousseeuw (1990)</a:t>
            </a:r>
          </a:p>
          <a:p>
            <a:pPr marL="342900" marR="0" lvl="0" indent="-342900" algn="l" rtl="0">
              <a:lnSpc>
                <a:spcPct val="110000"/>
              </a:lnSpc>
              <a:spcBef>
                <a:spcPts val="1200"/>
              </a:spcBef>
              <a:spcAft>
                <a:spcPts val="0"/>
              </a:spcAft>
              <a:buClr>
                <a:schemeClr val="dk1"/>
              </a:buClr>
              <a:buSzPct val="59999"/>
              <a:buFont typeface="Noto Symbol"/>
              <a:buChar char="■"/>
            </a:pPr>
            <a:r>
              <a:rPr lang="en-US" sz="2400" b="0" i="0" u="none" strike="noStrike" cap="none" baseline="0">
                <a:solidFill>
                  <a:schemeClr val="dk1"/>
                </a:solidFill>
                <a:latin typeface="Tahoma"/>
                <a:ea typeface="Tahoma"/>
                <a:cs typeface="Tahoma"/>
                <a:sym typeface="Tahoma"/>
              </a:rPr>
              <a:t>Implemented in statistical analysis packages, e.g., Splus</a:t>
            </a:r>
          </a:p>
          <a:p>
            <a:pPr marL="342900" marR="0" lvl="0" indent="-342900" algn="l" rtl="0">
              <a:lnSpc>
                <a:spcPct val="110000"/>
              </a:lnSpc>
              <a:spcBef>
                <a:spcPts val="1200"/>
              </a:spcBef>
              <a:spcAft>
                <a:spcPts val="0"/>
              </a:spcAft>
              <a:buClr>
                <a:schemeClr val="dk1"/>
              </a:buClr>
              <a:buSzPct val="59999"/>
              <a:buFont typeface="Noto Symbol"/>
              <a:buChar char="■"/>
            </a:pPr>
            <a:r>
              <a:rPr lang="en-US" sz="2400" b="0" i="0" u="none" strike="noStrike" cap="none" baseline="0">
                <a:solidFill>
                  <a:schemeClr val="dk1"/>
                </a:solidFill>
                <a:latin typeface="Tahoma"/>
                <a:ea typeface="Tahoma"/>
                <a:cs typeface="Tahoma"/>
                <a:sym typeface="Tahoma"/>
              </a:rPr>
              <a:t>Inverse order of AGNES</a:t>
            </a:r>
          </a:p>
          <a:p>
            <a:pPr marL="342900" marR="0" lvl="0" indent="-342900" algn="l" rtl="0">
              <a:lnSpc>
                <a:spcPct val="110000"/>
              </a:lnSpc>
              <a:spcBef>
                <a:spcPts val="1200"/>
              </a:spcBef>
              <a:spcAft>
                <a:spcPts val="0"/>
              </a:spcAft>
              <a:buClr>
                <a:schemeClr val="dk1"/>
              </a:buClr>
              <a:buSzPct val="59999"/>
              <a:buFont typeface="Noto Symbol"/>
              <a:buChar char="■"/>
            </a:pPr>
            <a:r>
              <a:rPr lang="en-US" sz="2400" b="0" i="0" u="none" strike="noStrike" cap="none" baseline="0">
                <a:solidFill>
                  <a:schemeClr val="dk1"/>
                </a:solidFill>
                <a:latin typeface="Tahoma"/>
                <a:ea typeface="Tahoma"/>
                <a:cs typeface="Tahoma"/>
                <a:sym typeface="Tahoma"/>
              </a:rPr>
              <a:t>Eventually each node forms a cluster on its own</a:t>
            </a:r>
          </a:p>
        </p:txBody>
      </p:sp>
      <p:grpSp>
        <p:nvGrpSpPr>
          <p:cNvPr id="842" name="Shape 842"/>
          <p:cNvGrpSpPr/>
          <p:nvPr/>
        </p:nvGrpSpPr>
        <p:grpSpPr>
          <a:xfrm>
            <a:off x="609600" y="4495800"/>
            <a:ext cx="2209799" cy="2017711"/>
            <a:chOff x="5638800" y="3962400"/>
            <a:chExt cx="2209799" cy="2017711"/>
          </a:xfrm>
        </p:grpSpPr>
        <p:pic>
          <p:nvPicPr>
            <p:cNvPr id="843" name="Shape 843"/>
            <p:cNvPicPr preferRelativeResize="0"/>
            <p:nvPr/>
          </p:nvPicPr>
          <p:blipFill rotWithShape="1">
            <a:blip r:embed="rId3">
              <a:alphaModFix/>
            </a:blip>
            <a:srcRect/>
            <a:stretch/>
          </p:blipFill>
          <p:spPr>
            <a:xfrm>
              <a:off x="5638800" y="3962400"/>
              <a:ext cx="2209799" cy="2017711"/>
            </a:xfrm>
            <a:prstGeom prst="rect">
              <a:avLst/>
            </a:prstGeom>
            <a:noFill/>
            <a:ln>
              <a:noFill/>
            </a:ln>
          </p:spPr>
        </p:pic>
        <p:sp>
          <p:nvSpPr>
            <p:cNvPr id="844" name="Shape 844"/>
            <p:cNvSpPr/>
            <p:nvPr/>
          </p:nvSpPr>
          <p:spPr>
            <a:xfrm>
              <a:off x="6172200" y="4267200"/>
              <a:ext cx="609599" cy="990599"/>
            </a:xfrm>
            <a:prstGeom prst="ellipse">
              <a:avLst/>
            </a:prstGeom>
            <a:no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45" name="Shape 845"/>
            <p:cNvSpPr/>
            <p:nvPr/>
          </p:nvSpPr>
          <p:spPr>
            <a:xfrm>
              <a:off x="6781800" y="4800600"/>
              <a:ext cx="762000" cy="762000"/>
            </a:xfrm>
            <a:prstGeom prst="ellipse">
              <a:avLst/>
            </a:prstGeom>
            <a:no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grpSp>
      <p:grpSp>
        <p:nvGrpSpPr>
          <p:cNvPr id="846" name="Shape 846"/>
          <p:cNvGrpSpPr/>
          <p:nvPr/>
        </p:nvGrpSpPr>
        <p:grpSpPr>
          <a:xfrm>
            <a:off x="3276600" y="4532312"/>
            <a:ext cx="2209799" cy="2017711"/>
            <a:chOff x="3124200" y="3962400"/>
            <a:chExt cx="2209799" cy="2017711"/>
          </a:xfrm>
        </p:grpSpPr>
        <p:pic>
          <p:nvPicPr>
            <p:cNvPr id="847" name="Shape 847"/>
            <p:cNvPicPr preferRelativeResize="0"/>
            <p:nvPr/>
          </p:nvPicPr>
          <p:blipFill rotWithShape="1">
            <a:blip r:embed="rId3">
              <a:alphaModFix/>
            </a:blip>
            <a:srcRect/>
            <a:stretch/>
          </p:blipFill>
          <p:spPr>
            <a:xfrm>
              <a:off x="3124200" y="3962400"/>
              <a:ext cx="2209799" cy="2017711"/>
            </a:xfrm>
            <a:prstGeom prst="rect">
              <a:avLst/>
            </a:prstGeom>
            <a:noFill/>
            <a:ln>
              <a:noFill/>
            </a:ln>
          </p:spPr>
        </p:pic>
        <p:sp>
          <p:nvSpPr>
            <p:cNvPr id="848" name="Shape 848"/>
            <p:cNvSpPr/>
            <p:nvPr/>
          </p:nvSpPr>
          <p:spPr>
            <a:xfrm>
              <a:off x="4343400" y="5257800"/>
              <a:ext cx="457200" cy="304799"/>
            </a:xfrm>
            <a:prstGeom prst="ellipse">
              <a:avLst/>
            </a:prstGeom>
            <a:no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49" name="Shape 849"/>
            <p:cNvSpPr/>
            <p:nvPr/>
          </p:nvSpPr>
          <p:spPr>
            <a:xfrm>
              <a:off x="3581400" y="4267200"/>
              <a:ext cx="609599" cy="609599"/>
            </a:xfrm>
            <a:prstGeom prst="ellipse">
              <a:avLst/>
            </a:prstGeom>
            <a:no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50" name="Shape 850"/>
            <p:cNvSpPr/>
            <p:nvPr/>
          </p:nvSpPr>
          <p:spPr>
            <a:xfrm>
              <a:off x="3733800" y="4800600"/>
              <a:ext cx="609599" cy="381000"/>
            </a:xfrm>
            <a:prstGeom prst="ellipse">
              <a:avLst/>
            </a:prstGeom>
            <a:no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51" name="Shape 851"/>
            <p:cNvSpPr/>
            <p:nvPr/>
          </p:nvSpPr>
          <p:spPr>
            <a:xfrm>
              <a:off x="4495800" y="4800600"/>
              <a:ext cx="457200" cy="457200"/>
            </a:xfrm>
            <a:prstGeom prst="ellipse">
              <a:avLst/>
            </a:prstGeom>
            <a:no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grpSp>
      <p:grpSp>
        <p:nvGrpSpPr>
          <p:cNvPr id="852" name="Shape 852"/>
          <p:cNvGrpSpPr/>
          <p:nvPr/>
        </p:nvGrpSpPr>
        <p:grpSpPr>
          <a:xfrm>
            <a:off x="6019800" y="4495800"/>
            <a:ext cx="2209799" cy="2017711"/>
            <a:chOff x="6019800" y="3925887"/>
            <a:chExt cx="2209799" cy="2017711"/>
          </a:xfrm>
        </p:grpSpPr>
        <p:pic>
          <p:nvPicPr>
            <p:cNvPr id="853" name="Shape 853"/>
            <p:cNvPicPr preferRelativeResize="0"/>
            <p:nvPr/>
          </p:nvPicPr>
          <p:blipFill rotWithShape="1">
            <a:blip r:embed="rId3">
              <a:alphaModFix/>
            </a:blip>
            <a:srcRect/>
            <a:stretch/>
          </p:blipFill>
          <p:spPr>
            <a:xfrm>
              <a:off x="6019800" y="3925887"/>
              <a:ext cx="2209799" cy="2017711"/>
            </a:xfrm>
            <a:prstGeom prst="rect">
              <a:avLst/>
            </a:prstGeom>
            <a:noFill/>
            <a:ln>
              <a:noFill/>
            </a:ln>
          </p:spPr>
        </p:pic>
        <p:sp>
          <p:nvSpPr>
            <p:cNvPr id="854" name="Shape 854"/>
            <p:cNvSpPr/>
            <p:nvPr/>
          </p:nvSpPr>
          <p:spPr>
            <a:xfrm>
              <a:off x="6705600" y="4306887"/>
              <a:ext cx="457200" cy="457200"/>
            </a:xfrm>
            <a:prstGeom prst="ellipse">
              <a:avLst/>
            </a:prstGeom>
            <a:no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55" name="Shape 855"/>
            <p:cNvSpPr/>
            <p:nvPr/>
          </p:nvSpPr>
          <p:spPr>
            <a:xfrm>
              <a:off x="6705600" y="4764087"/>
              <a:ext cx="457200" cy="457200"/>
            </a:xfrm>
            <a:prstGeom prst="ellipse">
              <a:avLst/>
            </a:prstGeom>
            <a:no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56" name="Shape 856"/>
            <p:cNvSpPr/>
            <p:nvPr/>
          </p:nvSpPr>
          <p:spPr>
            <a:xfrm>
              <a:off x="7620000" y="4764087"/>
              <a:ext cx="228600" cy="457200"/>
            </a:xfrm>
            <a:prstGeom prst="ellipse">
              <a:avLst/>
            </a:prstGeom>
            <a:no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57" name="Shape 857"/>
            <p:cNvSpPr/>
            <p:nvPr/>
          </p:nvSpPr>
          <p:spPr>
            <a:xfrm>
              <a:off x="6553200" y="4572000"/>
              <a:ext cx="152399" cy="304799"/>
            </a:xfrm>
            <a:prstGeom prst="ellipse">
              <a:avLst/>
            </a:prstGeom>
            <a:no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58" name="Shape 858"/>
            <p:cNvSpPr/>
            <p:nvPr/>
          </p:nvSpPr>
          <p:spPr>
            <a:xfrm rot="-5400000">
              <a:off x="7315200" y="5105399"/>
              <a:ext cx="228600" cy="457200"/>
            </a:xfrm>
            <a:prstGeom prst="ellipse">
              <a:avLst/>
            </a:prstGeom>
            <a:no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59" name="Shape 859"/>
            <p:cNvSpPr/>
            <p:nvPr/>
          </p:nvSpPr>
          <p:spPr>
            <a:xfrm rot="-5400000">
              <a:off x="7467599" y="4876800"/>
              <a:ext cx="152399" cy="304799"/>
            </a:xfrm>
            <a:prstGeom prst="ellipse">
              <a:avLst/>
            </a:prstGeom>
            <a:no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grpSp>
      <p:cxnSp>
        <p:nvCxnSpPr>
          <p:cNvPr id="860" name="Shape 860"/>
          <p:cNvCxnSpPr/>
          <p:nvPr/>
        </p:nvCxnSpPr>
        <p:spPr>
          <a:xfrm>
            <a:off x="2895600" y="5446712"/>
            <a:ext cx="304799" cy="0"/>
          </a:xfrm>
          <a:prstGeom prst="straightConnector1">
            <a:avLst/>
          </a:prstGeom>
          <a:noFill/>
          <a:ln w="28575" cap="flat" cmpd="sng">
            <a:solidFill>
              <a:schemeClr val="dk1"/>
            </a:solidFill>
            <a:prstDash val="solid"/>
            <a:miter/>
            <a:headEnd type="none" w="med" len="med"/>
            <a:tailEnd type="triangle" w="lg" len="lg"/>
          </a:ln>
        </p:spPr>
      </p:cxnSp>
      <p:cxnSp>
        <p:nvCxnSpPr>
          <p:cNvPr id="861" name="Shape 861"/>
          <p:cNvCxnSpPr/>
          <p:nvPr/>
        </p:nvCxnSpPr>
        <p:spPr>
          <a:xfrm>
            <a:off x="5638800" y="5522912"/>
            <a:ext cx="304799" cy="0"/>
          </a:xfrm>
          <a:prstGeom prst="straightConnector1">
            <a:avLst/>
          </a:prstGeom>
          <a:noFill/>
          <a:ln w="28575" cap="flat" cmpd="sng">
            <a:solidFill>
              <a:schemeClr val="dk1"/>
            </a:solidFill>
            <a:prstDash val="solid"/>
            <a:miter/>
            <a:headEnd type="none" w="med" len="med"/>
            <a:tailEnd type="triangle" w="lg" len="lg"/>
          </a:ln>
        </p:spPr>
      </p:cxnSp>
      <p:sp>
        <p:nvSpPr>
          <p:cNvPr id="862" name="Shape 862"/>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25</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Shape 868"/>
          <p:cNvSpPr txBox="1">
            <a:spLocks noGrp="1"/>
          </p:cNvSpPr>
          <p:nvPr>
            <p:ph type="title"/>
          </p:nvPr>
        </p:nvSpPr>
        <p:spPr>
          <a:xfrm>
            <a:off x="152400" y="304800"/>
            <a:ext cx="5791200" cy="838199"/>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600" b="1" i="0" u="none" strike="noStrike" cap="none" baseline="0">
                <a:solidFill>
                  <a:schemeClr val="dk2"/>
                </a:solidFill>
                <a:latin typeface="Tahoma"/>
                <a:ea typeface="Tahoma"/>
                <a:cs typeface="Tahoma"/>
                <a:sym typeface="Tahoma"/>
              </a:rPr>
              <a:t>Distance between Clusters</a:t>
            </a:r>
          </a:p>
        </p:txBody>
      </p:sp>
      <p:sp>
        <p:nvSpPr>
          <p:cNvPr id="869" name="Shape 869"/>
          <p:cNvSpPr txBox="1">
            <a:spLocks noGrp="1"/>
          </p:cNvSpPr>
          <p:nvPr>
            <p:ph type="body" idx="1"/>
          </p:nvPr>
        </p:nvSpPr>
        <p:spPr>
          <a:xfrm>
            <a:off x="304800" y="1295400"/>
            <a:ext cx="8381999" cy="5181600"/>
          </a:xfrm>
          <a:prstGeom prst="rect">
            <a:avLst/>
          </a:prstGeom>
          <a:noFill/>
          <a:ln>
            <a:noFill/>
          </a:ln>
        </p:spPr>
        <p:txBody>
          <a:bodyPr lIns="92075" tIns="46025" rIns="92075" bIns="46025" anchor="t" anchorCtr="0">
            <a:noAutofit/>
          </a:bodyPr>
          <a:lstStyle/>
          <a:p>
            <a:pPr marL="342900" marR="0" lvl="0" indent="-342900" algn="l" rtl="0">
              <a:lnSpc>
                <a:spcPct val="130000"/>
              </a:lnSpc>
              <a:spcBef>
                <a:spcPts val="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Single link:  </a:t>
            </a:r>
            <a:r>
              <a:rPr lang="en-US" sz="2000" b="0" i="0" u="none" strike="noStrike" cap="none" baseline="0">
                <a:solidFill>
                  <a:schemeClr val="dk1"/>
                </a:solidFill>
                <a:latin typeface="Tahoma"/>
                <a:ea typeface="Tahoma"/>
                <a:cs typeface="Tahoma"/>
                <a:sym typeface="Tahoma"/>
              </a:rPr>
              <a:t>smallest distance between an element in one cluster and an element in the other, i.e.,  dist(K</a:t>
            </a:r>
            <a:r>
              <a:rPr lang="en-US" sz="2000" b="0" i="0" u="none" strike="noStrike" cap="none" baseline="-25000">
                <a:solidFill>
                  <a:schemeClr val="dk1"/>
                </a:solidFill>
                <a:latin typeface="Tahoma"/>
                <a:ea typeface="Tahoma"/>
                <a:cs typeface="Tahoma"/>
                <a:sym typeface="Tahoma"/>
              </a:rPr>
              <a:t>i</a:t>
            </a:r>
            <a:r>
              <a:rPr lang="en-US" sz="2000" b="0" i="0" u="none" strike="noStrike" cap="none" baseline="0">
                <a:solidFill>
                  <a:schemeClr val="dk1"/>
                </a:solidFill>
                <a:latin typeface="Tahoma"/>
                <a:ea typeface="Tahoma"/>
                <a:cs typeface="Tahoma"/>
                <a:sym typeface="Tahoma"/>
              </a:rPr>
              <a:t>, K</a:t>
            </a:r>
            <a:r>
              <a:rPr lang="en-US" sz="2000" b="0" i="0" u="none" strike="noStrike" cap="none" baseline="-25000">
                <a:solidFill>
                  <a:schemeClr val="dk1"/>
                </a:solidFill>
                <a:latin typeface="Tahoma"/>
                <a:ea typeface="Tahoma"/>
                <a:cs typeface="Tahoma"/>
                <a:sym typeface="Tahoma"/>
              </a:rPr>
              <a:t>j</a:t>
            </a:r>
            <a:r>
              <a:rPr lang="en-US" sz="2000" b="0" i="0" u="none" strike="noStrike" cap="none" baseline="0">
                <a:solidFill>
                  <a:schemeClr val="dk1"/>
                </a:solidFill>
                <a:latin typeface="Tahoma"/>
                <a:ea typeface="Tahoma"/>
                <a:cs typeface="Tahoma"/>
                <a:sym typeface="Tahoma"/>
              </a:rPr>
              <a:t>) = min(t</a:t>
            </a:r>
            <a:r>
              <a:rPr lang="en-US" sz="2000" b="0" i="0" u="none" strike="noStrike" cap="none" baseline="-25000">
                <a:solidFill>
                  <a:schemeClr val="dk1"/>
                </a:solidFill>
                <a:latin typeface="Tahoma"/>
                <a:ea typeface="Tahoma"/>
                <a:cs typeface="Tahoma"/>
                <a:sym typeface="Tahoma"/>
              </a:rPr>
              <a:t>ip</a:t>
            </a:r>
            <a:r>
              <a:rPr lang="en-US" sz="2000" b="0" i="0" u="none" strike="noStrike" cap="none" baseline="0">
                <a:solidFill>
                  <a:schemeClr val="dk1"/>
                </a:solidFill>
                <a:latin typeface="Tahoma"/>
                <a:ea typeface="Tahoma"/>
                <a:cs typeface="Tahoma"/>
                <a:sym typeface="Tahoma"/>
              </a:rPr>
              <a:t>, t</a:t>
            </a:r>
            <a:r>
              <a:rPr lang="en-US" sz="2000" b="0" i="0" u="none" strike="noStrike" cap="none" baseline="-25000">
                <a:solidFill>
                  <a:schemeClr val="dk1"/>
                </a:solidFill>
                <a:latin typeface="Tahoma"/>
                <a:ea typeface="Tahoma"/>
                <a:cs typeface="Tahoma"/>
                <a:sym typeface="Tahoma"/>
              </a:rPr>
              <a:t>jq</a:t>
            </a:r>
            <a:r>
              <a:rPr lang="en-US" sz="2000" b="0" i="0" u="none" strike="noStrike" cap="none" baseline="0">
                <a:solidFill>
                  <a:schemeClr val="dk1"/>
                </a:solidFill>
                <a:latin typeface="Tahoma"/>
                <a:ea typeface="Tahoma"/>
                <a:cs typeface="Tahoma"/>
                <a:sym typeface="Tahoma"/>
              </a:rPr>
              <a:t>)</a:t>
            </a:r>
          </a:p>
          <a:p>
            <a:pPr marL="342900" marR="0" lvl="0" indent="-342900" algn="l" rtl="0">
              <a:lnSpc>
                <a:spcPct val="130000"/>
              </a:lnSpc>
              <a:spcBef>
                <a:spcPts val="48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Complete link: </a:t>
            </a:r>
            <a:r>
              <a:rPr lang="en-US" sz="2000" b="0" i="0" u="none" strike="noStrike" cap="none" baseline="0">
                <a:solidFill>
                  <a:schemeClr val="dk1"/>
                </a:solidFill>
                <a:latin typeface="Tahoma"/>
                <a:ea typeface="Tahoma"/>
                <a:cs typeface="Tahoma"/>
                <a:sym typeface="Tahoma"/>
              </a:rPr>
              <a:t>largest distance between an element in one cluster and an element in the other, i.e.,  dist(K</a:t>
            </a:r>
            <a:r>
              <a:rPr lang="en-US" sz="2000" b="0" i="0" u="none" strike="noStrike" cap="none" baseline="-25000">
                <a:solidFill>
                  <a:schemeClr val="dk1"/>
                </a:solidFill>
                <a:latin typeface="Tahoma"/>
                <a:ea typeface="Tahoma"/>
                <a:cs typeface="Tahoma"/>
                <a:sym typeface="Tahoma"/>
              </a:rPr>
              <a:t>i</a:t>
            </a:r>
            <a:r>
              <a:rPr lang="en-US" sz="2000" b="0" i="0" u="none" strike="noStrike" cap="none" baseline="0">
                <a:solidFill>
                  <a:schemeClr val="dk1"/>
                </a:solidFill>
                <a:latin typeface="Tahoma"/>
                <a:ea typeface="Tahoma"/>
                <a:cs typeface="Tahoma"/>
                <a:sym typeface="Tahoma"/>
              </a:rPr>
              <a:t>, K</a:t>
            </a:r>
            <a:r>
              <a:rPr lang="en-US" sz="2000" b="0" i="0" u="none" strike="noStrike" cap="none" baseline="-25000">
                <a:solidFill>
                  <a:schemeClr val="dk1"/>
                </a:solidFill>
                <a:latin typeface="Tahoma"/>
                <a:ea typeface="Tahoma"/>
                <a:cs typeface="Tahoma"/>
                <a:sym typeface="Tahoma"/>
              </a:rPr>
              <a:t>j</a:t>
            </a:r>
            <a:r>
              <a:rPr lang="en-US" sz="2000" b="0" i="0" u="none" strike="noStrike" cap="none" baseline="0">
                <a:solidFill>
                  <a:schemeClr val="dk1"/>
                </a:solidFill>
                <a:latin typeface="Tahoma"/>
                <a:ea typeface="Tahoma"/>
                <a:cs typeface="Tahoma"/>
                <a:sym typeface="Tahoma"/>
              </a:rPr>
              <a:t>) = max(t</a:t>
            </a:r>
            <a:r>
              <a:rPr lang="en-US" sz="2000" b="0" i="0" u="none" strike="noStrike" cap="none" baseline="-25000">
                <a:solidFill>
                  <a:schemeClr val="dk1"/>
                </a:solidFill>
                <a:latin typeface="Tahoma"/>
                <a:ea typeface="Tahoma"/>
                <a:cs typeface="Tahoma"/>
                <a:sym typeface="Tahoma"/>
              </a:rPr>
              <a:t>ip</a:t>
            </a:r>
            <a:r>
              <a:rPr lang="en-US" sz="2000" b="0" i="0" u="none" strike="noStrike" cap="none" baseline="0">
                <a:solidFill>
                  <a:schemeClr val="dk1"/>
                </a:solidFill>
                <a:latin typeface="Tahoma"/>
                <a:ea typeface="Tahoma"/>
                <a:cs typeface="Tahoma"/>
                <a:sym typeface="Tahoma"/>
              </a:rPr>
              <a:t>, t</a:t>
            </a:r>
            <a:r>
              <a:rPr lang="en-US" sz="2000" b="0" i="0" u="none" strike="noStrike" cap="none" baseline="-25000">
                <a:solidFill>
                  <a:schemeClr val="dk1"/>
                </a:solidFill>
                <a:latin typeface="Tahoma"/>
                <a:ea typeface="Tahoma"/>
                <a:cs typeface="Tahoma"/>
                <a:sym typeface="Tahoma"/>
              </a:rPr>
              <a:t>jq</a:t>
            </a:r>
            <a:r>
              <a:rPr lang="en-US" sz="2000" b="0" i="0" u="none" strike="noStrike" cap="none" baseline="0">
                <a:solidFill>
                  <a:schemeClr val="dk1"/>
                </a:solidFill>
                <a:latin typeface="Tahoma"/>
                <a:ea typeface="Tahoma"/>
                <a:cs typeface="Tahoma"/>
                <a:sym typeface="Tahoma"/>
              </a:rPr>
              <a:t>)</a:t>
            </a:r>
          </a:p>
          <a:p>
            <a:pPr marL="342900" marR="0" lvl="0" indent="-342900" algn="l" rtl="0">
              <a:lnSpc>
                <a:spcPct val="130000"/>
              </a:lnSpc>
              <a:spcBef>
                <a:spcPts val="48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Average: </a:t>
            </a:r>
            <a:r>
              <a:rPr lang="en-US" sz="2000" b="0" i="0" u="none" strike="noStrike" cap="none" baseline="0">
                <a:solidFill>
                  <a:schemeClr val="dk1"/>
                </a:solidFill>
                <a:latin typeface="Tahoma"/>
                <a:ea typeface="Tahoma"/>
                <a:cs typeface="Tahoma"/>
                <a:sym typeface="Tahoma"/>
              </a:rPr>
              <a:t>avg distance between an element in one cluster and an element in the other, i.e.,  dist(K</a:t>
            </a:r>
            <a:r>
              <a:rPr lang="en-US" sz="2000" b="0" i="0" u="none" strike="noStrike" cap="none" baseline="-25000">
                <a:solidFill>
                  <a:schemeClr val="dk1"/>
                </a:solidFill>
                <a:latin typeface="Tahoma"/>
                <a:ea typeface="Tahoma"/>
                <a:cs typeface="Tahoma"/>
                <a:sym typeface="Tahoma"/>
              </a:rPr>
              <a:t>i</a:t>
            </a:r>
            <a:r>
              <a:rPr lang="en-US" sz="2000" b="0" i="0" u="none" strike="noStrike" cap="none" baseline="0">
                <a:solidFill>
                  <a:schemeClr val="dk1"/>
                </a:solidFill>
                <a:latin typeface="Tahoma"/>
                <a:ea typeface="Tahoma"/>
                <a:cs typeface="Tahoma"/>
                <a:sym typeface="Tahoma"/>
              </a:rPr>
              <a:t>, K</a:t>
            </a:r>
            <a:r>
              <a:rPr lang="en-US" sz="2000" b="0" i="0" u="none" strike="noStrike" cap="none" baseline="-25000">
                <a:solidFill>
                  <a:schemeClr val="dk1"/>
                </a:solidFill>
                <a:latin typeface="Tahoma"/>
                <a:ea typeface="Tahoma"/>
                <a:cs typeface="Tahoma"/>
                <a:sym typeface="Tahoma"/>
              </a:rPr>
              <a:t>j</a:t>
            </a:r>
            <a:r>
              <a:rPr lang="en-US" sz="2000" b="0" i="0" u="none" strike="noStrike" cap="none" baseline="0">
                <a:solidFill>
                  <a:schemeClr val="dk1"/>
                </a:solidFill>
                <a:latin typeface="Tahoma"/>
                <a:ea typeface="Tahoma"/>
                <a:cs typeface="Tahoma"/>
                <a:sym typeface="Tahoma"/>
              </a:rPr>
              <a:t>) = avg(t</a:t>
            </a:r>
            <a:r>
              <a:rPr lang="en-US" sz="2000" b="0" i="0" u="none" strike="noStrike" cap="none" baseline="-25000">
                <a:solidFill>
                  <a:schemeClr val="dk1"/>
                </a:solidFill>
                <a:latin typeface="Tahoma"/>
                <a:ea typeface="Tahoma"/>
                <a:cs typeface="Tahoma"/>
                <a:sym typeface="Tahoma"/>
              </a:rPr>
              <a:t>ip</a:t>
            </a:r>
            <a:r>
              <a:rPr lang="en-US" sz="2000" b="0" i="0" u="none" strike="noStrike" cap="none" baseline="0">
                <a:solidFill>
                  <a:schemeClr val="dk1"/>
                </a:solidFill>
                <a:latin typeface="Tahoma"/>
                <a:ea typeface="Tahoma"/>
                <a:cs typeface="Tahoma"/>
                <a:sym typeface="Tahoma"/>
              </a:rPr>
              <a:t>, t</a:t>
            </a:r>
            <a:r>
              <a:rPr lang="en-US" sz="2000" b="0" i="0" u="none" strike="noStrike" cap="none" baseline="-25000">
                <a:solidFill>
                  <a:schemeClr val="dk1"/>
                </a:solidFill>
                <a:latin typeface="Tahoma"/>
                <a:ea typeface="Tahoma"/>
                <a:cs typeface="Tahoma"/>
                <a:sym typeface="Tahoma"/>
              </a:rPr>
              <a:t>jq</a:t>
            </a:r>
            <a:r>
              <a:rPr lang="en-US" sz="2000" b="0" i="0" u="none" strike="noStrike" cap="none" baseline="0">
                <a:solidFill>
                  <a:schemeClr val="dk1"/>
                </a:solidFill>
                <a:latin typeface="Tahoma"/>
                <a:ea typeface="Tahoma"/>
                <a:cs typeface="Tahoma"/>
                <a:sym typeface="Tahoma"/>
              </a:rPr>
              <a:t>)</a:t>
            </a:r>
          </a:p>
          <a:p>
            <a:pPr marL="342900" marR="0" lvl="0" indent="-342900" algn="l" rtl="0">
              <a:lnSpc>
                <a:spcPct val="130000"/>
              </a:lnSpc>
              <a:spcBef>
                <a:spcPts val="48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Centroid: </a:t>
            </a:r>
            <a:r>
              <a:rPr lang="en-US" sz="2000" b="0" i="0" u="none" strike="noStrike" cap="none" baseline="0">
                <a:solidFill>
                  <a:schemeClr val="dk1"/>
                </a:solidFill>
                <a:latin typeface="Tahoma"/>
                <a:ea typeface="Tahoma"/>
                <a:cs typeface="Tahoma"/>
                <a:sym typeface="Tahoma"/>
              </a:rPr>
              <a:t>distance between the centroids of two clusters, i.e.,  dist(K</a:t>
            </a:r>
            <a:r>
              <a:rPr lang="en-US" sz="2000" b="0" i="0" u="none" strike="noStrike" cap="none" baseline="-25000">
                <a:solidFill>
                  <a:schemeClr val="dk1"/>
                </a:solidFill>
                <a:latin typeface="Tahoma"/>
                <a:ea typeface="Tahoma"/>
                <a:cs typeface="Tahoma"/>
                <a:sym typeface="Tahoma"/>
              </a:rPr>
              <a:t>i</a:t>
            </a:r>
            <a:r>
              <a:rPr lang="en-US" sz="2000" b="0" i="0" u="none" strike="noStrike" cap="none" baseline="0">
                <a:solidFill>
                  <a:schemeClr val="dk1"/>
                </a:solidFill>
                <a:latin typeface="Tahoma"/>
                <a:ea typeface="Tahoma"/>
                <a:cs typeface="Tahoma"/>
                <a:sym typeface="Tahoma"/>
              </a:rPr>
              <a:t>, K</a:t>
            </a:r>
            <a:r>
              <a:rPr lang="en-US" sz="2000" b="0" i="0" u="none" strike="noStrike" cap="none" baseline="-25000">
                <a:solidFill>
                  <a:schemeClr val="dk1"/>
                </a:solidFill>
                <a:latin typeface="Tahoma"/>
                <a:ea typeface="Tahoma"/>
                <a:cs typeface="Tahoma"/>
                <a:sym typeface="Tahoma"/>
              </a:rPr>
              <a:t>j</a:t>
            </a:r>
            <a:r>
              <a:rPr lang="en-US" sz="2000" b="0" i="0" u="none" strike="noStrike" cap="none" baseline="0">
                <a:solidFill>
                  <a:schemeClr val="dk1"/>
                </a:solidFill>
                <a:latin typeface="Tahoma"/>
                <a:ea typeface="Tahoma"/>
                <a:cs typeface="Tahoma"/>
                <a:sym typeface="Tahoma"/>
              </a:rPr>
              <a:t>) = dist(C</a:t>
            </a:r>
            <a:r>
              <a:rPr lang="en-US" sz="2000" b="0" i="0" u="none" strike="noStrike" cap="none" baseline="-25000">
                <a:solidFill>
                  <a:schemeClr val="dk1"/>
                </a:solidFill>
                <a:latin typeface="Tahoma"/>
                <a:ea typeface="Tahoma"/>
                <a:cs typeface="Tahoma"/>
                <a:sym typeface="Tahoma"/>
              </a:rPr>
              <a:t>i</a:t>
            </a:r>
            <a:r>
              <a:rPr lang="en-US" sz="2000" b="0" i="0" u="none" strike="noStrike" cap="none" baseline="0">
                <a:solidFill>
                  <a:schemeClr val="dk1"/>
                </a:solidFill>
                <a:latin typeface="Tahoma"/>
                <a:ea typeface="Tahoma"/>
                <a:cs typeface="Tahoma"/>
                <a:sym typeface="Tahoma"/>
              </a:rPr>
              <a:t>, C</a:t>
            </a:r>
            <a:r>
              <a:rPr lang="en-US" sz="2000" b="0" i="0" u="none" strike="noStrike" cap="none" baseline="-25000">
                <a:solidFill>
                  <a:schemeClr val="dk1"/>
                </a:solidFill>
                <a:latin typeface="Tahoma"/>
                <a:ea typeface="Tahoma"/>
                <a:cs typeface="Tahoma"/>
                <a:sym typeface="Tahoma"/>
              </a:rPr>
              <a:t>j</a:t>
            </a:r>
            <a:r>
              <a:rPr lang="en-US" sz="2000" b="0" i="0" u="none" strike="noStrike" cap="none" baseline="0">
                <a:solidFill>
                  <a:schemeClr val="dk1"/>
                </a:solidFill>
                <a:latin typeface="Tahoma"/>
                <a:ea typeface="Tahoma"/>
                <a:cs typeface="Tahoma"/>
                <a:sym typeface="Tahoma"/>
              </a:rPr>
              <a:t>)</a:t>
            </a:r>
          </a:p>
          <a:p>
            <a:pPr marL="342900" marR="0" lvl="0" indent="-342900" algn="l" rtl="0">
              <a:lnSpc>
                <a:spcPct val="130000"/>
              </a:lnSpc>
              <a:spcBef>
                <a:spcPts val="48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Medoid: </a:t>
            </a:r>
            <a:r>
              <a:rPr lang="en-US" sz="2000" b="0" i="0" u="none" strike="noStrike" cap="none" baseline="0">
                <a:solidFill>
                  <a:schemeClr val="dk1"/>
                </a:solidFill>
                <a:latin typeface="Tahoma"/>
                <a:ea typeface="Tahoma"/>
                <a:cs typeface="Tahoma"/>
                <a:sym typeface="Tahoma"/>
              </a:rPr>
              <a:t>distance between the medoids of two clusters, i.e.,  dist(K</a:t>
            </a:r>
            <a:r>
              <a:rPr lang="en-US" sz="2000" b="0" i="0" u="none" strike="noStrike" cap="none" baseline="-25000">
                <a:solidFill>
                  <a:schemeClr val="dk1"/>
                </a:solidFill>
                <a:latin typeface="Tahoma"/>
                <a:ea typeface="Tahoma"/>
                <a:cs typeface="Tahoma"/>
                <a:sym typeface="Tahoma"/>
              </a:rPr>
              <a:t>i</a:t>
            </a:r>
            <a:r>
              <a:rPr lang="en-US" sz="2000" b="0" i="0" u="none" strike="noStrike" cap="none" baseline="0">
                <a:solidFill>
                  <a:schemeClr val="dk1"/>
                </a:solidFill>
                <a:latin typeface="Tahoma"/>
                <a:ea typeface="Tahoma"/>
                <a:cs typeface="Tahoma"/>
                <a:sym typeface="Tahoma"/>
              </a:rPr>
              <a:t>, K</a:t>
            </a:r>
            <a:r>
              <a:rPr lang="en-US" sz="2000" b="0" i="0" u="none" strike="noStrike" cap="none" baseline="-25000">
                <a:solidFill>
                  <a:schemeClr val="dk1"/>
                </a:solidFill>
                <a:latin typeface="Tahoma"/>
                <a:ea typeface="Tahoma"/>
                <a:cs typeface="Tahoma"/>
                <a:sym typeface="Tahoma"/>
              </a:rPr>
              <a:t>j</a:t>
            </a:r>
            <a:r>
              <a:rPr lang="en-US" sz="2000" b="0" i="0" u="none" strike="noStrike" cap="none" baseline="0">
                <a:solidFill>
                  <a:schemeClr val="dk1"/>
                </a:solidFill>
                <a:latin typeface="Tahoma"/>
                <a:ea typeface="Tahoma"/>
                <a:cs typeface="Tahoma"/>
                <a:sym typeface="Tahoma"/>
              </a:rPr>
              <a:t>) = dist(M</a:t>
            </a:r>
            <a:r>
              <a:rPr lang="en-US" sz="2000" b="0" i="0" u="none" strike="noStrike" cap="none" baseline="-25000">
                <a:solidFill>
                  <a:schemeClr val="dk1"/>
                </a:solidFill>
                <a:latin typeface="Tahoma"/>
                <a:ea typeface="Tahoma"/>
                <a:cs typeface="Tahoma"/>
                <a:sym typeface="Tahoma"/>
              </a:rPr>
              <a:t>i</a:t>
            </a:r>
            <a:r>
              <a:rPr lang="en-US" sz="2000" b="0" i="0" u="none" strike="noStrike" cap="none" baseline="0">
                <a:solidFill>
                  <a:schemeClr val="dk1"/>
                </a:solidFill>
                <a:latin typeface="Tahoma"/>
                <a:ea typeface="Tahoma"/>
                <a:cs typeface="Tahoma"/>
                <a:sym typeface="Tahoma"/>
              </a:rPr>
              <a:t>, M</a:t>
            </a:r>
            <a:r>
              <a:rPr lang="en-US" sz="2000" b="0" i="0" u="none" strike="noStrike" cap="none" baseline="-25000">
                <a:solidFill>
                  <a:schemeClr val="dk1"/>
                </a:solidFill>
                <a:latin typeface="Tahoma"/>
                <a:ea typeface="Tahoma"/>
                <a:cs typeface="Tahoma"/>
                <a:sym typeface="Tahoma"/>
              </a:rPr>
              <a:t>j</a:t>
            </a:r>
            <a:r>
              <a:rPr lang="en-US" sz="2000" b="0" i="0" u="none" strike="noStrike" cap="none" baseline="0">
                <a:solidFill>
                  <a:schemeClr val="dk1"/>
                </a:solidFill>
                <a:latin typeface="Tahoma"/>
                <a:ea typeface="Tahoma"/>
                <a:cs typeface="Tahoma"/>
                <a:sym typeface="Tahoma"/>
              </a:rPr>
              <a:t>)</a:t>
            </a:r>
          </a:p>
          <a:p>
            <a:pPr marL="742950" marR="0" lvl="1" indent="-285750" algn="l" rtl="0">
              <a:lnSpc>
                <a:spcPct val="13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Medoid: a chosen, centrally located object in the cluster</a:t>
            </a:r>
          </a:p>
        </p:txBody>
      </p:sp>
      <p:grpSp>
        <p:nvGrpSpPr>
          <p:cNvPr id="870" name="Shape 870"/>
          <p:cNvGrpSpPr/>
          <p:nvPr/>
        </p:nvGrpSpPr>
        <p:grpSpPr>
          <a:xfrm>
            <a:off x="6096000" y="152400"/>
            <a:ext cx="914400" cy="1066800"/>
            <a:chOff x="0" y="0"/>
            <a:chExt cx="2147483647" cy="2147483647"/>
          </a:xfrm>
        </p:grpSpPr>
        <p:grpSp>
          <p:nvGrpSpPr>
            <p:cNvPr id="871" name="Shape 871"/>
            <p:cNvGrpSpPr/>
            <p:nvPr/>
          </p:nvGrpSpPr>
          <p:grpSpPr>
            <a:xfrm>
              <a:off x="0" y="0"/>
              <a:ext cx="2147483647" cy="2147483647"/>
              <a:chOff x="0" y="0"/>
              <a:chExt cx="2147483647" cy="2147483647"/>
            </a:xfrm>
          </p:grpSpPr>
          <p:sp>
            <p:nvSpPr>
              <p:cNvPr id="872" name="Shape 872"/>
              <p:cNvSpPr/>
              <p:nvPr/>
            </p:nvSpPr>
            <p:spPr>
              <a:xfrm>
                <a:off x="0" y="0"/>
                <a:ext cx="2147483647" cy="2147483647"/>
              </a:xfrm>
              <a:prstGeom prst="ellipse">
                <a:avLst/>
              </a:prstGeom>
              <a:solidFill>
                <a:schemeClr val="lt1"/>
              </a:solidFill>
              <a:ln w="25400"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73" name="Shape 873"/>
              <p:cNvSpPr/>
              <p:nvPr/>
            </p:nvSpPr>
            <p:spPr>
              <a:xfrm>
                <a:off x="536870769" y="306783370"/>
                <a:ext cx="178956963" cy="153391677"/>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74" name="Shape 874"/>
              <p:cNvSpPr/>
              <p:nvPr/>
            </p:nvSpPr>
            <p:spPr>
              <a:xfrm>
                <a:off x="894785010" y="613566740"/>
                <a:ext cx="178956963" cy="153391677"/>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75" name="Shape 875"/>
              <p:cNvSpPr/>
              <p:nvPr/>
            </p:nvSpPr>
            <p:spPr>
              <a:xfrm>
                <a:off x="1252699250" y="1380525166"/>
                <a:ext cx="178956963" cy="153391677"/>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76" name="Shape 876"/>
              <p:cNvSpPr/>
              <p:nvPr/>
            </p:nvSpPr>
            <p:spPr>
              <a:xfrm>
                <a:off x="1789570020" y="920350111"/>
                <a:ext cx="178956963" cy="153391677"/>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77" name="Shape 877"/>
              <p:cNvSpPr/>
              <p:nvPr/>
            </p:nvSpPr>
            <p:spPr>
              <a:xfrm>
                <a:off x="178956528" y="1227133481"/>
                <a:ext cx="178956963" cy="153391677"/>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78" name="Shape 878"/>
              <p:cNvSpPr/>
              <p:nvPr/>
            </p:nvSpPr>
            <p:spPr>
              <a:xfrm>
                <a:off x="178956528" y="613566740"/>
                <a:ext cx="178956963" cy="153391677"/>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79" name="Shape 879"/>
              <p:cNvSpPr/>
              <p:nvPr/>
            </p:nvSpPr>
            <p:spPr>
              <a:xfrm>
                <a:off x="1252699250" y="306783370"/>
                <a:ext cx="178956963" cy="153391677"/>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80" name="Shape 880"/>
              <p:cNvSpPr/>
              <p:nvPr/>
            </p:nvSpPr>
            <p:spPr>
              <a:xfrm>
                <a:off x="1610612308" y="613566740"/>
                <a:ext cx="178956963" cy="153391677"/>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81" name="Shape 881"/>
              <p:cNvSpPr/>
              <p:nvPr/>
            </p:nvSpPr>
            <p:spPr>
              <a:xfrm>
                <a:off x="715828481" y="1227133481"/>
                <a:ext cx="178956963" cy="153391677"/>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82" name="Shape 882"/>
              <p:cNvSpPr/>
              <p:nvPr/>
            </p:nvSpPr>
            <p:spPr>
              <a:xfrm>
                <a:off x="1252699250" y="920350111"/>
                <a:ext cx="178956963" cy="153391677"/>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83" name="Shape 883"/>
              <p:cNvSpPr/>
              <p:nvPr/>
            </p:nvSpPr>
            <p:spPr>
              <a:xfrm>
                <a:off x="894785010" y="1840700222"/>
                <a:ext cx="178956963" cy="153391677"/>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84" name="Shape 884"/>
              <p:cNvSpPr/>
              <p:nvPr/>
            </p:nvSpPr>
            <p:spPr>
              <a:xfrm>
                <a:off x="894785010" y="153391685"/>
                <a:ext cx="178956963" cy="153391677"/>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85" name="Shape 885"/>
              <p:cNvSpPr/>
              <p:nvPr/>
            </p:nvSpPr>
            <p:spPr>
              <a:xfrm>
                <a:off x="357914240" y="1687308536"/>
                <a:ext cx="178956963" cy="153391677"/>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86" name="Shape 886"/>
              <p:cNvSpPr/>
              <p:nvPr/>
            </p:nvSpPr>
            <p:spPr>
              <a:xfrm>
                <a:off x="1610612308" y="1687308536"/>
                <a:ext cx="178956963" cy="153391677"/>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grpSp>
        <p:sp>
          <p:nvSpPr>
            <p:cNvPr id="887" name="Shape 887"/>
            <p:cNvSpPr txBox="1"/>
            <p:nvPr/>
          </p:nvSpPr>
          <p:spPr>
            <a:xfrm flipH="1">
              <a:off x="966369705" y="766958425"/>
              <a:ext cx="107371831" cy="49564638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000" b="0" i="0" u="none" strike="noStrike" cap="none" baseline="0">
                  <a:solidFill>
                    <a:schemeClr val="dk1"/>
                  </a:solidFill>
                  <a:latin typeface="Tahoma"/>
                  <a:ea typeface="Tahoma"/>
                  <a:cs typeface="Tahoma"/>
                  <a:sym typeface="Tahoma"/>
                </a:rPr>
                <a:t>X</a:t>
              </a:r>
            </a:p>
          </p:txBody>
        </p:sp>
      </p:grpSp>
      <p:grpSp>
        <p:nvGrpSpPr>
          <p:cNvPr id="888" name="Shape 888"/>
          <p:cNvGrpSpPr/>
          <p:nvPr/>
        </p:nvGrpSpPr>
        <p:grpSpPr>
          <a:xfrm>
            <a:off x="7924800" y="304800"/>
            <a:ext cx="1066800" cy="838199"/>
            <a:chOff x="0" y="0"/>
            <a:chExt cx="2147483647" cy="2147483647"/>
          </a:xfrm>
        </p:grpSpPr>
        <p:grpSp>
          <p:nvGrpSpPr>
            <p:cNvPr id="889" name="Shape 889"/>
            <p:cNvGrpSpPr/>
            <p:nvPr/>
          </p:nvGrpSpPr>
          <p:grpSpPr>
            <a:xfrm>
              <a:off x="0" y="0"/>
              <a:ext cx="2147483647" cy="2147483647"/>
              <a:chOff x="0" y="0"/>
              <a:chExt cx="2147483647" cy="2147483647"/>
            </a:xfrm>
          </p:grpSpPr>
          <p:sp>
            <p:nvSpPr>
              <p:cNvPr id="890" name="Shape 890"/>
              <p:cNvSpPr/>
              <p:nvPr/>
            </p:nvSpPr>
            <p:spPr>
              <a:xfrm>
                <a:off x="0" y="0"/>
                <a:ext cx="2147483647" cy="2147483647"/>
              </a:xfrm>
              <a:prstGeom prst="ellipse">
                <a:avLst/>
              </a:prstGeom>
              <a:solidFill>
                <a:schemeClr val="lt1"/>
              </a:solidFill>
              <a:ln w="25400" cap="flat" cmpd="sng">
                <a:solidFill>
                  <a:srgbClr val="7575D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91" name="Shape 891"/>
              <p:cNvSpPr/>
              <p:nvPr/>
            </p:nvSpPr>
            <p:spPr>
              <a:xfrm>
                <a:off x="766958552" y="780903170"/>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92" name="Shape 892"/>
              <p:cNvSpPr/>
              <p:nvPr/>
            </p:nvSpPr>
            <p:spPr>
              <a:xfrm>
                <a:off x="1073741162" y="1561806340"/>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93" name="Shape 893"/>
              <p:cNvSpPr/>
              <p:nvPr/>
            </p:nvSpPr>
            <p:spPr>
              <a:xfrm>
                <a:off x="1380525800" y="585677377"/>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94" name="Shape 894"/>
              <p:cNvSpPr/>
              <p:nvPr/>
            </p:nvSpPr>
            <p:spPr>
              <a:xfrm>
                <a:off x="1073741162" y="1171354755"/>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95" name="Shape 895"/>
              <p:cNvSpPr/>
              <p:nvPr/>
            </p:nvSpPr>
            <p:spPr>
              <a:xfrm>
                <a:off x="1380525800" y="195225792"/>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96" name="Shape 896"/>
              <p:cNvSpPr/>
              <p:nvPr/>
            </p:nvSpPr>
            <p:spPr>
              <a:xfrm>
                <a:off x="460174928" y="1366580547"/>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97" name="Shape 897"/>
              <p:cNvSpPr/>
              <p:nvPr/>
            </p:nvSpPr>
            <p:spPr>
              <a:xfrm>
                <a:off x="766958552" y="195225792"/>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98" name="Shape 898"/>
              <p:cNvSpPr/>
              <p:nvPr/>
            </p:nvSpPr>
            <p:spPr>
              <a:xfrm>
                <a:off x="153391304" y="585677377"/>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899" name="Shape 899"/>
              <p:cNvSpPr/>
              <p:nvPr/>
            </p:nvSpPr>
            <p:spPr>
              <a:xfrm>
                <a:off x="1073741162" y="585677377"/>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900" name="Shape 900"/>
              <p:cNvSpPr/>
              <p:nvPr/>
            </p:nvSpPr>
            <p:spPr>
              <a:xfrm>
                <a:off x="460174928" y="976128962"/>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901" name="Shape 901"/>
              <p:cNvSpPr/>
              <p:nvPr/>
            </p:nvSpPr>
            <p:spPr>
              <a:xfrm>
                <a:off x="766958552" y="1366580547"/>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902" name="Shape 902"/>
              <p:cNvSpPr/>
              <p:nvPr/>
            </p:nvSpPr>
            <p:spPr>
              <a:xfrm>
                <a:off x="1380525800" y="1561806340"/>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903" name="Shape 903"/>
              <p:cNvSpPr/>
              <p:nvPr/>
            </p:nvSpPr>
            <p:spPr>
              <a:xfrm>
                <a:off x="1687308410" y="1366580547"/>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904" name="Shape 904"/>
              <p:cNvSpPr/>
              <p:nvPr/>
            </p:nvSpPr>
            <p:spPr>
              <a:xfrm>
                <a:off x="1840700729" y="780903170"/>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905" name="Shape 905"/>
              <p:cNvSpPr/>
              <p:nvPr/>
            </p:nvSpPr>
            <p:spPr>
              <a:xfrm>
                <a:off x="1533916090" y="976128962"/>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906" name="Shape 906"/>
              <p:cNvSpPr/>
              <p:nvPr/>
            </p:nvSpPr>
            <p:spPr>
              <a:xfrm>
                <a:off x="613566233" y="1757032132"/>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grpSp>
        <p:sp>
          <p:nvSpPr>
            <p:cNvPr id="907" name="Shape 907"/>
            <p:cNvSpPr txBox="1"/>
            <p:nvPr/>
          </p:nvSpPr>
          <p:spPr>
            <a:xfrm flipH="1">
              <a:off x="1073741528" y="735757906"/>
              <a:ext cx="92032994" cy="63082270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000" b="0" i="0" u="none" strike="noStrike" cap="none" baseline="0">
                  <a:solidFill>
                    <a:schemeClr val="dk1"/>
                  </a:solidFill>
                  <a:latin typeface="Tahoma"/>
                  <a:ea typeface="Tahoma"/>
                  <a:cs typeface="Tahoma"/>
                  <a:sym typeface="Tahoma"/>
                </a:rPr>
                <a:t>X</a:t>
              </a:r>
            </a:p>
          </p:txBody>
        </p:sp>
      </p:grpSp>
      <p:sp>
        <p:nvSpPr>
          <p:cNvPr id="908" name="Shape 908"/>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26</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Shape 914"/>
          <p:cNvSpPr txBox="1">
            <a:spLocks noGrp="1"/>
          </p:cNvSpPr>
          <p:nvPr>
            <p:ph type="title"/>
          </p:nvPr>
        </p:nvSpPr>
        <p:spPr>
          <a:xfrm>
            <a:off x="152400" y="152400"/>
            <a:ext cx="7315200" cy="990599"/>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Centroid, Radius and Diameter of a Cluster (for numerical data sets)</a:t>
            </a:r>
          </a:p>
        </p:txBody>
      </p:sp>
      <p:sp>
        <p:nvSpPr>
          <p:cNvPr id="915" name="Shape 915"/>
          <p:cNvSpPr txBox="1">
            <a:spLocks noGrp="1"/>
          </p:cNvSpPr>
          <p:nvPr>
            <p:ph type="body" idx="1"/>
          </p:nvPr>
        </p:nvSpPr>
        <p:spPr>
          <a:xfrm>
            <a:off x="381000" y="1371600"/>
            <a:ext cx="8153399" cy="5105399"/>
          </a:xfrm>
          <a:prstGeom prst="rect">
            <a:avLst/>
          </a:prstGeom>
          <a:noFill/>
          <a:ln>
            <a:noFill/>
          </a:ln>
        </p:spPr>
        <p:txBody>
          <a:bodyPr lIns="92075" tIns="46025" rIns="92075" bIns="46025" anchor="t" anchorCtr="0">
            <a:noAutofit/>
          </a:bodyPr>
          <a:lstStyle/>
          <a:p>
            <a:pPr marL="342900" marR="0" lvl="0" indent="-342900" algn="l" rtl="0">
              <a:lnSpc>
                <a:spcPct val="130000"/>
              </a:lnSpc>
              <a:spcBef>
                <a:spcPts val="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Centroid:  the “middle” of a cluster</a:t>
            </a:r>
          </a:p>
          <a:p>
            <a:pPr marL="342900" marR="0" lvl="0" indent="-251459" algn="l" rtl="0">
              <a:lnSpc>
                <a:spcPct val="130000"/>
              </a:lnSpc>
              <a:spcBef>
                <a:spcPts val="480"/>
              </a:spcBef>
              <a:spcAft>
                <a:spcPts val="0"/>
              </a:spcAft>
              <a:buClr>
                <a:schemeClr val="folHlink"/>
              </a:buClr>
              <a:buFont typeface="Noto Symbol"/>
              <a:buNone/>
            </a:pPr>
            <a:endParaRPr sz="2400" b="0" i="0" u="none" strike="noStrike" cap="none" baseline="0">
              <a:solidFill>
                <a:schemeClr val="dk1"/>
              </a:solidFill>
              <a:latin typeface="Tahoma"/>
              <a:ea typeface="Tahoma"/>
              <a:cs typeface="Tahoma"/>
              <a:sym typeface="Tahoma"/>
            </a:endParaRPr>
          </a:p>
          <a:p>
            <a:pPr marL="342900" marR="0" lvl="0" indent="-342900" algn="l" rtl="0">
              <a:lnSpc>
                <a:spcPct val="130000"/>
              </a:lnSpc>
              <a:spcBef>
                <a:spcPts val="48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Radius: square root of average distance from any point of the cluster to its centroid</a:t>
            </a:r>
          </a:p>
          <a:p>
            <a:pPr marL="342900" marR="0" lvl="0" indent="-251459" algn="l" rtl="0">
              <a:lnSpc>
                <a:spcPct val="130000"/>
              </a:lnSpc>
              <a:spcBef>
                <a:spcPts val="480"/>
              </a:spcBef>
              <a:spcAft>
                <a:spcPts val="0"/>
              </a:spcAft>
              <a:buClr>
                <a:schemeClr val="folHlink"/>
              </a:buClr>
              <a:buFont typeface="Noto Symbol"/>
              <a:buNone/>
            </a:pPr>
            <a:endParaRPr sz="2400" b="0" i="0" u="none" strike="noStrike" cap="none" baseline="0">
              <a:solidFill>
                <a:schemeClr val="dk1"/>
              </a:solidFill>
              <a:latin typeface="Tahoma"/>
              <a:ea typeface="Tahoma"/>
              <a:cs typeface="Tahoma"/>
              <a:sym typeface="Tahoma"/>
            </a:endParaRPr>
          </a:p>
          <a:p>
            <a:pPr marL="342900" marR="0" lvl="0" indent="-342900" algn="l" rtl="0">
              <a:lnSpc>
                <a:spcPct val="130000"/>
              </a:lnSpc>
              <a:spcBef>
                <a:spcPts val="48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Diameter: square root of average mean squared distance between all pairs of points in the cluster</a:t>
            </a:r>
          </a:p>
        </p:txBody>
      </p:sp>
      <p:pic>
        <p:nvPicPr>
          <p:cNvPr id="916" name="Shape 916"/>
          <p:cNvPicPr preferRelativeResize="0">
            <a:picLocks noGrp="1"/>
          </p:cNvPicPr>
          <p:nvPr>
            <p:ph type="body" idx="2"/>
          </p:nvPr>
        </p:nvPicPr>
        <p:blipFill rotWithShape="1">
          <a:blip r:embed="rId3">
            <a:alphaModFix/>
          </a:blip>
          <a:srcRect/>
          <a:stretch/>
        </p:blipFill>
        <p:spPr>
          <a:xfrm>
            <a:off x="6096000" y="1447800"/>
            <a:ext cx="2136775" cy="876300"/>
          </a:xfrm>
          <a:prstGeom prst="rect">
            <a:avLst/>
          </a:prstGeom>
          <a:noFill/>
          <a:ln>
            <a:noFill/>
          </a:ln>
        </p:spPr>
      </p:pic>
      <p:pic>
        <p:nvPicPr>
          <p:cNvPr id="917" name="Shape 917"/>
          <p:cNvPicPr preferRelativeResize="0"/>
          <p:nvPr/>
        </p:nvPicPr>
        <p:blipFill rotWithShape="1">
          <a:blip r:embed="rId4">
            <a:alphaModFix/>
          </a:blip>
          <a:srcRect/>
          <a:stretch/>
        </p:blipFill>
        <p:spPr>
          <a:xfrm>
            <a:off x="5334000" y="3048000"/>
            <a:ext cx="2828924" cy="1069975"/>
          </a:xfrm>
          <a:prstGeom prst="rect">
            <a:avLst/>
          </a:prstGeom>
          <a:noFill/>
          <a:ln>
            <a:noFill/>
          </a:ln>
        </p:spPr>
      </p:pic>
      <p:pic>
        <p:nvPicPr>
          <p:cNvPr id="918" name="Shape 918"/>
          <p:cNvPicPr preferRelativeResize="0">
            <a:picLocks noGrp="1"/>
          </p:cNvPicPr>
          <p:nvPr>
            <p:ph type="body" idx="3"/>
          </p:nvPr>
        </p:nvPicPr>
        <p:blipFill rotWithShape="1">
          <a:blip r:embed="rId5">
            <a:alphaModFix/>
          </a:blip>
          <a:srcRect/>
          <a:stretch/>
        </p:blipFill>
        <p:spPr>
          <a:xfrm>
            <a:off x="4800600" y="5181600"/>
            <a:ext cx="3048000" cy="1006474"/>
          </a:xfrm>
          <a:prstGeom prst="rect">
            <a:avLst/>
          </a:prstGeom>
          <a:noFill/>
          <a:ln>
            <a:noFill/>
          </a:ln>
        </p:spPr>
      </p:pic>
      <p:sp>
        <p:nvSpPr>
          <p:cNvPr id="919" name="Shape 919"/>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27</a:t>
            </a:fld>
            <a:endParaRPr lang="en-US" sz="1200" b="0" i="0" u="none" strike="noStrike" cap="none" baseline="0">
              <a:solidFill>
                <a:schemeClr val="dk1"/>
              </a:solidFill>
              <a:latin typeface="Tahoma"/>
              <a:ea typeface="Tahoma"/>
              <a:cs typeface="Tahoma"/>
              <a:sym typeface="Tahoma"/>
            </a:endParaRPr>
          </a:p>
        </p:txBody>
      </p:sp>
      <p:grpSp>
        <p:nvGrpSpPr>
          <p:cNvPr id="920" name="Shape 920"/>
          <p:cNvGrpSpPr/>
          <p:nvPr/>
        </p:nvGrpSpPr>
        <p:grpSpPr>
          <a:xfrm>
            <a:off x="7658100" y="228600"/>
            <a:ext cx="1066800" cy="838199"/>
            <a:chOff x="0" y="0"/>
            <a:chExt cx="2147483647" cy="2147483647"/>
          </a:xfrm>
        </p:grpSpPr>
        <p:grpSp>
          <p:nvGrpSpPr>
            <p:cNvPr id="921" name="Shape 921"/>
            <p:cNvGrpSpPr/>
            <p:nvPr/>
          </p:nvGrpSpPr>
          <p:grpSpPr>
            <a:xfrm>
              <a:off x="0" y="0"/>
              <a:ext cx="2147483647" cy="2147483647"/>
              <a:chOff x="0" y="0"/>
              <a:chExt cx="2147483647" cy="2147483647"/>
            </a:xfrm>
          </p:grpSpPr>
          <p:sp>
            <p:nvSpPr>
              <p:cNvPr id="922" name="Shape 922"/>
              <p:cNvSpPr/>
              <p:nvPr/>
            </p:nvSpPr>
            <p:spPr>
              <a:xfrm>
                <a:off x="0" y="0"/>
                <a:ext cx="2147483647" cy="2147483647"/>
              </a:xfrm>
              <a:prstGeom prst="ellipse">
                <a:avLst/>
              </a:prstGeom>
              <a:solidFill>
                <a:schemeClr val="lt1"/>
              </a:solidFill>
              <a:ln w="25400" cap="flat" cmpd="sng">
                <a:solidFill>
                  <a:srgbClr val="7575D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923" name="Shape 923"/>
              <p:cNvSpPr/>
              <p:nvPr/>
            </p:nvSpPr>
            <p:spPr>
              <a:xfrm>
                <a:off x="766958552" y="780903170"/>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924" name="Shape 924"/>
              <p:cNvSpPr/>
              <p:nvPr/>
            </p:nvSpPr>
            <p:spPr>
              <a:xfrm>
                <a:off x="1073741162" y="1561806340"/>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925" name="Shape 925"/>
              <p:cNvSpPr/>
              <p:nvPr/>
            </p:nvSpPr>
            <p:spPr>
              <a:xfrm>
                <a:off x="1380525800" y="585677377"/>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926" name="Shape 926"/>
              <p:cNvSpPr/>
              <p:nvPr/>
            </p:nvSpPr>
            <p:spPr>
              <a:xfrm>
                <a:off x="1073741162" y="1171354755"/>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927" name="Shape 927"/>
              <p:cNvSpPr/>
              <p:nvPr/>
            </p:nvSpPr>
            <p:spPr>
              <a:xfrm>
                <a:off x="1380525800" y="195225792"/>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928" name="Shape 928"/>
              <p:cNvSpPr/>
              <p:nvPr/>
            </p:nvSpPr>
            <p:spPr>
              <a:xfrm>
                <a:off x="460174928" y="1366580547"/>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929" name="Shape 929"/>
              <p:cNvSpPr/>
              <p:nvPr/>
            </p:nvSpPr>
            <p:spPr>
              <a:xfrm>
                <a:off x="766958552" y="195225792"/>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930" name="Shape 930"/>
              <p:cNvSpPr/>
              <p:nvPr/>
            </p:nvSpPr>
            <p:spPr>
              <a:xfrm>
                <a:off x="153391304" y="585677377"/>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931" name="Shape 931"/>
              <p:cNvSpPr/>
              <p:nvPr/>
            </p:nvSpPr>
            <p:spPr>
              <a:xfrm>
                <a:off x="1073741162" y="585677377"/>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932" name="Shape 932"/>
              <p:cNvSpPr/>
              <p:nvPr/>
            </p:nvSpPr>
            <p:spPr>
              <a:xfrm>
                <a:off x="460174928" y="976128962"/>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933" name="Shape 933"/>
              <p:cNvSpPr/>
              <p:nvPr/>
            </p:nvSpPr>
            <p:spPr>
              <a:xfrm>
                <a:off x="766958552" y="1366580547"/>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934" name="Shape 934"/>
              <p:cNvSpPr/>
              <p:nvPr/>
            </p:nvSpPr>
            <p:spPr>
              <a:xfrm>
                <a:off x="1380525800" y="1561806340"/>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935" name="Shape 935"/>
              <p:cNvSpPr/>
              <p:nvPr/>
            </p:nvSpPr>
            <p:spPr>
              <a:xfrm>
                <a:off x="1687308410" y="1366580547"/>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936" name="Shape 936"/>
              <p:cNvSpPr/>
              <p:nvPr/>
            </p:nvSpPr>
            <p:spPr>
              <a:xfrm>
                <a:off x="1840700729" y="780903170"/>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937" name="Shape 937"/>
              <p:cNvSpPr/>
              <p:nvPr/>
            </p:nvSpPr>
            <p:spPr>
              <a:xfrm>
                <a:off x="1533916090" y="976128962"/>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938" name="Shape 938"/>
              <p:cNvSpPr/>
              <p:nvPr/>
            </p:nvSpPr>
            <p:spPr>
              <a:xfrm>
                <a:off x="613566233" y="1757032132"/>
                <a:ext cx="153391677" cy="195225782"/>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grpSp>
        <p:sp>
          <p:nvSpPr>
            <p:cNvPr id="939" name="Shape 939"/>
            <p:cNvSpPr txBox="1"/>
            <p:nvPr/>
          </p:nvSpPr>
          <p:spPr>
            <a:xfrm flipH="1">
              <a:off x="1073741528" y="735757906"/>
              <a:ext cx="92032994" cy="63082270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000" b="0" i="0" u="none" strike="noStrike" cap="none" baseline="0">
                  <a:solidFill>
                    <a:schemeClr val="dk1"/>
                  </a:solidFill>
                  <a:latin typeface="Tahoma"/>
                  <a:ea typeface="Tahoma"/>
                  <a:cs typeface="Tahoma"/>
                  <a:sym typeface="Tahoma"/>
                </a:rPr>
                <a:t>X</a:t>
              </a:r>
            </a:p>
          </p:txBody>
        </p:sp>
      </p:gr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38"/>
        <p:cNvGrpSpPr/>
        <p:nvPr/>
      </p:nvGrpSpPr>
      <p:grpSpPr>
        <a:xfrm>
          <a:off x="0" y="0"/>
          <a:ext cx="0" cy="0"/>
          <a:chOff x="0" y="0"/>
          <a:chExt cx="0" cy="0"/>
        </a:xfrm>
      </p:grpSpPr>
      <p:sp>
        <p:nvSpPr>
          <p:cNvPr id="1439" name="Shape 1439"/>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28</a:t>
            </a:fld>
            <a:endParaRPr lang="en-US" sz="1200" b="0" i="0" u="none" strike="noStrike" cap="none" baseline="0">
              <a:solidFill>
                <a:schemeClr val="dk1"/>
              </a:solidFill>
              <a:latin typeface="Tahoma"/>
              <a:ea typeface="Tahoma"/>
              <a:cs typeface="Tahoma"/>
              <a:sym typeface="Tahoma"/>
            </a:endParaRPr>
          </a:p>
        </p:txBody>
      </p:sp>
      <p:sp>
        <p:nvSpPr>
          <p:cNvPr id="1440" name="Shape 1440"/>
          <p:cNvSpPr txBox="1">
            <a:spLocks noGrp="1"/>
          </p:cNvSpPr>
          <p:nvPr>
            <p:ph type="title" idx="4294967295"/>
          </p:nvPr>
        </p:nvSpPr>
        <p:spPr>
          <a:xfrm>
            <a:off x="0" y="152400"/>
            <a:ext cx="9144000" cy="990599"/>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Chapter 10. Cluster Analysis: Basic Concepts and Methods</a:t>
            </a:r>
          </a:p>
        </p:txBody>
      </p:sp>
      <p:sp>
        <p:nvSpPr>
          <p:cNvPr id="1441" name="Shape 1441"/>
          <p:cNvSpPr txBox="1">
            <a:spLocks noGrp="1"/>
          </p:cNvSpPr>
          <p:nvPr>
            <p:ph type="body" idx="4294967295"/>
          </p:nvPr>
        </p:nvSpPr>
        <p:spPr>
          <a:xfrm>
            <a:off x="381000" y="1371600"/>
            <a:ext cx="8223250" cy="5181600"/>
          </a:xfrm>
          <a:prstGeom prst="rect">
            <a:avLst/>
          </a:prstGeom>
          <a:noFill/>
          <a:ln>
            <a:noFill/>
          </a:ln>
        </p:spPr>
        <p:txBody>
          <a:bodyPr lIns="92075" tIns="46025" rIns="92075" bIns="46025" anchor="t" anchorCtr="0">
            <a:noAutofit/>
          </a:bodyPr>
          <a:lstStyle/>
          <a:p>
            <a:pPr marL="533400" marR="0" lvl="0" indent="-533400" algn="l" rtl="0">
              <a:lnSpc>
                <a:spcPct val="130000"/>
              </a:lnSpc>
              <a:spcBef>
                <a:spcPts val="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Cluster Analysis: Basic Concepts</a:t>
            </a:r>
          </a:p>
          <a:p>
            <a:pPr marL="533400" marR="0" lvl="0" indent="-533400" algn="l" rtl="0">
              <a:lnSpc>
                <a:spcPct val="13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Partitioning Methods</a:t>
            </a:r>
          </a:p>
          <a:p>
            <a:pPr marL="533400" marR="0" lvl="0" indent="-533400" algn="l" rtl="0">
              <a:lnSpc>
                <a:spcPct val="13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Hierarchical Methods</a:t>
            </a:r>
          </a:p>
          <a:p>
            <a:pPr marL="533400" marR="0" lvl="0" indent="-533400" algn="l" rtl="0">
              <a:lnSpc>
                <a:spcPct val="13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Density-Based Methods</a:t>
            </a:r>
          </a:p>
          <a:p>
            <a:pPr marL="533400" marR="0" lvl="0" indent="-533400" algn="l" rtl="0">
              <a:lnSpc>
                <a:spcPct val="13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Grid-Based Methods</a:t>
            </a:r>
          </a:p>
          <a:p>
            <a:pPr marL="533400" marR="0" lvl="0" indent="-533400" algn="l" rtl="0">
              <a:lnSpc>
                <a:spcPct val="13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Evaluation of Clustering</a:t>
            </a:r>
          </a:p>
          <a:p>
            <a:pPr marL="533400" marR="0" lvl="0" indent="-533400" algn="l" rtl="0">
              <a:lnSpc>
                <a:spcPct val="13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Summary</a:t>
            </a:r>
          </a:p>
        </p:txBody>
      </p:sp>
      <p:sp>
        <p:nvSpPr>
          <p:cNvPr id="1442" name="Shape 1442"/>
          <p:cNvSpPr/>
          <p:nvPr/>
        </p:nvSpPr>
        <p:spPr>
          <a:xfrm rot="9840000">
            <a:off x="4648199" y="3352800"/>
            <a:ext cx="304799" cy="381000"/>
          </a:xfrm>
          <a:prstGeom prst="notchedRightArrow">
            <a:avLst>
              <a:gd name="adj1" fmla="val 50000"/>
              <a:gd name="adj2" fmla="val 50000"/>
            </a:avLst>
          </a:prstGeom>
          <a:solidFill>
            <a:srgbClr val="00CCFF"/>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43" name="Shape 1443"/>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28</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48"/>
        <p:cNvGrpSpPr/>
        <p:nvPr/>
      </p:nvGrpSpPr>
      <p:grpSpPr>
        <a:xfrm>
          <a:off x="0" y="0"/>
          <a:ext cx="0" cy="0"/>
          <a:chOff x="0" y="0"/>
          <a:chExt cx="0" cy="0"/>
        </a:xfrm>
      </p:grpSpPr>
      <p:sp>
        <p:nvSpPr>
          <p:cNvPr id="1449" name="Shape 1449"/>
          <p:cNvSpPr txBox="1">
            <a:spLocks noGrp="1"/>
          </p:cNvSpPr>
          <p:nvPr>
            <p:ph type="title"/>
          </p:nvPr>
        </p:nvSpPr>
        <p:spPr>
          <a:xfrm>
            <a:off x="304800" y="228600"/>
            <a:ext cx="8610599" cy="706436"/>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600" b="1" i="0" u="none" strike="noStrike" cap="none" baseline="0">
                <a:solidFill>
                  <a:schemeClr val="dk2"/>
                </a:solidFill>
                <a:latin typeface="Tahoma"/>
                <a:ea typeface="Tahoma"/>
                <a:cs typeface="Tahoma"/>
                <a:sym typeface="Tahoma"/>
              </a:rPr>
              <a:t>Density-Based Clustering Methods</a:t>
            </a:r>
          </a:p>
        </p:txBody>
      </p:sp>
      <p:sp>
        <p:nvSpPr>
          <p:cNvPr id="1450" name="Shape 1450"/>
          <p:cNvSpPr txBox="1">
            <a:spLocks noGrp="1"/>
          </p:cNvSpPr>
          <p:nvPr>
            <p:ph type="body" idx="1"/>
          </p:nvPr>
        </p:nvSpPr>
        <p:spPr>
          <a:xfrm>
            <a:off x="381000" y="1371600"/>
            <a:ext cx="8534399" cy="5181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Clustering based on density (local cluster criterion), such as density-connected points</a:t>
            </a:r>
          </a:p>
          <a:p>
            <a:pPr marL="342900" marR="0" lvl="0" indent="-342900" algn="l" rtl="0">
              <a:lnSpc>
                <a:spcPct val="75000"/>
              </a:lnSpc>
              <a:spcBef>
                <a:spcPts val="120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Major features:</a:t>
            </a:r>
          </a:p>
          <a:p>
            <a:pPr marL="742950" marR="0" lvl="1" indent="-285750" algn="l" rtl="0">
              <a:lnSpc>
                <a:spcPct val="75000"/>
              </a:lnSpc>
              <a:spcBef>
                <a:spcPts val="120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Discover clusters of arbitrary shape</a:t>
            </a:r>
          </a:p>
          <a:p>
            <a:pPr marL="742950" marR="0" lvl="1" indent="-285750" algn="l" rtl="0">
              <a:lnSpc>
                <a:spcPct val="75000"/>
              </a:lnSpc>
              <a:spcBef>
                <a:spcPts val="120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Handle noise</a:t>
            </a:r>
          </a:p>
          <a:p>
            <a:pPr marL="742950" marR="0" lvl="1" indent="-285750" algn="l" rtl="0">
              <a:lnSpc>
                <a:spcPct val="75000"/>
              </a:lnSpc>
              <a:spcBef>
                <a:spcPts val="120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One scan</a:t>
            </a:r>
          </a:p>
          <a:p>
            <a:pPr marL="742950" marR="0" lvl="1" indent="-285750" algn="l" rtl="0">
              <a:lnSpc>
                <a:spcPct val="75000"/>
              </a:lnSpc>
              <a:spcBef>
                <a:spcPts val="120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Need density parameters as termination condition</a:t>
            </a:r>
          </a:p>
          <a:p>
            <a:pPr marL="342900" marR="0" lvl="0" indent="-342900" algn="l" rtl="0">
              <a:lnSpc>
                <a:spcPct val="90000"/>
              </a:lnSpc>
              <a:spcBef>
                <a:spcPts val="120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Several interesting studies:</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sng" strike="noStrike" cap="none" baseline="0">
                <a:solidFill>
                  <a:schemeClr val="dk1"/>
                </a:solidFill>
                <a:latin typeface="Tahoma"/>
                <a:ea typeface="Tahoma"/>
                <a:cs typeface="Tahoma"/>
                <a:sym typeface="Tahoma"/>
              </a:rPr>
              <a:t>DBSCAN:</a:t>
            </a:r>
            <a:r>
              <a:rPr lang="en-US" sz="2400" b="0" i="0" u="none" strike="noStrike" cap="none" baseline="0">
                <a:solidFill>
                  <a:schemeClr val="dk1"/>
                </a:solidFill>
                <a:latin typeface="Tahoma"/>
                <a:ea typeface="Tahoma"/>
                <a:cs typeface="Tahoma"/>
                <a:sym typeface="Tahoma"/>
              </a:rPr>
              <a:t> Ester, et al. (KDD</a:t>
            </a:r>
            <a:r>
              <a:rPr lang="en-US" sz="2400" b="0" i="0" u="none" strike="noStrike" cap="none" baseline="0">
                <a:solidFill>
                  <a:schemeClr val="dk1"/>
                </a:solidFill>
                <a:latin typeface="Times New Roman"/>
                <a:ea typeface="Times New Roman"/>
                <a:cs typeface="Times New Roman"/>
                <a:sym typeface="Times New Roman"/>
              </a:rPr>
              <a:t>’</a:t>
            </a:r>
            <a:r>
              <a:rPr lang="en-US" sz="2400" b="0" i="0" u="none" strike="noStrike" cap="none" baseline="0">
                <a:solidFill>
                  <a:schemeClr val="dk1"/>
                </a:solidFill>
                <a:latin typeface="Tahoma"/>
                <a:ea typeface="Tahoma"/>
                <a:cs typeface="Tahoma"/>
                <a:sym typeface="Tahoma"/>
              </a:rPr>
              <a:t>96)</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sng" strike="noStrike" cap="none" baseline="0">
                <a:solidFill>
                  <a:schemeClr val="dk1"/>
                </a:solidFill>
                <a:latin typeface="Tahoma"/>
                <a:ea typeface="Tahoma"/>
                <a:cs typeface="Tahoma"/>
                <a:sym typeface="Tahoma"/>
              </a:rPr>
              <a:t>OPTICS</a:t>
            </a:r>
            <a:r>
              <a:rPr lang="en-US" sz="2400" b="0" i="0" u="none" strike="noStrike" cap="none" baseline="0">
                <a:solidFill>
                  <a:schemeClr val="dk1"/>
                </a:solidFill>
                <a:latin typeface="Tahoma"/>
                <a:ea typeface="Tahoma"/>
                <a:cs typeface="Tahoma"/>
                <a:sym typeface="Tahoma"/>
              </a:rPr>
              <a:t>: Ankerst, et al (SIGMOD</a:t>
            </a:r>
            <a:r>
              <a:rPr lang="en-US" sz="2400" b="0" i="0" u="none" strike="noStrike" cap="none" baseline="0">
                <a:solidFill>
                  <a:schemeClr val="dk1"/>
                </a:solidFill>
                <a:latin typeface="Times New Roman"/>
                <a:ea typeface="Times New Roman"/>
                <a:cs typeface="Times New Roman"/>
                <a:sym typeface="Times New Roman"/>
              </a:rPr>
              <a:t>’</a:t>
            </a:r>
            <a:r>
              <a:rPr lang="en-US" sz="2400" b="0" i="0" u="none" strike="noStrike" cap="none" baseline="0">
                <a:solidFill>
                  <a:schemeClr val="dk1"/>
                </a:solidFill>
                <a:latin typeface="Tahoma"/>
                <a:ea typeface="Tahoma"/>
                <a:cs typeface="Tahoma"/>
                <a:sym typeface="Tahoma"/>
              </a:rPr>
              <a:t>99).</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sng" strike="noStrike" cap="none" baseline="0">
                <a:solidFill>
                  <a:schemeClr val="dk1"/>
                </a:solidFill>
                <a:latin typeface="Tahoma"/>
                <a:ea typeface="Tahoma"/>
                <a:cs typeface="Tahoma"/>
                <a:sym typeface="Tahoma"/>
              </a:rPr>
              <a:t>DENCLUE</a:t>
            </a:r>
            <a:r>
              <a:rPr lang="en-US" sz="2400" b="0" i="0" u="none" strike="noStrike" cap="none" baseline="0">
                <a:solidFill>
                  <a:schemeClr val="dk1"/>
                </a:solidFill>
                <a:latin typeface="Tahoma"/>
                <a:ea typeface="Tahoma"/>
                <a:cs typeface="Tahoma"/>
                <a:sym typeface="Tahoma"/>
              </a:rPr>
              <a:t>: Hinneburg &amp; D. Keim  (KDD</a:t>
            </a:r>
            <a:r>
              <a:rPr lang="en-US" sz="2400" b="0" i="0" u="none" strike="noStrike" cap="none" baseline="0">
                <a:solidFill>
                  <a:schemeClr val="dk1"/>
                </a:solidFill>
                <a:latin typeface="Times New Roman"/>
                <a:ea typeface="Times New Roman"/>
                <a:cs typeface="Times New Roman"/>
                <a:sym typeface="Times New Roman"/>
              </a:rPr>
              <a:t>’</a:t>
            </a:r>
            <a:r>
              <a:rPr lang="en-US" sz="2400" b="0" i="0" u="none" strike="noStrike" cap="none" baseline="0">
                <a:solidFill>
                  <a:schemeClr val="dk1"/>
                </a:solidFill>
                <a:latin typeface="Tahoma"/>
                <a:ea typeface="Tahoma"/>
                <a:cs typeface="Tahoma"/>
                <a:sym typeface="Tahoma"/>
              </a:rPr>
              <a:t>98)</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sng" strike="noStrike" cap="none" baseline="0">
                <a:solidFill>
                  <a:schemeClr val="dk1"/>
                </a:solidFill>
                <a:latin typeface="Tahoma"/>
                <a:ea typeface="Tahoma"/>
                <a:cs typeface="Tahoma"/>
                <a:sym typeface="Tahoma"/>
              </a:rPr>
              <a:t>CLIQUE</a:t>
            </a:r>
            <a:r>
              <a:rPr lang="en-US" sz="2400" b="0" i="0" u="none" strike="noStrike" cap="none" baseline="0">
                <a:solidFill>
                  <a:schemeClr val="dk1"/>
                </a:solidFill>
                <a:latin typeface="Tahoma"/>
                <a:ea typeface="Tahoma"/>
                <a:cs typeface="Tahoma"/>
                <a:sym typeface="Tahoma"/>
              </a:rPr>
              <a:t>: Agrawal, et al. (SIGMOD</a:t>
            </a:r>
            <a:r>
              <a:rPr lang="en-US" sz="2400" b="0" i="0" u="none" strike="noStrike" cap="none" baseline="0">
                <a:solidFill>
                  <a:schemeClr val="dk1"/>
                </a:solidFill>
                <a:latin typeface="Times New Roman"/>
                <a:ea typeface="Times New Roman"/>
                <a:cs typeface="Times New Roman"/>
                <a:sym typeface="Times New Roman"/>
              </a:rPr>
              <a:t>’</a:t>
            </a:r>
            <a:r>
              <a:rPr lang="en-US" sz="2400" b="0" i="0" u="none" strike="noStrike" cap="none" baseline="0">
                <a:solidFill>
                  <a:schemeClr val="dk1"/>
                </a:solidFill>
                <a:latin typeface="Tahoma"/>
                <a:ea typeface="Tahoma"/>
                <a:cs typeface="Tahoma"/>
                <a:sym typeface="Tahoma"/>
              </a:rPr>
              <a:t>98) (more grid-based)</a:t>
            </a:r>
          </a:p>
        </p:txBody>
      </p:sp>
      <p:sp>
        <p:nvSpPr>
          <p:cNvPr id="1451" name="Shape 1451"/>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29</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3</a:t>
            </a:fld>
            <a:endParaRPr lang="en-US" sz="1200" b="0" i="0" u="none" strike="noStrike" cap="none" baseline="0">
              <a:solidFill>
                <a:schemeClr val="dk1"/>
              </a:solidFill>
              <a:latin typeface="Tahoma"/>
              <a:ea typeface="Tahoma"/>
              <a:cs typeface="Tahoma"/>
              <a:sym typeface="Tahoma"/>
            </a:endParaRPr>
          </a:p>
        </p:txBody>
      </p:sp>
      <p:sp>
        <p:nvSpPr>
          <p:cNvPr id="95" name="Shape 95"/>
          <p:cNvSpPr txBox="1">
            <a:spLocks noGrp="1"/>
          </p:cNvSpPr>
          <p:nvPr>
            <p:ph type="title"/>
          </p:nvPr>
        </p:nvSpPr>
        <p:spPr>
          <a:xfrm>
            <a:off x="990600" y="304800"/>
            <a:ext cx="7297737" cy="782637"/>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600" b="1" i="0" u="none" strike="noStrike" cap="none" baseline="0">
                <a:solidFill>
                  <a:schemeClr val="dk2"/>
                </a:solidFill>
                <a:latin typeface="Tahoma"/>
                <a:ea typeface="Tahoma"/>
                <a:cs typeface="Tahoma"/>
                <a:sym typeface="Tahoma"/>
              </a:rPr>
              <a:t>What is Cluster Analysis?</a:t>
            </a:r>
          </a:p>
        </p:txBody>
      </p:sp>
      <p:sp>
        <p:nvSpPr>
          <p:cNvPr id="96" name="Shape 96"/>
          <p:cNvSpPr txBox="1">
            <a:spLocks noGrp="1"/>
          </p:cNvSpPr>
          <p:nvPr>
            <p:ph type="body" idx="1"/>
          </p:nvPr>
        </p:nvSpPr>
        <p:spPr>
          <a:xfrm>
            <a:off x="228600" y="1371600"/>
            <a:ext cx="8686800" cy="5181600"/>
          </a:xfrm>
          <a:prstGeom prst="rect">
            <a:avLst/>
          </a:prstGeom>
          <a:noFill/>
          <a:ln>
            <a:noFill/>
          </a:ln>
        </p:spPr>
        <p:txBody>
          <a:bodyPr lIns="92075" tIns="46025" rIns="92075" bIns="46025" anchor="t" anchorCtr="0">
            <a:noAutofit/>
          </a:bodyPr>
          <a:lstStyle/>
          <a:p>
            <a:pPr marL="342900" marR="0" lvl="0" indent="-342900" algn="l" rtl="0">
              <a:lnSpc>
                <a:spcPct val="100000"/>
              </a:lnSpc>
              <a:spcBef>
                <a:spcPts val="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Cluster: A collection of data objects</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similar (or related) to one another within the same group</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dissimilar (or unrelated) to the objects in other groups</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Cluster analysis (or </a:t>
            </a:r>
            <a:r>
              <a:rPr lang="en-US" sz="2400" b="0" i="1" u="none" strike="noStrike" cap="none" baseline="0">
                <a:solidFill>
                  <a:schemeClr val="dk1"/>
                </a:solidFill>
                <a:latin typeface="Tahoma"/>
                <a:ea typeface="Tahoma"/>
                <a:cs typeface="Tahoma"/>
                <a:sym typeface="Tahoma"/>
              </a:rPr>
              <a:t>clustering</a:t>
            </a:r>
            <a:r>
              <a:rPr lang="en-US" sz="2400" b="0" i="0" u="none" strike="noStrike" cap="none" baseline="0">
                <a:solidFill>
                  <a:schemeClr val="dk1"/>
                </a:solidFill>
                <a:latin typeface="Tahoma"/>
                <a:ea typeface="Tahoma"/>
                <a:cs typeface="Tahoma"/>
                <a:sym typeface="Tahoma"/>
              </a:rPr>
              <a:t>, </a:t>
            </a:r>
            <a:r>
              <a:rPr lang="en-US" sz="2400" b="0" i="1" u="none" strike="noStrike" cap="none" baseline="0">
                <a:solidFill>
                  <a:schemeClr val="dk1"/>
                </a:solidFill>
                <a:latin typeface="Tahoma"/>
                <a:ea typeface="Tahoma"/>
                <a:cs typeface="Tahoma"/>
                <a:sym typeface="Tahoma"/>
              </a:rPr>
              <a:t>data segmentation, …</a:t>
            </a:r>
            <a:r>
              <a:rPr lang="en-US" sz="2400" b="0" i="0" u="none" strike="noStrike" cap="none" baseline="0">
                <a:solidFill>
                  <a:schemeClr val="dk1"/>
                </a:solidFill>
                <a:latin typeface="Tahoma"/>
                <a:ea typeface="Tahoma"/>
                <a:cs typeface="Tahoma"/>
                <a:sym typeface="Tahoma"/>
              </a:rPr>
              <a:t>)</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Finding similarities between data according to the characteristics found in the data and grouping similar data objects into clusters</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0" i="0" u="none" strike="noStrike" cap="none" baseline="0">
                <a:solidFill>
                  <a:schemeClr val="hlink"/>
                </a:solidFill>
                <a:latin typeface="Tahoma"/>
                <a:ea typeface="Tahoma"/>
                <a:cs typeface="Tahoma"/>
                <a:sym typeface="Tahoma"/>
              </a:rPr>
              <a:t>Unsupervised learning</a:t>
            </a:r>
            <a:r>
              <a:rPr lang="en-US" sz="2400" b="0" i="0" u="none" strike="noStrike" cap="none" baseline="0">
                <a:solidFill>
                  <a:schemeClr val="dk1"/>
                </a:solidFill>
                <a:latin typeface="Tahoma"/>
                <a:ea typeface="Tahoma"/>
                <a:cs typeface="Tahoma"/>
                <a:sym typeface="Tahoma"/>
              </a:rPr>
              <a:t>: no predefined classes (i.e., </a:t>
            </a:r>
            <a:r>
              <a:rPr lang="en-US" sz="2400" b="0" i="1" u="none" strike="noStrike" cap="none" baseline="0">
                <a:solidFill>
                  <a:schemeClr val="dk1"/>
                </a:solidFill>
                <a:latin typeface="Tahoma"/>
                <a:ea typeface="Tahoma"/>
                <a:cs typeface="Tahoma"/>
                <a:sym typeface="Tahoma"/>
              </a:rPr>
              <a:t>learning by observations</a:t>
            </a:r>
            <a:r>
              <a:rPr lang="en-US" sz="2400" b="0" i="0" u="none" strike="noStrike" cap="none" baseline="0">
                <a:solidFill>
                  <a:schemeClr val="dk1"/>
                </a:solidFill>
                <a:latin typeface="Tahoma"/>
                <a:ea typeface="Tahoma"/>
                <a:cs typeface="Tahoma"/>
                <a:sym typeface="Tahoma"/>
              </a:rPr>
              <a:t> vs. learning by examples: supervised)</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Typical applications</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As a </a:t>
            </a:r>
            <a:r>
              <a:rPr lang="en-US" sz="2400" b="0" i="0" u="none" strike="noStrike" cap="none" baseline="0">
                <a:solidFill>
                  <a:schemeClr val="hlink"/>
                </a:solidFill>
                <a:latin typeface="Tahoma"/>
                <a:ea typeface="Tahoma"/>
                <a:cs typeface="Tahoma"/>
                <a:sym typeface="Tahoma"/>
              </a:rPr>
              <a:t>stand-alone tool</a:t>
            </a:r>
            <a:r>
              <a:rPr lang="en-US" sz="2400" b="0" i="0" u="none" strike="noStrike" cap="none" baseline="0">
                <a:solidFill>
                  <a:schemeClr val="dk1"/>
                </a:solidFill>
                <a:latin typeface="Tahoma"/>
                <a:ea typeface="Tahoma"/>
                <a:cs typeface="Tahoma"/>
                <a:sym typeface="Tahoma"/>
              </a:rPr>
              <a:t> to get insight into data distribution </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As a </a:t>
            </a:r>
            <a:r>
              <a:rPr lang="en-US" sz="2400" b="0" i="0" u="none" strike="noStrike" cap="none" baseline="0">
                <a:solidFill>
                  <a:schemeClr val="hlink"/>
                </a:solidFill>
                <a:latin typeface="Tahoma"/>
                <a:ea typeface="Tahoma"/>
                <a:cs typeface="Tahoma"/>
                <a:sym typeface="Tahoma"/>
              </a:rPr>
              <a:t>preprocessing step</a:t>
            </a:r>
            <a:r>
              <a:rPr lang="en-US" sz="2400" b="0" i="0" u="none" strike="noStrike" cap="none" baseline="0">
                <a:solidFill>
                  <a:schemeClr val="dk1"/>
                </a:solidFill>
                <a:latin typeface="Tahoma"/>
                <a:ea typeface="Tahoma"/>
                <a:cs typeface="Tahoma"/>
                <a:sym typeface="Tahoma"/>
              </a:rPr>
              <a:t> for other algorithms</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56"/>
        <p:cNvGrpSpPr/>
        <p:nvPr/>
      </p:nvGrpSpPr>
      <p:grpSpPr>
        <a:xfrm>
          <a:off x="0" y="0"/>
          <a:ext cx="0" cy="0"/>
          <a:chOff x="0" y="0"/>
          <a:chExt cx="0" cy="0"/>
        </a:xfrm>
      </p:grpSpPr>
      <p:sp>
        <p:nvSpPr>
          <p:cNvPr id="1457" name="Shape 1457"/>
          <p:cNvSpPr txBox="1">
            <a:spLocks noGrp="1"/>
          </p:cNvSpPr>
          <p:nvPr>
            <p:ph type="title"/>
          </p:nvPr>
        </p:nvSpPr>
        <p:spPr>
          <a:xfrm>
            <a:off x="381000" y="381000"/>
            <a:ext cx="8458200" cy="6857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Density-Based Clustering: Basic Concepts</a:t>
            </a:r>
          </a:p>
        </p:txBody>
      </p:sp>
      <p:sp>
        <p:nvSpPr>
          <p:cNvPr id="1458" name="Shape 1458"/>
          <p:cNvSpPr txBox="1">
            <a:spLocks noGrp="1"/>
          </p:cNvSpPr>
          <p:nvPr>
            <p:ph type="body" idx="1"/>
          </p:nvPr>
        </p:nvSpPr>
        <p:spPr>
          <a:xfrm>
            <a:off x="304800" y="1371600"/>
            <a:ext cx="7924799" cy="51816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Two parameters</a:t>
            </a:r>
            <a:r>
              <a:rPr lang="en-US" sz="2400" b="0" i="1" u="none" strike="noStrike" cap="none" baseline="0">
                <a:solidFill>
                  <a:schemeClr val="dk1"/>
                </a:solidFill>
                <a:latin typeface="Tahoma"/>
                <a:ea typeface="Tahoma"/>
                <a:cs typeface="Tahoma"/>
                <a:sym typeface="Tahoma"/>
              </a:rPr>
              <a:t>:</a:t>
            </a:r>
          </a:p>
          <a:p>
            <a:pPr marL="742950" marR="0" lvl="1" indent="-285750" algn="l" rtl="0">
              <a:lnSpc>
                <a:spcPct val="90000"/>
              </a:lnSpc>
              <a:spcBef>
                <a:spcPts val="1200"/>
              </a:spcBef>
              <a:spcAft>
                <a:spcPts val="0"/>
              </a:spcAft>
              <a:buClr>
                <a:schemeClr val="hlink"/>
              </a:buClr>
              <a:buSzPct val="55000"/>
              <a:buFont typeface="Noto Symbol"/>
              <a:buChar char="■"/>
            </a:pPr>
            <a:r>
              <a:rPr lang="en-US" sz="2400" b="0" i="1" u="none" strike="noStrike" cap="none" baseline="0">
                <a:solidFill>
                  <a:schemeClr val="hlink"/>
                </a:solidFill>
                <a:latin typeface="Tahoma"/>
                <a:ea typeface="Tahoma"/>
                <a:cs typeface="Tahoma"/>
                <a:sym typeface="Tahoma"/>
              </a:rPr>
              <a:t>Eps</a:t>
            </a:r>
            <a:r>
              <a:rPr lang="en-US" sz="2400" b="0" i="0" u="none" strike="noStrike" cap="none" baseline="0">
                <a:solidFill>
                  <a:schemeClr val="dk1"/>
                </a:solidFill>
                <a:latin typeface="Tahoma"/>
                <a:ea typeface="Tahoma"/>
                <a:cs typeface="Tahoma"/>
                <a:sym typeface="Tahoma"/>
              </a:rPr>
              <a:t>: Maximum radius of the neighbourhood</a:t>
            </a:r>
          </a:p>
          <a:p>
            <a:pPr marL="742950" marR="0" lvl="1" indent="-285750" algn="l" rtl="0">
              <a:lnSpc>
                <a:spcPct val="90000"/>
              </a:lnSpc>
              <a:spcBef>
                <a:spcPts val="1200"/>
              </a:spcBef>
              <a:spcAft>
                <a:spcPts val="0"/>
              </a:spcAft>
              <a:buClr>
                <a:schemeClr val="hlink"/>
              </a:buClr>
              <a:buSzPct val="55000"/>
              <a:buFont typeface="Noto Symbol"/>
              <a:buChar char="■"/>
            </a:pPr>
            <a:r>
              <a:rPr lang="en-US" sz="2400" b="0" i="1" u="none" strike="noStrike" cap="none" baseline="0">
                <a:solidFill>
                  <a:schemeClr val="hlink"/>
                </a:solidFill>
                <a:latin typeface="Tahoma"/>
                <a:ea typeface="Tahoma"/>
                <a:cs typeface="Tahoma"/>
                <a:sym typeface="Tahoma"/>
              </a:rPr>
              <a:t>MinPts</a:t>
            </a:r>
            <a:r>
              <a:rPr lang="en-US" sz="2400" b="0" i="0" u="none" strike="noStrike" cap="none" baseline="0">
                <a:solidFill>
                  <a:schemeClr val="dk1"/>
                </a:solidFill>
                <a:latin typeface="Tahoma"/>
                <a:ea typeface="Tahoma"/>
                <a:cs typeface="Tahoma"/>
                <a:sym typeface="Tahoma"/>
              </a:rPr>
              <a:t>: Minimum number of points in an Eps-neighbourhood of that point</a:t>
            </a:r>
          </a:p>
          <a:p>
            <a:pPr marL="342900" marR="0" lvl="0" indent="-342900" algn="l" rtl="0">
              <a:lnSpc>
                <a:spcPct val="90000"/>
              </a:lnSpc>
              <a:spcBef>
                <a:spcPts val="1200"/>
              </a:spcBef>
              <a:spcAft>
                <a:spcPts val="0"/>
              </a:spcAft>
              <a:buClr>
                <a:schemeClr val="folHlink"/>
              </a:buClr>
              <a:buSzPct val="59999"/>
              <a:buFont typeface="Noto Symbol"/>
              <a:buChar char="■"/>
            </a:pPr>
            <a:r>
              <a:rPr lang="en-US" sz="2400" b="0" i="1" u="none" strike="noStrike" cap="none" baseline="0">
                <a:solidFill>
                  <a:schemeClr val="dk1"/>
                </a:solidFill>
                <a:latin typeface="Tahoma"/>
                <a:ea typeface="Tahoma"/>
                <a:cs typeface="Tahoma"/>
                <a:sym typeface="Tahoma"/>
              </a:rPr>
              <a:t>N</a:t>
            </a:r>
            <a:r>
              <a:rPr lang="en-US" sz="2400" b="0" i="1" u="none" strike="noStrike" cap="none" baseline="-25000">
                <a:solidFill>
                  <a:schemeClr val="dk1"/>
                </a:solidFill>
                <a:latin typeface="Tahoma"/>
                <a:ea typeface="Tahoma"/>
                <a:cs typeface="Tahoma"/>
                <a:sym typeface="Tahoma"/>
              </a:rPr>
              <a:t>Eps</a:t>
            </a:r>
            <a:r>
              <a:rPr lang="en-US" sz="2400" b="0" i="1" u="none" strike="noStrike" cap="none" baseline="0">
                <a:solidFill>
                  <a:schemeClr val="dk1"/>
                </a:solidFill>
                <a:latin typeface="Tahoma"/>
                <a:ea typeface="Tahoma"/>
                <a:cs typeface="Tahoma"/>
                <a:sym typeface="Tahoma"/>
              </a:rPr>
              <a:t>(q)</a:t>
            </a:r>
            <a:r>
              <a:rPr lang="en-US" sz="2400" b="0" i="0" u="none" strike="noStrike" cap="none" baseline="0">
                <a:solidFill>
                  <a:schemeClr val="dk1"/>
                </a:solidFill>
                <a:latin typeface="Tahoma"/>
                <a:ea typeface="Tahoma"/>
                <a:cs typeface="Tahoma"/>
                <a:sym typeface="Tahoma"/>
              </a:rPr>
              <a:t>: {p belongs to D | dist(p,q) ≤ Eps}</a:t>
            </a:r>
          </a:p>
          <a:p>
            <a:pPr marL="342900" marR="0" lvl="0" indent="-342900" algn="l" rtl="0">
              <a:lnSpc>
                <a:spcPct val="90000"/>
              </a:lnSpc>
              <a:spcBef>
                <a:spcPts val="1200"/>
              </a:spcBef>
              <a:spcAft>
                <a:spcPts val="0"/>
              </a:spcAft>
              <a:buClr>
                <a:schemeClr val="folHlink"/>
              </a:buClr>
              <a:buSzPct val="59999"/>
              <a:buFont typeface="Noto Symbol"/>
              <a:buChar char="■"/>
            </a:pPr>
            <a:r>
              <a:rPr lang="en-US" sz="2400" b="0" i="0" u="none" strike="noStrike" cap="none" baseline="0">
                <a:solidFill>
                  <a:schemeClr val="hlink"/>
                </a:solidFill>
                <a:latin typeface="Tahoma"/>
                <a:ea typeface="Tahoma"/>
                <a:cs typeface="Tahoma"/>
                <a:sym typeface="Tahoma"/>
              </a:rPr>
              <a:t>Directly density-reachable</a:t>
            </a:r>
            <a:r>
              <a:rPr lang="en-US" sz="2400" b="0" i="0" u="none" strike="noStrike" cap="none" baseline="0">
                <a:solidFill>
                  <a:schemeClr val="dk1"/>
                </a:solidFill>
                <a:latin typeface="Tahoma"/>
                <a:ea typeface="Tahoma"/>
                <a:cs typeface="Tahoma"/>
                <a:sym typeface="Tahoma"/>
              </a:rPr>
              <a:t>: A point </a:t>
            </a:r>
            <a:r>
              <a:rPr lang="en-US" sz="2400" b="0" i="1" u="none" strike="noStrike" cap="none" baseline="0">
                <a:solidFill>
                  <a:schemeClr val="dk1"/>
                </a:solidFill>
                <a:latin typeface="Tahoma"/>
                <a:ea typeface="Tahoma"/>
                <a:cs typeface="Tahoma"/>
                <a:sym typeface="Tahoma"/>
              </a:rPr>
              <a:t>p</a:t>
            </a:r>
            <a:r>
              <a:rPr lang="en-US" sz="2400" b="0" i="0" u="none" strike="noStrike" cap="none" baseline="0">
                <a:solidFill>
                  <a:schemeClr val="dk1"/>
                </a:solidFill>
                <a:latin typeface="Tahoma"/>
                <a:ea typeface="Tahoma"/>
                <a:cs typeface="Tahoma"/>
                <a:sym typeface="Tahoma"/>
              </a:rPr>
              <a:t> is directly density-reachable from a point </a:t>
            </a:r>
            <a:r>
              <a:rPr lang="en-US" sz="2400" b="0" i="1" u="none" strike="noStrike" cap="none" baseline="0">
                <a:solidFill>
                  <a:schemeClr val="dk1"/>
                </a:solidFill>
                <a:latin typeface="Tahoma"/>
                <a:ea typeface="Tahoma"/>
                <a:cs typeface="Tahoma"/>
                <a:sym typeface="Tahoma"/>
              </a:rPr>
              <a:t>q</a:t>
            </a:r>
            <a:r>
              <a:rPr lang="en-US" sz="2400" b="0" i="0" u="none" strike="noStrike" cap="none" baseline="0">
                <a:solidFill>
                  <a:schemeClr val="dk1"/>
                </a:solidFill>
                <a:latin typeface="Tahoma"/>
                <a:ea typeface="Tahoma"/>
                <a:cs typeface="Tahoma"/>
                <a:sym typeface="Tahoma"/>
              </a:rPr>
              <a:t> w.r.t. </a:t>
            </a:r>
            <a:r>
              <a:rPr lang="en-US" sz="2400" b="0" i="1" u="none" strike="noStrike" cap="none" baseline="0">
                <a:solidFill>
                  <a:schemeClr val="dk1"/>
                </a:solidFill>
                <a:latin typeface="Tahoma"/>
                <a:ea typeface="Tahoma"/>
                <a:cs typeface="Tahoma"/>
                <a:sym typeface="Tahoma"/>
              </a:rPr>
              <a:t>Eps</a:t>
            </a:r>
            <a:r>
              <a:rPr lang="en-US" sz="2400" b="0" i="0" u="none" strike="noStrike" cap="none" baseline="0">
                <a:solidFill>
                  <a:schemeClr val="dk1"/>
                </a:solidFill>
                <a:latin typeface="Tahoma"/>
                <a:ea typeface="Tahoma"/>
                <a:cs typeface="Tahoma"/>
                <a:sym typeface="Tahoma"/>
              </a:rPr>
              <a:t>, </a:t>
            </a:r>
            <a:r>
              <a:rPr lang="en-US" sz="2400" b="0" i="1" u="none" strike="noStrike" cap="none" baseline="0">
                <a:solidFill>
                  <a:schemeClr val="dk1"/>
                </a:solidFill>
                <a:latin typeface="Tahoma"/>
                <a:ea typeface="Tahoma"/>
                <a:cs typeface="Tahoma"/>
                <a:sym typeface="Tahoma"/>
              </a:rPr>
              <a:t>MinPts</a:t>
            </a:r>
            <a:r>
              <a:rPr lang="en-US" sz="2400" b="0" i="0" u="none" strike="noStrike" cap="none" baseline="0">
                <a:solidFill>
                  <a:schemeClr val="dk1"/>
                </a:solidFill>
                <a:latin typeface="Tahoma"/>
                <a:ea typeface="Tahoma"/>
                <a:cs typeface="Tahoma"/>
                <a:sym typeface="Tahoma"/>
              </a:rPr>
              <a:t> if 	</a:t>
            </a:r>
          </a:p>
          <a:p>
            <a:pPr marL="742950" marR="0" lvl="1" indent="-285750" algn="l" rtl="0">
              <a:lnSpc>
                <a:spcPct val="90000"/>
              </a:lnSpc>
              <a:spcBef>
                <a:spcPts val="1200"/>
              </a:spcBef>
              <a:spcAft>
                <a:spcPts val="0"/>
              </a:spcAft>
              <a:buClr>
                <a:schemeClr val="hlink"/>
              </a:buClr>
              <a:buSzPct val="55000"/>
              <a:buFont typeface="Noto Symbol"/>
              <a:buChar char="■"/>
            </a:pPr>
            <a:r>
              <a:rPr lang="en-US" sz="2400" b="0" i="1" u="none" strike="noStrike" cap="none" baseline="0">
                <a:solidFill>
                  <a:schemeClr val="dk1"/>
                </a:solidFill>
                <a:latin typeface="Tahoma"/>
                <a:ea typeface="Tahoma"/>
                <a:cs typeface="Tahoma"/>
                <a:sym typeface="Tahoma"/>
              </a:rPr>
              <a:t>p</a:t>
            </a:r>
            <a:r>
              <a:rPr lang="en-US" sz="2400" b="0" i="0" u="none" strike="noStrike" cap="none" baseline="0">
                <a:solidFill>
                  <a:schemeClr val="dk1"/>
                </a:solidFill>
                <a:latin typeface="Tahoma"/>
                <a:ea typeface="Tahoma"/>
                <a:cs typeface="Tahoma"/>
                <a:sym typeface="Tahoma"/>
              </a:rPr>
              <a:t> belongs to </a:t>
            </a:r>
            <a:r>
              <a:rPr lang="en-US" sz="2400" b="0" i="1" u="none" strike="noStrike" cap="none" baseline="0">
                <a:solidFill>
                  <a:schemeClr val="dk1"/>
                </a:solidFill>
                <a:latin typeface="Tahoma"/>
                <a:ea typeface="Tahoma"/>
                <a:cs typeface="Tahoma"/>
                <a:sym typeface="Tahoma"/>
              </a:rPr>
              <a:t>N</a:t>
            </a:r>
            <a:r>
              <a:rPr lang="en-US" sz="2400" b="0" i="1" u="none" strike="noStrike" cap="none" baseline="-25000">
                <a:solidFill>
                  <a:schemeClr val="dk1"/>
                </a:solidFill>
                <a:latin typeface="Tahoma"/>
                <a:ea typeface="Tahoma"/>
                <a:cs typeface="Tahoma"/>
                <a:sym typeface="Tahoma"/>
              </a:rPr>
              <a:t>Eps</a:t>
            </a:r>
            <a:r>
              <a:rPr lang="en-US" sz="2400" b="0" i="1" u="none" strike="noStrike" cap="none" baseline="0">
                <a:solidFill>
                  <a:schemeClr val="dk1"/>
                </a:solidFill>
                <a:latin typeface="Tahoma"/>
                <a:ea typeface="Tahoma"/>
                <a:cs typeface="Tahoma"/>
                <a:sym typeface="Tahoma"/>
              </a:rPr>
              <a:t>(q)</a:t>
            </a:r>
          </a:p>
          <a:p>
            <a:pPr marL="742950" marR="0" lvl="1" indent="-285750" algn="l" rtl="0">
              <a:lnSpc>
                <a:spcPct val="90000"/>
              </a:lnSpc>
              <a:spcBef>
                <a:spcPts val="120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core point condition:</a:t>
            </a:r>
          </a:p>
          <a:p>
            <a:pPr marL="742950" marR="0" lvl="1" indent="-285750" algn="l" rtl="0">
              <a:lnSpc>
                <a:spcPct val="90000"/>
              </a:lnSpc>
              <a:spcBef>
                <a:spcPts val="1200"/>
              </a:spcBef>
              <a:spcAft>
                <a:spcPts val="0"/>
              </a:spcAft>
              <a:buClr>
                <a:schemeClr val="hlink"/>
              </a:buClr>
              <a:buSzPct val="25000"/>
              <a:buFont typeface="Noto Symbol"/>
              <a:buNone/>
            </a:pPr>
            <a:r>
              <a:rPr lang="en-US" sz="2400" b="0" i="0" u="none" strike="noStrike" cap="none" baseline="0">
                <a:solidFill>
                  <a:schemeClr val="dk1"/>
                </a:solidFill>
                <a:latin typeface="Tahoma"/>
                <a:ea typeface="Tahoma"/>
                <a:cs typeface="Tahoma"/>
                <a:sym typeface="Tahoma"/>
              </a:rPr>
              <a:t>              |</a:t>
            </a:r>
            <a:r>
              <a:rPr lang="en-US" sz="2400" b="0" i="1" u="none" strike="noStrike" cap="none" baseline="0">
                <a:solidFill>
                  <a:schemeClr val="dk1"/>
                </a:solidFill>
                <a:latin typeface="Tahoma"/>
                <a:ea typeface="Tahoma"/>
                <a:cs typeface="Tahoma"/>
                <a:sym typeface="Tahoma"/>
              </a:rPr>
              <a:t>N</a:t>
            </a:r>
            <a:r>
              <a:rPr lang="en-US" sz="2400" b="0" i="1" u="none" strike="noStrike" cap="none" baseline="-25000">
                <a:solidFill>
                  <a:schemeClr val="dk1"/>
                </a:solidFill>
                <a:latin typeface="Tahoma"/>
                <a:ea typeface="Tahoma"/>
                <a:cs typeface="Tahoma"/>
                <a:sym typeface="Tahoma"/>
              </a:rPr>
              <a:t>Eps</a:t>
            </a:r>
            <a:r>
              <a:rPr lang="en-US" sz="2400" b="0" i="1" u="none" strike="noStrike" cap="none" baseline="0">
                <a:solidFill>
                  <a:schemeClr val="dk1"/>
                </a:solidFill>
                <a:latin typeface="Tahoma"/>
                <a:ea typeface="Tahoma"/>
                <a:cs typeface="Tahoma"/>
                <a:sym typeface="Tahoma"/>
              </a:rPr>
              <a:t> (q)</a:t>
            </a:r>
            <a:r>
              <a:rPr lang="en-US" sz="2400" b="0" i="0" u="none" strike="noStrike" cap="none" baseline="0">
                <a:solidFill>
                  <a:schemeClr val="dk1"/>
                </a:solidFill>
                <a:latin typeface="Tahoma"/>
                <a:ea typeface="Tahoma"/>
                <a:cs typeface="Tahoma"/>
                <a:sym typeface="Tahoma"/>
              </a:rPr>
              <a:t>| ≥ </a:t>
            </a:r>
            <a:r>
              <a:rPr lang="en-US" sz="2400" b="0" i="1" u="none" strike="noStrike" cap="none" baseline="0">
                <a:solidFill>
                  <a:schemeClr val="dk1"/>
                </a:solidFill>
                <a:latin typeface="Tahoma"/>
                <a:ea typeface="Tahoma"/>
                <a:cs typeface="Tahoma"/>
                <a:sym typeface="Tahoma"/>
              </a:rPr>
              <a:t>MinPts</a:t>
            </a:r>
            <a:r>
              <a:rPr lang="en-US" sz="2400" b="0" i="0" u="none" strike="noStrike" cap="none" baseline="0">
                <a:solidFill>
                  <a:schemeClr val="dk1"/>
                </a:solidFill>
                <a:latin typeface="Tahoma"/>
                <a:ea typeface="Tahoma"/>
                <a:cs typeface="Tahoma"/>
                <a:sym typeface="Tahoma"/>
              </a:rPr>
              <a:t> </a:t>
            </a:r>
          </a:p>
        </p:txBody>
      </p:sp>
      <p:grpSp>
        <p:nvGrpSpPr>
          <p:cNvPr id="1459" name="Shape 1459"/>
          <p:cNvGrpSpPr/>
          <p:nvPr/>
        </p:nvGrpSpPr>
        <p:grpSpPr>
          <a:xfrm>
            <a:off x="5264150" y="4648200"/>
            <a:ext cx="3879849" cy="1663700"/>
            <a:chOff x="0" y="0"/>
            <a:chExt cx="2147483647" cy="2147483647"/>
          </a:xfrm>
        </p:grpSpPr>
        <p:sp>
          <p:nvSpPr>
            <p:cNvPr id="1460" name="Shape 1460"/>
            <p:cNvSpPr txBox="1"/>
            <p:nvPr/>
          </p:nvSpPr>
          <p:spPr>
            <a:xfrm>
              <a:off x="1135249089" y="385235761"/>
              <a:ext cx="1012234557" cy="1297097037"/>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MinPts = 5</a:t>
              </a:r>
            </a:p>
            <a:p>
              <a:pPr marL="0" marR="0" lvl="0" indent="0" algn="l" rtl="0">
                <a:lnSpc>
                  <a:spcPct val="100000"/>
                </a:lnSpc>
                <a:spcBef>
                  <a:spcPts val="90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Eps = 1 cm</a:t>
              </a:r>
            </a:p>
          </p:txBody>
        </p:sp>
        <p:grpSp>
          <p:nvGrpSpPr>
            <p:cNvPr id="1461" name="Shape 1461"/>
            <p:cNvGrpSpPr/>
            <p:nvPr/>
          </p:nvGrpSpPr>
          <p:grpSpPr>
            <a:xfrm>
              <a:off x="0" y="0"/>
              <a:ext cx="920852091" cy="2147483647"/>
              <a:chOff x="0" y="0"/>
              <a:chExt cx="2147483647" cy="2147483647"/>
            </a:xfrm>
          </p:grpSpPr>
          <p:sp>
            <p:nvSpPr>
              <p:cNvPr id="1462" name="Shape 1462"/>
              <p:cNvSpPr/>
              <p:nvPr/>
            </p:nvSpPr>
            <p:spPr>
              <a:xfrm>
                <a:off x="143438385" y="1010219293"/>
                <a:ext cx="129095585" cy="12704577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63" name="Shape 1463"/>
              <p:cNvSpPr/>
              <p:nvPr/>
            </p:nvSpPr>
            <p:spPr>
              <a:xfrm>
                <a:off x="577853491" y="1153658285"/>
                <a:ext cx="127045813" cy="129095546"/>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64" name="Shape 1464"/>
              <p:cNvSpPr/>
              <p:nvPr/>
            </p:nvSpPr>
            <p:spPr>
              <a:xfrm>
                <a:off x="778667752" y="688506384"/>
                <a:ext cx="127045813" cy="12704577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65" name="Shape 1465"/>
              <p:cNvSpPr/>
              <p:nvPr/>
            </p:nvSpPr>
            <p:spPr>
              <a:xfrm>
                <a:off x="0" y="1586022961"/>
                <a:ext cx="127045813" cy="129095546"/>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66" name="Shape 1466"/>
              <p:cNvSpPr/>
              <p:nvPr/>
            </p:nvSpPr>
            <p:spPr>
              <a:xfrm>
                <a:off x="288927071" y="1299145626"/>
                <a:ext cx="127045813" cy="12704577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67" name="Shape 1467"/>
              <p:cNvSpPr/>
              <p:nvPr/>
            </p:nvSpPr>
            <p:spPr>
              <a:xfrm>
                <a:off x="288927071" y="1586022961"/>
                <a:ext cx="127045813" cy="129095546"/>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68" name="Shape 1468"/>
              <p:cNvSpPr/>
              <p:nvPr/>
            </p:nvSpPr>
            <p:spPr>
              <a:xfrm>
                <a:off x="721291877" y="1731511602"/>
                <a:ext cx="127045813" cy="12704577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69" name="Shape 1469"/>
              <p:cNvSpPr/>
              <p:nvPr/>
            </p:nvSpPr>
            <p:spPr>
              <a:xfrm>
                <a:off x="721291877" y="0"/>
                <a:ext cx="1426191769" cy="1426191337"/>
              </a:xfrm>
              <a:prstGeom prst="ellipse">
                <a:avLst/>
              </a:prstGeom>
              <a:no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70" name="Shape 1470"/>
              <p:cNvSpPr/>
              <p:nvPr/>
            </p:nvSpPr>
            <p:spPr>
              <a:xfrm>
                <a:off x="721291877" y="432365976"/>
                <a:ext cx="127045813" cy="129095546"/>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71" name="Shape 1471"/>
              <p:cNvSpPr/>
              <p:nvPr/>
            </p:nvSpPr>
            <p:spPr>
              <a:xfrm>
                <a:off x="1586023441" y="1299145626"/>
                <a:ext cx="129095585" cy="12704577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72" name="Shape 1472"/>
              <p:cNvSpPr/>
              <p:nvPr/>
            </p:nvSpPr>
            <p:spPr>
              <a:xfrm>
                <a:off x="1299145369" y="721292309"/>
                <a:ext cx="127045813" cy="12704577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73" name="Shape 1473"/>
              <p:cNvSpPr/>
              <p:nvPr/>
            </p:nvSpPr>
            <p:spPr>
              <a:xfrm>
                <a:off x="577853491" y="1442583968"/>
                <a:ext cx="127045813" cy="12704577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74" name="Shape 1474"/>
              <p:cNvSpPr/>
              <p:nvPr/>
            </p:nvSpPr>
            <p:spPr>
              <a:xfrm>
                <a:off x="864730913" y="1153658285"/>
                <a:ext cx="129095585" cy="129095546"/>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75" name="Shape 1475"/>
              <p:cNvSpPr/>
              <p:nvPr/>
            </p:nvSpPr>
            <p:spPr>
              <a:xfrm>
                <a:off x="1153658635" y="1586022961"/>
                <a:ext cx="129095585" cy="129095546"/>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76" name="Shape 1476"/>
              <p:cNvSpPr/>
              <p:nvPr/>
            </p:nvSpPr>
            <p:spPr>
              <a:xfrm>
                <a:off x="1874950512" y="1731511602"/>
                <a:ext cx="129095585" cy="12704577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77" name="Shape 1477"/>
              <p:cNvSpPr/>
              <p:nvPr/>
            </p:nvSpPr>
            <p:spPr>
              <a:xfrm>
                <a:off x="288927071" y="721292309"/>
                <a:ext cx="1426191769" cy="1426191337"/>
              </a:xfrm>
              <a:prstGeom prst="ellipse">
                <a:avLst/>
              </a:prstGeom>
              <a:no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78" name="Shape 1478"/>
              <p:cNvSpPr txBox="1"/>
              <p:nvPr/>
            </p:nvSpPr>
            <p:spPr>
              <a:xfrm>
                <a:off x="1368815888" y="385235761"/>
                <a:ext cx="491790256" cy="590148113"/>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p</a:t>
                </a:r>
              </a:p>
            </p:txBody>
          </p:sp>
          <p:sp>
            <p:nvSpPr>
              <p:cNvPr id="1479" name="Shape 1479"/>
              <p:cNvSpPr txBox="1"/>
              <p:nvPr/>
            </p:nvSpPr>
            <p:spPr>
              <a:xfrm>
                <a:off x="778667752" y="1377012117"/>
                <a:ext cx="491790256" cy="590148113"/>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q</a:t>
                </a:r>
              </a:p>
            </p:txBody>
          </p:sp>
          <p:sp>
            <p:nvSpPr>
              <p:cNvPr id="1480" name="Shape 1480"/>
              <p:cNvSpPr/>
              <p:nvPr/>
            </p:nvSpPr>
            <p:spPr>
              <a:xfrm>
                <a:off x="946696077" y="1446682615"/>
                <a:ext cx="127045813" cy="12704577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grpSp>
      </p:grpSp>
      <p:sp>
        <p:nvSpPr>
          <p:cNvPr id="1481" name="Shape 1481"/>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30</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86"/>
        <p:cNvGrpSpPr/>
        <p:nvPr/>
      </p:nvGrpSpPr>
      <p:grpSpPr>
        <a:xfrm>
          <a:off x="0" y="0"/>
          <a:ext cx="0" cy="0"/>
          <a:chOff x="0" y="0"/>
          <a:chExt cx="0" cy="0"/>
        </a:xfrm>
      </p:grpSpPr>
      <p:sp>
        <p:nvSpPr>
          <p:cNvPr id="1487" name="Shape 1487"/>
          <p:cNvSpPr txBox="1">
            <a:spLocks noGrp="1"/>
          </p:cNvSpPr>
          <p:nvPr>
            <p:ph type="title"/>
          </p:nvPr>
        </p:nvSpPr>
        <p:spPr>
          <a:xfrm>
            <a:off x="0" y="381000"/>
            <a:ext cx="9144000" cy="838199"/>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Density-Reachable and Density-Connected</a:t>
            </a:r>
          </a:p>
        </p:txBody>
      </p:sp>
      <p:sp>
        <p:nvSpPr>
          <p:cNvPr id="1488" name="Shape 1488"/>
          <p:cNvSpPr txBox="1">
            <a:spLocks noGrp="1"/>
          </p:cNvSpPr>
          <p:nvPr>
            <p:ph type="body" idx="1"/>
          </p:nvPr>
        </p:nvSpPr>
        <p:spPr>
          <a:xfrm>
            <a:off x="228600" y="1447800"/>
            <a:ext cx="5638800" cy="5029199"/>
          </a:xfrm>
          <a:prstGeom prst="rect">
            <a:avLst/>
          </a:prstGeom>
          <a:noFill/>
          <a:ln>
            <a:noFill/>
          </a:ln>
        </p:spPr>
        <p:txBody>
          <a:bodyPr lIns="92075" tIns="46025" rIns="92075" bIns="46025" anchor="t" anchorCtr="0">
            <a:noAutofit/>
          </a:bodyPr>
          <a:lstStyle/>
          <a:p>
            <a:pPr marL="342900" marR="0" lvl="0" indent="-342900" algn="l" rtl="0">
              <a:lnSpc>
                <a:spcPct val="100000"/>
              </a:lnSpc>
              <a:spcBef>
                <a:spcPts val="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Density-reachable: </a:t>
            </a:r>
          </a:p>
          <a:p>
            <a:pPr marL="742950" marR="0" lvl="1" indent="-285750" algn="l" rtl="0">
              <a:lnSpc>
                <a:spcPct val="100000"/>
              </a:lnSpc>
              <a:spcBef>
                <a:spcPts val="120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A point </a:t>
            </a:r>
            <a:r>
              <a:rPr lang="en-US" sz="2400" b="0" i="1" u="none" strike="noStrike" cap="none" baseline="0">
                <a:solidFill>
                  <a:schemeClr val="dk1"/>
                </a:solidFill>
                <a:latin typeface="Tahoma"/>
                <a:ea typeface="Tahoma"/>
                <a:cs typeface="Tahoma"/>
                <a:sym typeface="Tahoma"/>
              </a:rPr>
              <a:t>p</a:t>
            </a:r>
            <a:r>
              <a:rPr lang="en-US" sz="2400" b="0" i="0" u="none" strike="noStrike" cap="none" baseline="0">
                <a:solidFill>
                  <a:schemeClr val="dk1"/>
                </a:solidFill>
                <a:latin typeface="Tahoma"/>
                <a:ea typeface="Tahoma"/>
                <a:cs typeface="Tahoma"/>
                <a:sym typeface="Tahoma"/>
              </a:rPr>
              <a:t> is </a:t>
            </a:r>
            <a:r>
              <a:rPr lang="en-US" sz="2400" b="0" i="0" u="none" strike="noStrike" cap="none" baseline="0">
                <a:solidFill>
                  <a:schemeClr val="hlink"/>
                </a:solidFill>
                <a:latin typeface="Tahoma"/>
                <a:ea typeface="Tahoma"/>
                <a:cs typeface="Tahoma"/>
                <a:sym typeface="Tahoma"/>
              </a:rPr>
              <a:t>density-reachable</a:t>
            </a:r>
            <a:r>
              <a:rPr lang="en-US" sz="2400" b="0" i="0" u="none" strike="noStrike" cap="none" baseline="0">
                <a:solidFill>
                  <a:schemeClr val="dk1"/>
                </a:solidFill>
                <a:latin typeface="Tahoma"/>
                <a:ea typeface="Tahoma"/>
                <a:cs typeface="Tahoma"/>
                <a:sym typeface="Tahoma"/>
              </a:rPr>
              <a:t> from a point </a:t>
            </a:r>
            <a:r>
              <a:rPr lang="en-US" sz="2400" b="0" i="1" u="none" strike="noStrike" cap="none" baseline="0">
                <a:solidFill>
                  <a:schemeClr val="dk1"/>
                </a:solidFill>
                <a:latin typeface="Tahoma"/>
                <a:ea typeface="Tahoma"/>
                <a:cs typeface="Tahoma"/>
                <a:sym typeface="Tahoma"/>
              </a:rPr>
              <a:t>q</a:t>
            </a:r>
            <a:r>
              <a:rPr lang="en-US" sz="2400" b="0" i="0" u="none" strike="noStrike" cap="none" baseline="0">
                <a:solidFill>
                  <a:schemeClr val="dk1"/>
                </a:solidFill>
                <a:latin typeface="Tahoma"/>
                <a:ea typeface="Tahoma"/>
                <a:cs typeface="Tahoma"/>
                <a:sym typeface="Tahoma"/>
              </a:rPr>
              <a:t> w.r.t. </a:t>
            </a:r>
            <a:r>
              <a:rPr lang="en-US" sz="2400" b="0" i="1" u="none" strike="noStrike" cap="none" baseline="0">
                <a:solidFill>
                  <a:schemeClr val="dk1"/>
                </a:solidFill>
                <a:latin typeface="Tahoma"/>
                <a:ea typeface="Tahoma"/>
                <a:cs typeface="Tahoma"/>
                <a:sym typeface="Tahoma"/>
              </a:rPr>
              <a:t>Eps</a:t>
            </a:r>
            <a:r>
              <a:rPr lang="en-US" sz="2400" b="0" i="0" u="none" strike="noStrike" cap="none" baseline="0">
                <a:solidFill>
                  <a:schemeClr val="dk1"/>
                </a:solidFill>
                <a:latin typeface="Tahoma"/>
                <a:ea typeface="Tahoma"/>
                <a:cs typeface="Tahoma"/>
                <a:sym typeface="Tahoma"/>
              </a:rPr>
              <a:t>, </a:t>
            </a:r>
            <a:r>
              <a:rPr lang="en-US" sz="2400" b="0" i="1" u="none" strike="noStrike" cap="none" baseline="0">
                <a:solidFill>
                  <a:schemeClr val="dk1"/>
                </a:solidFill>
                <a:latin typeface="Tahoma"/>
                <a:ea typeface="Tahoma"/>
                <a:cs typeface="Tahoma"/>
                <a:sym typeface="Tahoma"/>
              </a:rPr>
              <a:t>MinPts</a:t>
            </a:r>
            <a:r>
              <a:rPr lang="en-US" sz="2400" b="0" i="0" u="none" strike="noStrike" cap="none" baseline="0">
                <a:solidFill>
                  <a:schemeClr val="dk1"/>
                </a:solidFill>
                <a:latin typeface="Tahoma"/>
                <a:ea typeface="Tahoma"/>
                <a:cs typeface="Tahoma"/>
                <a:sym typeface="Tahoma"/>
              </a:rPr>
              <a:t> if there is a chain of points </a:t>
            </a:r>
            <a:r>
              <a:rPr lang="en-US" sz="2400" b="0" i="1" u="none" strike="noStrike" cap="none" baseline="0">
                <a:solidFill>
                  <a:schemeClr val="dk1"/>
                </a:solidFill>
                <a:latin typeface="Tahoma"/>
                <a:ea typeface="Tahoma"/>
                <a:cs typeface="Tahoma"/>
                <a:sym typeface="Tahoma"/>
              </a:rPr>
              <a:t>p</a:t>
            </a:r>
            <a:r>
              <a:rPr lang="en-US" sz="2400" b="0" i="1" u="none" strike="noStrike" cap="none" baseline="-25000">
                <a:solidFill>
                  <a:schemeClr val="dk1"/>
                </a:solidFill>
                <a:latin typeface="Tahoma"/>
                <a:ea typeface="Tahoma"/>
                <a:cs typeface="Tahoma"/>
                <a:sym typeface="Tahoma"/>
              </a:rPr>
              <a:t>1</a:t>
            </a:r>
            <a:r>
              <a:rPr lang="en-US" sz="2400" b="0" i="0" u="none" strike="noStrike" cap="none" baseline="0">
                <a:solidFill>
                  <a:schemeClr val="dk1"/>
                </a:solidFill>
                <a:latin typeface="Tahoma"/>
                <a:ea typeface="Tahoma"/>
                <a:cs typeface="Tahoma"/>
                <a:sym typeface="Tahoma"/>
              </a:rPr>
              <a:t>, </a:t>
            </a:r>
            <a:r>
              <a:rPr lang="en-US" sz="2400" b="0" i="0" u="none" strike="noStrike" cap="none" baseline="0">
                <a:solidFill>
                  <a:schemeClr val="dk1"/>
                </a:solidFill>
                <a:latin typeface="Times New Roman"/>
                <a:ea typeface="Times New Roman"/>
                <a:cs typeface="Times New Roman"/>
                <a:sym typeface="Times New Roman"/>
              </a:rPr>
              <a:t>…</a:t>
            </a:r>
            <a:r>
              <a:rPr lang="en-US" sz="2400" b="0" i="0" u="none" strike="noStrike" cap="none" baseline="0">
                <a:solidFill>
                  <a:schemeClr val="dk1"/>
                </a:solidFill>
                <a:latin typeface="Tahoma"/>
                <a:ea typeface="Tahoma"/>
                <a:cs typeface="Tahoma"/>
                <a:sym typeface="Tahoma"/>
              </a:rPr>
              <a:t>, </a:t>
            </a:r>
            <a:r>
              <a:rPr lang="en-US" sz="2400" b="0" i="1" u="none" strike="noStrike" cap="none" baseline="0">
                <a:solidFill>
                  <a:schemeClr val="dk1"/>
                </a:solidFill>
                <a:latin typeface="Tahoma"/>
                <a:ea typeface="Tahoma"/>
                <a:cs typeface="Tahoma"/>
                <a:sym typeface="Tahoma"/>
              </a:rPr>
              <a:t>p</a:t>
            </a:r>
            <a:r>
              <a:rPr lang="en-US" sz="2400" b="0" i="1" u="none" strike="noStrike" cap="none" baseline="-25000">
                <a:solidFill>
                  <a:schemeClr val="dk1"/>
                </a:solidFill>
                <a:latin typeface="Tahoma"/>
                <a:ea typeface="Tahoma"/>
                <a:cs typeface="Tahoma"/>
                <a:sym typeface="Tahoma"/>
              </a:rPr>
              <a:t>n</a:t>
            </a:r>
            <a:r>
              <a:rPr lang="en-US" sz="2400" b="0" i="0" u="none" strike="noStrike" cap="none" baseline="0">
                <a:solidFill>
                  <a:schemeClr val="dk1"/>
                </a:solidFill>
                <a:latin typeface="Tahoma"/>
                <a:ea typeface="Tahoma"/>
                <a:cs typeface="Tahoma"/>
                <a:sym typeface="Tahoma"/>
              </a:rPr>
              <a:t>, </a:t>
            </a:r>
            <a:r>
              <a:rPr lang="en-US" sz="2400" b="0" i="1" u="none" strike="noStrike" cap="none" baseline="0">
                <a:solidFill>
                  <a:schemeClr val="dk1"/>
                </a:solidFill>
                <a:latin typeface="Tahoma"/>
                <a:ea typeface="Tahoma"/>
                <a:cs typeface="Tahoma"/>
                <a:sym typeface="Tahoma"/>
              </a:rPr>
              <a:t>p</a:t>
            </a:r>
            <a:r>
              <a:rPr lang="en-US" sz="2400" b="0" i="1" u="none" strike="noStrike" cap="none" baseline="-25000">
                <a:solidFill>
                  <a:schemeClr val="dk1"/>
                </a:solidFill>
                <a:latin typeface="Tahoma"/>
                <a:ea typeface="Tahoma"/>
                <a:cs typeface="Tahoma"/>
                <a:sym typeface="Tahoma"/>
              </a:rPr>
              <a:t>1</a:t>
            </a:r>
            <a:r>
              <a:rPr lang="en-US" sz="2400" b="0" i="0" u="none" strike="noStrike" cap="none" baseline="0">
                <a:solidFill>
                  <a:schemeClr val="dk1"/>
                </a:solidFill>
                <a:latin typeface="Tahoma"/>
                <a:ea typeface="Tahoma"/>
                <a:cs typeface="Tahoma"/>
                <a:sym typeface="Tahoma"/>
              </a:rPr>
              <a:t> = </a:t>
            </a:r>
            <a:r>
              <a:rPr lang="en-US" sz="2400" b="0" i="1" u="none" strike="noStrike" cap="none" baseline="0">
                <a:solidFill>
                  <a:schemeClr val="dk1"/>
                </a:solidFill>
                <a:latin typeface="Tahoma"/>
                <a:ea typeface="Tahoma"/>
                <a:cs typeface="Tahoma"/>
                <a:sym typeface="Tahoma"/>
              </a:rPr>
              <a:t>q</a:t>
            </a:r>
            <a:r>
              <a:rPr lang="en-US" sz="2400" b="0" i="0" u="none" strike="noStrike" cap="none" baseline="0">
                <a:solidFill>
                  <a:schemeClr val="dk1"/>
                </a:solidFill>
                <a:latin typeface="Tahoma"/>
                <a:ea typeface="Tahoma"/>
                <a:cs typeface="Tahoma"/>
                <a:sym typeface="Tahoma"/>
              </a:rPr>
              <a:t>, </a:t>
            </a:r>
            <a:r>
              <a:rPr lang="en-US" sz="2400" b="0" i="1" u="none" strike="noStrike" cap="none" baseline="0">
                <a:solidFill>
                  <a:schemeClr val="dk1"/>
                </a:solidFill>
                <a:latin typeface="Tahoma"/>
                <a:ea typeface="Tahoma"/>
                <a:cs typeface="Tahoma"/>
                <a:sym typeface="Tahoma"/>
              </a:rPr>
              <a:t>p</a:t>
            </a:r>
            <a:r>
              <a:rPr lang="en-US" sz="2400" b="0" i="1" u="none" strike="noStrike" cap="none" baseline="-25000">
                <a:solidFill>
                  <a:schemeClr val="dk1"/>
                </a:solidFill>
                <a:latin typeface="Tahoma"/>
                <a:ea typeface="Tahoma"/>
                <a:cs typeface="Tahoma"/>
                <a:sym typeface="Tahoma"/>
              </a:rPr>
              <a:t>n</a:t>
            </a:r>
            <a:r>
              <a:rPr lang="en-US" sz="2400" b="0" i="0" u="none" strike="noStrike" cap="none" baseline="0">
                <a:solidFill>
                  <a:schemeClr val="dk1"/>
                </a:solidFill>
                <a:latin typeface="Tahoma"/>
                <a:ea typeface="Tahoma"/>
                <a:cs typeface="Tahoma"/>
                <a:sym typeface="Tahoma"/>
              </a:rPr>
              <a:t> = </a:t>
            </a:r>
            <a:r>
              <a:rPr lang="en-US" sz="2400" b="0" i="1" u="none" strike="noStrike" cap="none" baseline="0">
                <a:solidFill>
                  <a:schemeClr val="dk1"/>
                </a:solidFill>
                <a:latin typeface="Tahoma"/>
                <a:ea typeface="Tahoma"/>
                <a:cs typeface="Tahoma"/>
                <a:sym typeface="Tahoma"/>
              </a:rPr>
              <a:t>p</a:t>
            </a:r>
            <a:r>
              <a:rPr lang="en-US" sz="2400" b="0" i="0" u="none" strike="noStrike" cap="none" baseline="0">
                <a:solidFill>
                  <a:schemeClr val="dk1"/>
                </a:solidFill>
                <a:latin typeface="Tahoma"/>
                <a:ea typeface="Tahoma"/>
                <a:cs typeface="Tahoma"/>
                <a:sym typeface="Tahoma"/>
              </a:rPr>
              <a:t> such that </a:t>
            </a:r>
            <a:r>
              <a:rPr lang="en-US" sz="2400" b="0" i="1" u="none" strike="noStrike" cap="none" baseline="0">
                <a:solidFill>
                  <a:schemeClr val="dk1"/>
                </a:solidFill>
                <a:latin typeface="Tahoma"/>
                <a:ea typeface="Tahoma"/>
                <a:cs typeface="Tahoma"/>
                <a:sym typeface="Tahoma"/>
              </a:rPr>
              <a:t>p</a:t>
            </a:r>
            <a:r>
              <a:rPr lang="en-US" sz="2400" b="0" i="1" u="none" strike="noStrike" cap="none" baseline="-25000">
                <a:solidFill>
                  <a:schemeClr val="dk1"/>
                </a:solidFill>
                <a:latin typeface="Tahoma"/>
                <a:ea typeface="Tahoma"/>
                <a:cs typeface="Tahoma"/>
                <a:sym typeface="Tahoma"/>
              </a:rPr>
              <a:t>i+1</a:t>
            </a:r>
            <a:r>
              <a:rPr lang="en-US" sz="2400" b="0" i="0" u="none" strike="noStrike" cap="none" baseline="0">
                <a:solidFill>
                  <a:schemeClr val="dk1"/>
                </a:solidFill>
                <a:latin typeface="Tahoma"/>
                <a:ea typeface="Tahoma"/>
                <a:cs typeface="Tahoma"/>
                <a:sym typeface="Tahoma"/>
              </a:rPr>
              <a:t> is directly density-reachable from </a:t>
            </a:r>
            <a:r>
              <a:rPr lang="en-US" sz="2400" b="0" i="1" u="none" strike="noStrike" cap="none" baseline="0">
                <a:solidFill>
                  <a:schemeClr val="dk1"/>
                </a:solidFill>
                <a:latin typeface="Tahoma"/>
                <a:ea typeface="Tahoma"/>
                <a:cs typeface="Tahoma"/>
                <a:sym typeface="Tahoma"/>
              </a:rPr>
              <a:t>p</a:t>
            </a:r>
            <a:r>
              <a:rPr lang="en-US" sz="2400" b="0" i="1" u="none" strike="noStrike" cap="none" baseline="-25000">
                <a:solidFill>
                  <a:schemeClr val="dk1"/>
                </a:solidFill>
                <a:latin typeface="Tahoma"/>
                <a:ea typeface="Tahoma"/>
                <a:cs typeface="Tahoma"/>
                <a:sym typeface="Tahoma"/>
              </a:rPr>
              <a:t>i</a:t>
            </a:r>
            <a:r>
              <a:rPr lang="en-US" sz="2400" b="0" i="0" u="none" strike="noStrike" cap="none" baseline="0">
                <a:solidFill>
                  <a:schemeClr val="dk1"/>
                </a:solidFill>
                <a:latin typeface="Tahoma"/>
                <a:ea typeface="Tahoma"/>
                <a:cs typeface="Tahoma"/>
                <a:sym typeface="Tahoma"/>
              </a:rPr>
              <a:t>	</a:t>
            </a:r>
          </a:p>
          <a:p>
            <a:pPr marL="342900" marR="0" lvl="0" indent="-342900" algn="l" rtl="0">
              <a:lnSpc>
                <a:spcPct val="100000"/>
              </a:lnSpc>
              <a:spcBef>
                <a:spcPts val="120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Density-connected</a:t>
            </a:r>
          </a:p>
          <a:p>
            <a:pPr marL="742950" marR="0" lvl="1" indent="-285750" algn="l" rtl="0">
              <a:lnSpc>
                <a:spcPct val="100000"/>
              </a:lnSpc>
              <a:spcBef>
                <a:spcPts val="120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A point </a:t>
            </a:r>
            <a:r>
              <a:rPr lang="en-US" sz="2400" b="0" i="1" u="none" strike="noStrike" cap="none" baseline="0">
                <a:solidFill>
                  <a:schemeClr val="dk1"/>
                </a:solidFill>
                <a:latin typeface="Tahoma"/>
                <a:ea typeface="Tahoma"/>
                <a:cs typeface="Tahoma"/>
                <a:sym typeface="Tahoma"/>
              </a:rPr>
              <a:t>p</a:t>
            </a:r>
            <a:r>
              <a:rPr lang="en-US" sz="2400" b="0" i="0" u="none" strike="noStrike" cap="none" baseline="0">
                <a:solidFill>
                  <a:schemeClr val="dk1"/>
                </a:solidFill>
                <a:latin typeface="Tahoma"/>
                <a:ea typeface="Tahoma"/>
                <a:cs typeface="Tahoma"/>
                <a:sym typeface="Tahoma"/>
              </a:rPr>
              <a:t> is </a:t>
            </a:r>
            <a:r>
              <a:rPr lang="en-US" sz="2400" b="0" i="0" u="none" strike="noStrike" cap="none" baseline="0">
                <a:solidFill>
                  <a:schemeClr val="hlink"/>
                </a:solidFill>
                <a:latin typeface="Tahoma"/>
                <a:ea typeface="Tahoma"/>
                <a:cs typeface="Tahoma"/>
                <a:sym typeface="Tahoma"/>
              </a:rPr>
              <a:t>density-connected</a:t>
            </a:r>
            <a:r>
              <a:rPr lang="en-US" sz="2400" b="0" i="0" u="none" strike="noStrike" cap="none" baseline="0">
                <a:solidFill>
                  <a:schemeClr val="dk1"/>
                </a:solidFill>
                <a:latin typeface="Tahoma"/>
                <a:ea typeface="Tahoma"/>
                <a:cs typeface="Tahoma"/>
                <a:sym typeface="Tahoma"/>
              </a:rPr>
              <a:t> to a point </a:t>
            </a:r>
            <a:r>
              <a:rPr lang="en-US" sz="2400" b="0" i="1" u="none" strike="noStrike" cap="none" baseline="0">
                <a:solidFill>
                  <a:schemeClr val="dk1"/>
                </a:solidFill>
                <a:latin typeface="Tahoma"/>
                <a:ea typeface="Tahoma"/>
                <a:cs typeface="Tahoma"/>
                <a:sym typeface="Tahoma"/>
              </a:rPr>
              <a:t>q</a:t>
            </a:r>
            <a:r>
              <a:rPr lang="en-US" sz="2400" b="0" i="0" u="none" strike="noStrike" cap="none" baseline="0">
                <a:solidFill>
                  <a:schemeClr val="dk1"/>
                </a:solidFill>
                <a:latin typeface="Tahoma"/>
                <a:ea typeface="Tahoma"/>
                <a:cs typeface="Tahoma"/>
                <a:sym typeface="Tahoma"/>
              </a:rPr>
              <a:t> w.r.t. </a:t>
            </a:r>
            <a:r>
              <a:rPr lang="en-US" sz="2400" b="0" i="1" u="none" strike="noStrike" cap="none" baseline="0">
                <a:solidFill>
                  <a:schemeClr val="dk1"/>
                </a:solidFill>
                <a:latin typeface="Tahoma"/>
                <a:ea typeface="Tahoma"/>
                <a:cs typeface="Tahoma"/>
                <a:sym typeface="Tahoma"/>
              </a:rPr>
              <a:t>Eps</a:t>
            </a:r>
            <a:r>
              <a:rPr lang="en-US" sz="2400" b="0" i="0" u="none" strike="noStrike" cap="none" baseline="0">
                <a:solidFill>
                  <a:schemeClr val="dk1"/>
                </a:solidFill>
                <a:latin typeface="Tahoma"/>
                <a:ea typeface="Tahoma"/>
                <a:cs typeface="Tahoma"/>
                <a:sym typeface="Tahoma"/>
              </a:rPr>
              <a:t>, </a:t>
            </a:r>
            <a:r>
              <a:rPr lang="en-US" sz="2400" b="0" i="1" u="none" strike="noStrike" cap="none" baseline="0">
                <a:solidFill>
                  <a:schemeClr val="dk1"/>
                </a:solidFill>
                <a:latin typeface="Tahoma"/>
                <a:ea typeface="Tahoma"/>
                <a:cs typeface="Tahoma"/>
                <a:sym typeface="Tahoma"/>
              </a:rPr>
              <a:t>MinPts</a:t>
            </a:r>
            <a:r>
              <a:rPr lang="en-US" sz="2400" b="0" i="0" u="none" strike="noStrike" cap="none" baseline="0">
                <a:solidFill>
                  <a:schemeClr val="dk1"/>
                </a:solidFill>
                <a:latin typeface="Tahoma"/>
                <a:ea typeface="Tahoma"/>
                <a:cs typeface="Tahoma"/>
                <a:sym typeface="Tahoma"/>
              </a:rPr>
              <a:t> if there is a point </a:t>
            </a:r>
            <a:r>
              <a:rPr lang="en-US" sz="2400" b="0" i="1" u="none" strike="noStrike" cap="none" baseline="0">
                <a:solidFill>
                  <a:schemeClr val="dk1"/>
                </a:solidFill>
                <a:latin typeface="Tahoma"/>
                <a:ea typeface="Tahoma"/>
                <a:cs typeface="Tahoma"/>
                <a:sym typeface="Tahoma"/>
              </a:rPr>
              <a:t>o </a:t>
            </a:r>
            <a:r>
              <a:rPr lang="en-US" sz="2400" b="0" i="0" u="none" strike="noStrike" cap="none" baseline="0">
                <a:solidFill>
                  <a:schemeClr val="dk1"/>
                </a:solidFill>
                <a:latin typeface="Tahoma"/>
                <a:ea typeface="Tahoma"/>
                <a:cs typeface="Tahoma"/>
                <a:sym typeface="Tahoma"/>
              </a:rPr>
              <a:t>such that both, </a:t>
            </a:r>
            <a:r>
              <a:rPr lang="en-US" sz="2400" b="0" i="1" u="none" strike="noStrike" cap="none" baseline="0">
                <a:solidFill>
                  <a:schemeClr val="dk1"/>
                </a:solidFill>
                <a:latin typeface="Tahoma"/>
                <a:ea typeface="Tahoma"/>
                <a:cs typeface="Tahoma"/>
                <a:sym typeface="Tahoma"/>
              </a:rPr>
              <a:t>p</a:t>
            </a:r>
            <a:r>
              <a:rPr lang="en-US" sz="2400" b="0" i="0" u="none" strike="noStrike" cap="none" baseline="0">
                <a:solidFill>
                  <a:schemeClr val="dk1"/>
                </a:solidFill>
                <a:latin typeface="Tahoma"/>
                <a:ea typeface="Tahoma"/>
                <a:cs typeface="Tahoma"/>
                <a:sym typeface="Tahoma"/>
              </a:rPr>
              <a:t> and </a:t>
            </a:r>
            <a:r>
              <a:rPr lang="en-US" sz="2400" b="0" i="1" u="none" strike="noStrike" cap="none" baseline="0">
                <a:solidFill>
                  <a:schemeClr val="dk1"/>
                </a:solidFill>
                <a:latin typeface="Tahoma"/>
                <a:ea typeface="Tahoma"/>
                <a:cs typeface="Tahoma"/>
                <a:sym typeface="Tahoma"/>
              </a:rPr>
              <a:t>q</a:t>
            </a:r>
            <a:r>
              <a:rPr lang="en-US" sz="2400" b="0" i="0" u="none" strike="noStrike" cap="none" baseline="0">
                <a:solidFill>
                  <a:schemeClr val="dk1"/>
                </a:solidFill>
                <a:latin typeface="Tahoma"/>
                <a:ea typeface="Tahoma"/>
                <a:cs typeface="Tahoma"/>
                <a:sym typeface="Tahoma"/>
              </a:rPr>
              <a:t> are density-reachable from </a:t>
            </a:r>
            <a:r>
              <a:rPr lang="en-US" sz="2400" b="0" i="1" u="none" strike="noStrike" cap="none" baseline="0">
                <a:solidFill>
                  <a:schemeClr val="dk1"/>
                </a:solidFill>
                <a:latin typeface="Tahoma"/>
                <a:ea typeface="Tahoma"/>
                <a:cs typeface="Tahoma"/>
                <a:sym typeface="Tahoma"/>
              </a:rPr>
              <a:t>o</a:t>
            </a:r>
            <a:r>
              <a:rPr lang="en-US" sz="2400" b="0" i="0" u="none" strike="noStrike" cap="none" baseline="0">
                <a:solidFill>
                  <a:schemeClr val="dk1"/>
                </a:solidFill>
                <a:latin typeface="Tahoma"/>
                <a:ea typeface="Tahoma"/>
                <a:cs typeface="Tahoma"/>
                <a:sym typeface="Tahoma"/>
              </a:rPr>
              <a:t> w.r.t. </a:t>
            </a:r>
            <a:r>
              <a:rPr lang="en-US" sz="2400" b="0" i="1" u="none" strike="noStrike" cap="none" baseline="0">
                <a:solidFill>
                  <a:schemeClr val="dk1"/>
                </a:solidFill>
                <a:latin typeface="Tahoma"/>
                <a:ea typeface="Tahoma"/>
                <a:cs typeface="Tahoma"/>
                <a:sym typeface="Tahoma"/>
              </a:rPr>
              <a:t>Eps</a:t>
            </a:r>
            <a:r>
              <a:rPr lang="en-US" sz="2400" b="0" i="0" u="none" strike="noStrike" cap="none" baseline="0">
                <a:solidFill>
                  <a:schemeClr val="dk1"/>
                </a:solidFill>
                <a:latin typeface="Tahoma"/>
                <a:ea typeface="Tahoma"/>
                <a:cs typeface="Tahoma"/>
                <a:sym typeface="Tahoma"/>
              </a:rPr>
              <a:t> and </a:t>
            </a:r>
            <a:r>
              <a:rPr lang="en-US" sz="2400" b="0" i="1" u="none" strike="noStrike" cap="none" baseline="0">
                <a:solidFill>
                  <a:schemeClr val="dk1"/>
                </a:solidFill>
                <a:latin typeface="Tahoma"/>
                <a:ea typeface="Tahoma"/>
                <a:cs typeface="Tahoma"/>
                <a:sym typeface="Tahoma"/>
              </a:rPr>
              <a:t>MinPts</a:t>
            </a:r>
          </a:p>
        </p:txBody>
      </p:sp>
      <p:sp>
        <p:nvSpPr>
          <p:cNvPr id="1489" name="Shape 1489"/>
          <p:cNvSpPr/>
          <p:nvPr/>
        </p:nvSpPr>
        <p:spPr>
          <a:xfrm>
            <a:off x="7019925" y="2459036"/>
            <a:ext cx="100011" cy="9842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90" name="Shape 1490"/>
          <p:cNvSpPr/>
          <p:nvPr/>
        </p:nvSpPr>
        <p:spPr>
          <a:xfrm>
            <a:off x="7356475" y="2570161"/>
            <a:ext cx="98425" cy="100011"/>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91" name="Shape 1491"/>
          <p:cNvSpPr/>
          <p:nvPr/>
        </p:nvSpPr>
        <p:spPr>
          <a:xfrm>
            <a:off x="7356475" y="2235200"/>
            <a:ext cx="98425" cy="9842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92" name="Shape 1492"/>
          <p:cNvSpPr/>
          <p:nvPr/>
        </p:nvSpPr>
        <p:spPr>
          <a:xfrm>
            <a:off x="6908800" y="2905125"/>
            <a:ext cx="98425" cy="100011"/>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93" name="Shape 1493"/>
          <p:cNvSpPr/>
          <p:nvPr/>
        </p:nvSpPr>
        <p:spPr>
          <a:xfrm>
            <a:off x="7132636" y="2682875"/>
            <a:ext cx="98425" cy="9842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94" name="Shape 1494"/>
          <p:cNvSpPr/>
          <p:nvPr/>
        </p:nvSpPr>
        <p:spPr>
          <a:xfrm>
            <a:off x="7132636" y="2905125"/>
            <a:ext cx="98425" cy="100011"/>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95" name="Shape 1495"/>
          <p:cNvSpPr/>
          <p:nvPr/>
        </p:nvSpPr>
        <p:spPr>
          <a:xfrm>
            <a:off x="7543800" y="3048000"/>
            <a:ext cx="98425" cy="9842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96" name="Shape 1496"/>
          <p:cNvSpPr/>
          <p:nvPr/>
        </p:nvSpPr>
        <p:spPr>
          <a:xfrm>
            <a:off x="7467600" y="2011361"/>
            <a:ext cx="98425" cy="100011"/>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97" name="Shape 1497"/>
          <p:cNvSpPr/>
          <p:nvPr/>
        </p:nvSpPr>
        <p:spPr>
          <a:xfrm>
            <a:off x="8137525" y="2682875"/>
            <a:ext cx="100011" cy="9842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98" name="Shape 1498"/>
          <p:cNvSpPr/>
          <p:nvPr/>
        </p:nvSpPr>
        <p:spPr>
          <a:xfrm>
            <a:off x="7915275" y="2235200"/>
            <a:ext cx="98425" cy="9842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499" name="Shape 1499"/>
          <p:cNvSpPr/>
          <p:nvPr/>
        </p:nvSpPr>
        <p:spPr>
          <a:xfrm>
            <a:off x="7356475" y="2794000"/>
            <a:ext cx="98425" cy="9842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00" name="Shape 1500"/>
          <p:cNvSpPr/>
          <p:nvPr/>
        </p:nvSpPr>
        <p:spPr>
          <a:xfrm>
            <a:off x="7578725" y="2570161"/>
            <a:ext cx="100011" cy="100011"/>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01" name="Shape 1501"/>
          <p:cNvSpPr/>
          <p:nvPr/>
        </p:nvSpPr>
        <p:spPr>
          <a:xfrm>
            <a:off x="7802561" y="2905125"/>
            <a:ext cx="100011" cy="100011"/>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02" name="Shape 1502"/>
          <p:cNvSpPr/>
          <p:nvPr/>
        </p:nvSpPr>
        <p:spPr>
          <a:xfrm>
            <a:off x="8361361" y="3017836"/>
            <a:ext cx="100011" cy="9842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03" name="Shape 1503"/>
          <p:cNvSpPr/>
          <p:nvPr/>
        </p:nvSpPr>
        <p:spPr>
          <a:xfrm>
            <a:off x="6858000" y="2057400"/>
            <a:ext cx="1104899" cy="1104899"/>
          </a:xfrm>
          <a:prstGeom prst="ellipse">
            <a:avLst/>
          </a:prstGeom>
          <a:no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04" name="Shape 1504"/>
          <p:cNvSpPr/>
          <p:nvPr/>
        </p:nvSpPr>
        <p:spPr>
          <a:xfrm>
            <a:off x="6370637" y="2311400"/>
            <a:ext cx="1104899" cy="1104899"/>
          </a:xfrm>
          <a:prstGeom prst="ellipse">
            <a:avLst/>
          </a:prstGeom>
          <a:no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05" name="Shape 1505"/>
          <p:cNvSpPr txBox="1"/>
          <p:nvPr/>
        </p:nvSpPr>
        <p:spPr>
          <a:xfrm>
            <a:off x="7969250" y="2051050"/>
            <a:ext cx="381000" cy="457200"/>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1" i="1" u="none" strike="noStrike" cap="none" baseline="0">
                <a:solidFill>
                  <a:schemeClr val="dk1"/>
                </a:solidFill>
                <a:latin typeface="Times New Roman"/>
                <a:ea typeface="Times New Roman"/>
                <a:cs typeface="Times New Roman"/>
                <a:sym typeface="Times New Roman"/>
              </a:rPr>
              <a:t>p</a:t>
            </a:r>
          </a:p>
        </p:txBody>
      </p:sp>
      <p:sp>
        <p:nvSpPr>
          <p:cNvPr id="1506" name="Shape 1506"/>
          <p:cNvSpPr txBox="1"/>
          <p:nvPr/>
        </p:nvSpPr>
        <p:spPr>
          <a:xfrm>
            <a:off x="6597650" y="2736850"/>
            <a:ext cx="381000" cy="457200"/>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1" i="1" u="none" strike="noStrike" cap="none" baseline="0">
                <a:solidFill>
                  <a:schemeClr val="dk1"/>
                </a:solidFill>
                <a:latin typeface="Times New Roman"/>
                <a:ea typeface="Times New Roman"/>
                <a:cs typeface="Times New Roman"/>
                <a:sym typeface="Times New Roman"/>
              </a:rPr>
              <a:t>q</a:t>
            </a:r>
          </a:p>
        </p:txBody>
      </p:sp>
      <p:sp>
        <p:nvSpPr>
          <p:cNvPr id="1507" name="Shape 1507"/>
          <p:cNvSpPr/>
          <p:nvPr/>
        </p:nvSpPr>
        <p:spPr>
          <a:xfrm>
            <a:off x="7315200" y="1752600"/>
            <a:ext cx="1104899" cy="1104899"/>
          </a:xfrm>
          <a:prstGeom prst="ellipse">
            <a:avLst/>
          </a:prstGeom>
          <a:no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08" name="Shape 1508"/>
          <p:cNvSpPr txBox="1"/>
          <p:nvPr/>
        </p:nvSpPr>
        <p:spPr>
          <a:xfrm>
            <a:off x="7359650" y="2508250"/>
            <a:ext cx="609599" cy="457200"/>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1" i="1" u="none" strike="noStrike" cap="none" baseline="0">
                <a:solidFill>
                  <a:schemeClr val="dk1"/>
                </a:solidFill>
                <a:latin typeface="Times New Roman"/>
                <a:ea typeface="Times New Roman"/>
                <a:cs typeface="Times New Roman"/>
                <a:sym typeface="Times New Roman"/>
              </a:rPr>
              <a:t>p</a:t>
            </a:r>
            <a:r>
              <a:rPr lang="en-US" sz="1800" b="1" i="1" u="none" strike="noStrike" cap="none" baseline="-25000">
                <a:solidFill>
                  <a:schemeClr val="dk1"/>
                </a:solidFill>
                <a:latin typeface="Times New Roman"/>
                <a:ea typeface="Times New Roman"/>
                <a:cs typeface="Times New Roman"/>
                <a:sym typeface="Times New Roman"/>
              </a:rPr>
              <a:t>1</a:t>
            </a:r>
          </a:p>
        </p:txBody>
      </p:sp>
      <p:cxnSp>
        <p:nvCxnSpPr>
          <p:cNvPr id="1509" name="Shape 1509"/>
          <p:cNvCxnSpPr/>
          <p:nvPr/>
        </p:nvCxnSpPr>
        <p:spPr>
          <a:xfrm flipH="1">
            <a:off x="7435849" y="2355850"/>
            <a:ext cx="457200" cy="228600"/>
          </a:xfrm>
          <a:prstGeom prst="straightConnector1">
            <a:avLst/>
          </a:prstGeom>
          <a:noFill/>
          <a:ln w="25400" cap="flat" cmpd="sng">
            <a:solidFill>
              <a:schemeClr val="dk1"/>
            </a:solidFill>
            <a:prstDash val="solid"/>
            <a:miter/>
            <a:headEnd type="stealth" w="med" len="med"/>
            <a:tailEnd type="none" w="med" len="med"/>
          </a:ln>
        </p:spPr>
      </p:cxnSp>
      <p:grpSp>
        <p:nvGrpSpPr>
          <p:cNvPr id="1510" name="Shape 1510"/>
          <p:cNvGrpSpPr/>
          <p:nvPr/>
        </p:nvGrpSpPr>
        <p:grpSpPr>
          <a:xfrm>
            <a:off x="5622925" y="4343400"/>
            <a:ext cx="2863850" cy="1485899"/>
            <a:chOff x="5441950" y="4349750"/>
            <a:chExt cx="2863850" cy="1485899"/>
          </a:xfrm>
        </p:grpSpPr>
        <p:sp>
          <p:nvSpPr>
            <p:cNvPr id="1511" name="Shape 1511"/>
            <p:cNvSpPr/>
            <p:nvPr/>
          </p:nvSpPr>
          <p:spPr>
            <a:xfrm>
              <a:off x="6213475" y="4903787"/>
              <a:ext cx="100011" cy="9842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12" name="Shape 1512"/>
            <p:cNvSpPr/>
            <p:nvPr/>
          </p:nvSpPr>
          <p:spPr>
            <a:xfrm>
              <a:off x="6550025" y="5014912"/>
              <a:ext cx="98425" cy="100011"/>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13" name="Shape 1513"/>
            <p:cNvSpPr/>
            <p:nvPr/>
          </p:nvSpPr>
          <p:spPr>
            <a:xfrm>
              <a:off x="6550025" y="4679950"/>
              <a:ext cx="98425" cy="9842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14" name="Shape 1514"/>
            <p:cNvSpPr/>
            <p:nvPr/>
          </p:nvSpPr>
          <p:spPr>
            <a:xfrm>
              <a:off x="6102350" y="5349875"/>
              <a:ext cx="98425" cy="100011"/>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15" name="Shape 1515"/>
            <p:cNvSpPr/>
            <p:nvPr/>
          </p:nvSpPr>
          <p:spPr>
            <a:xfrm>
              <a:off x="6326187" y="5127625"/>
              <a:ext cx="98425" cy="9842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16" name="Shape 1516"/>
            <p:cNvSpPr/>
            <p:nvPr/>
          </p:nvSpPr>
          <p:spPr>
            <a:xfrm>
              <a:off x="6554786" y="5578475"/>
              <a:ext cx="98425" cy="100011"/>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17" name="Shape 1517"/>
            <p:cNvSpPr/>
            <p:nvPr/>
          </p:nvSpPr>
          <p:spPr>
            <a:xfrm>
              <a:off x="6661150" y="5233987"/>
              <a:ext cx="98425" cy="9842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18" name="Shape 1518"/>
            <p:cNvSpPr/>
            <p:nvPr/>
          </p:nvSpPr>
          <p:spPr>
            <a:xfrm>
              <a:off x="6661150" y="4456112"/>
              <a:ext cx="98425" cy="100011"/>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19" name="Shape 1519"/>
            <p:cNvSpPr/>
            <p:nvPr/>
          </p:nvSpPr>
          <p:spPr>
            <a:xfrm>
              <a:off x="7331075" y="5127625"/>
              <a:ext cx="100011" cy="9842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20" name="Shape 1520"/>
            <p:cNvSpPr/>
            <p:nvPr/>
          </p:nvSpPr>
          <p:spPr>
            <a:xfrm>
              <a:off x="7108825" y="4679950"/>
              <a:ext cx="98425" cy="9842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21" name="Shape 1521"/>
            <p:cNvSpPr/>
            <p:nvPr/>
          </p:nvSpPr>
          <p:spPr>
            <a:xfrm>
              <a:off x="5864225" y="5162550"/>
              <a:ext cx="98425" cy="9842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22" name="Shape 1522"/>
            <p:cNvSpPr/>
            <p:nvPr/>
          </p:nvSpPr>
          <p:spPr>
            <a:xfrm>
              <a:off x="6772275" y="5014912"/>
              <a:ext cx="100011" cy="100011"/>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23" name="Shape 1523"/>
            <p:cNvSpPr/>
            <p:nvPr/>
          </p:nvSpPr>
          <p:spPr>
            <a:xfrm>
              <a:off x="6996111" y="5349875"/>
              <a:ext cx="100011" cy="100011"/>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24" name="Shape 1524"/>
            <p:cNvSpPr/>
            <p:nvPr/>
          </p:nvSpPr>
          <p:spPr>
            <a:xfrm>
              <a:off x="7554911" y="5462587"/>
              <a:ext cx="100011" cy="9842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25" name="Shape 1525"/>
            <p:cNvSpPr txBox="1"/>
            <p:nvPr/>
          </p:nvSpPr>
          <p:spPr>
            <a:xfrm>
              <a:off x="5562600" y="4495800"/>
              <a:ext cx="381000" cy="457200"/>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1" i="1" u="none" strike="noStrike" cap="none" baseline="0">
                  <a:solidFill>
                    <a:schemeClr val="dk1"/>
                  </a:solidFill>
                  <a:latin typeface="Times New Roman"/>
                  <a:ea typeface="Times New Roman"/>
                  <a:cs typeface="Times New Roman"/>
                  <a:sym typeface="Times New Roman"/>
                </a:rPr>
                <a:t>p</a:t>
              </a:r>
            </a:p>
          </p:txBody>
        </p:sp>
        <p:sp>
          <p:nvSpPr>
            <p:cNvPr id="1526" name="Shape 1526"/>
            <p:cNvSpPr txBox="1"/>
            <p:nvPr/>
          </p:nvSpPr>
          <p:spPr>
            <a:xfrm>
              <a:off x="7924800" y="4495800"/>
              <a:ext cx="381000" cy="457200"/>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1" i="1" u="none" strike="noStrike" cap="none" baseline="0">
                  <a:solidFill>
                    <a:schemeClr val="dk1"/>
                  </a:solidFill>
                  <a:latin typeface="Times New Roman"/>
                  <a:ea typeface="Times New Roman"/>
                  <a:cs typeface="Times New Roman"/>
                  <a:sym typeface="Times New Roman"/>
                </a:rPr>
                <a:t>q</a:t>
              </a:r>
            </a:p>
          </p:txBody>
        </p:sp>
        <p:sp>
          <p:nvSpPr>
            <p:cNvPr id="1527" name="Shape 1527"/>
            <p:cNvSpPr/>
            <p:nvPr/>
          </p:nvSpPr>
          <p:spPr>
            <a:xfrm>
              <a:off x="7712075" y="5051425"/>
              <a:ext cx="100011" cy="9842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28" name="Shape 1528"/>
            <p:cNvSpPr/>
            <p:nvPr/>
          </p:nvSpPr>
          <p:spPr>
            <a:xfrm>
              <a:off x="7153275" y="5091112"/>
              <a:ext cx="100011" cy="100011"/>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29" name="Shape 1529"/>
            <p:cNvSpPr/>
            <p:nvPr/>
          </p:nvSpPr>
          <p:spPr>
            <a:xfrm>
              <a:off x="7377111" y="5273675"/>
              <a:ext cx="100011" cy="100011"/>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30" name="Shape 1530"/>
            <p:cNvSpPr/>
            <p:nvPr/>
          </p:nvSpPr>
          <p:spPr>
            <a:xfrm>
              <a:off x="7864475" y="4670425"/>
              <a:ext cx="100011" cy="9842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31" name="Shape 1531"/>
            <p:cNvSpPr/>
            <p:nvPr/>
          </p:nvSpPr>
          <p:spPr>
            <a:xfrm>
              <a:off x="7305675" y="4557712"/>
              <a:ext cx="100011" cy="100011"/>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32" name="Shape 1532"/>
            <p:cNvSpPr/>
            <p:nvPr/>
          </p:nvSpPr>
          <p:spPr>
            <a:xfrm>
              <a:off x="7605711" y="4816475"/>
              <a:ext cx="100011" cy="100011"/>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33" name="Shape 1533"/>
            <p:cNvSpPr/>
            <p:nvPr/>
          </p:nvSpPr>
          <p:spPr>
            <a:xfrm>
              <a:off x="5594350" y="4730750"/>
              <a:ext cx="1104899" cy="1104899"/>
            </a:xfrm>
            <a:prstGeom prst="ellipse">
              <a:avLst/>
            </a:prstGeom>
            <a:no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34" name="Shape 1534"/>
            <p:cNvSpPr/>
            <p:nvPr/>
          </p:nvSpPr>
          <p:spPr>
            <a:xfrm>
              <a:off x="6127750" y="4654550"/>
              <a:ext cx="1104899" cy="1104899"/>
            </a:xfrm>
            <a:prstGeom prst="ellipse">
              <a:avLst/>
            </a:prstGeom>
            <a:no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35" name="Shape 1535"/>
            <p:cNvSpPr/>
            <p:nvPr/>
          </p:nvSpPr>
          <p:spPr>
            <a:xfrm>
              <a:off x="6737350" y="4578350"/>
              <a:ext cx="1104899" cy="1104899"/>
            </a:xfrm>
            <a:prstGeom prst="ellipse">
              <a:avLst/>
            </a:prstGeom>
            <a:no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36" name="Shape 1536"/>
            <p:cNvSpPr/>
            <p:nvPr/>
          </p:nvSpPr>
          <p:spPr>
            <a:xfrm>
              <a:off x="7118350" y="4349750"/>
              <a:ext cx="1104899" cy="1104899"/>
            </a:xfrm>
            <a:prstGeom prst="ellipse">
              <a:avLst/>
            </a:prstGeom>
            <a:no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cxnSp>
          <p:nvCxnSpPr>
            <p:cNvPr id="1537" name="Shape 1537"/>
            <p:cNvCxnSpPr/>
            <p:nvPr/>
          </p:nvCxnSpPr>
          <p:spPr>
            <a:xfrm rot="10800000" flipH="1">
              <a:off x="6172200" y="5257800"/>
              <a:ext cx="457200" cy="152399"/>
            </a:xfrm>
            <a:prstGeom prst="straightConnector1">
              <a:avLst/>
            </a:prstGeom>
            <a:noFill/>
            <a:ln w="25400" cap="flat" cmpd="sng">
              <a:solidFill>
                <a:schemeClr val="dk1"/>
              </a:solidFill>
              <a:prstDash val="solid"/>
              <a:miter/>
              <a:headEnd type="stealth" w="med" len="med"/>
              <a:tailEnd type="none" w="med" len="med"/>
            </a:ln>
          </p:spPr>
        </p:cxnSp>
        <p:cxnSp>
          <p:nvCxnSpPr>
            <p:cNvPr id="1538" name="Shape 1538"/>
            <p:cNvCxnSpPr/>
            <p:nvPr/>
          </p:nvCxnSpPr>
          <p:spPr>
            <a:xfrm flipH="1">
              <a:off x="6781799" y="5181600"/>
              <a:ext cx="381000" cy="76199"/>
            </a:xfrm>
            <a:prstGeom prst="straightConnector1">
              <a:avLst/>
            </a:prstGeom>
            <a:noFill/>
            <a:ln w="25400" cap="flat" cmpd="sng">
              <a:solidFill>
                <a:schemeClr val="dk1"/>
              </a:solidFill>
              <a:prstDash val="solid"/>
              <a:miter/>
              <a:headEnd type="stealth" w="med" len="med"/>
              <a:tailEnd type="none" w="med" len="med"/>
            </a:ln>
          </p:spPr>
        </p:cxnSp>
        <p:sp>
          <p:nvSpPr>
            <p:cNvPr id="1539" name="Shape 1539"/>
            <p:cNvSpPr/>
            <p:nvPr/>
          </p:nvSpPr>
          <p:spPr>
            <a:xfrm>
              <a:off x="6061075" y="4751387"/>
              <a:ext cx="100011" cy="9842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40" name="Shape 1540"/>
            <p:cNvSpPr/>
            <p:nvPr/>
          </p:nvSpPr>
          <p:spPr>
            <a:xfrm>
              <a:off x="5864225" y="4832350"/>
              <a:ext cx="98425" cy="98425"/>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41" name="Shape 1541"/>
            <p:cNvSpPr/>
            <p:nvPr/>
          </p:nvSpPr>
          <p:spPr>
            <a:xfrm>
              <a:off x="6127750" y="4456112"/>
              <a:ext cx="98425" cy="100011"/>
            </a:xfrm>
            <a:prstGeom prst="ellipse">
              <a:avLst/>
            </a:prstGeom>
            <a:solidFill>
              <a:srgbClr val="CC3300"/>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42" name="Shape 1542"/>
            <p:cNvSpPr/>
            <p:nvPr/>
          </p:nvSpPr>
          <p:spPr>
            <a:xfrm>
              <a:off x="5441950" y="4349750"/>
              <a:ext cx="1104899" cy="1104899"/>
            </a:xfrm>
            <a:prstGeom prst="ellipse">
              <a:avLst/>
            </a:prstGeom>
            <a:no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cxnSp>
          <p:nvCxnSpPr>
            <p:cNvPr id="1543" name="Shape 1543"/>
            <p:cNvCxnSpPr/>
            <p:nvPr/>
          </p:nvCxnSpPr>
          <p:spPr>
            <a:xfrm>
              <a:off x="5943600" y="4876800"/>
              <a:ext cx="152399" cy="457200"/>
            </a:xfrm>
            <a:prstGeom prst="straightConnector1">
              <a:avLst/>
            </a:prstGeom>
            <a:noFill/>
            <a:ln w="25400" cap="flat" cmpd="sng">
              <a:solidFill>
                <a:schemeClr val="dk1"/>
              </a:solidFill>
              <a:prstDash val="solid"/>
              <a:miter/>
              <a:headEnd type="stealth" w="med" len="med"/>
              <a:tailEnd type="none" w="med" len="med"/>
            </a:ln>
          </p:spPr>
        </p:cxnSp>
        <p:cxnSp>
          <p:nvCxnSpPr>
            <p:cNvPr id="1544" name="Shape 1544"/>
            <p:cNvCxnSpPr/>
            <p:nvPr/>
          </p:nvCxnSpPr>
          <p:spPr>
            <a:xfrm flipH="1">
              <a:off x="7238999" y="4876800"/>
              <a:ext cx="381000" cy="228600"/>
            </a:xfrm>
            <a:prstGeom prst="straightConnector1">
              <a:avLst/>
            </a:prstGeom>
            <a:noFill/>
            <a:ln w="25400" cap="flat" cmpd="sng">
              <a:solidFill>
                <a:schemeClr val="dk1"/>
              </a:solidFill>
              <a:prstDash val="solid"/>
              <a:miter/>
              <a:headEnd type="stealth" w="med" len="med"/>
              <a:tailEnd type="none" w="med" len="med"/>
            </a:ln>
          </p:spPr>
        </p:cxnSp>
        <p:sp>
          <p:nvSpPr>
            <p:cNvPr id="1545" name="Shape 1545"/>
            <p:cNvSpPr txBox="1"/>
            <p:nvPr/>
          </p:nvSpPr>
          <p:spPr>
            <a:xfrm>
              <a:off x="6629400" y="5257800"/>
              <a:ext cx="381000" cy="457200"/>
            </a:xfrm>
            <a:prstGeom prst="rect">
              <a:avLst/>
            </a:prstGeom>
            <a:noFill/>
            <a:ln>
              <a:noFill/>
            </a:ln>
          </p:spPr>
          <p:txBody>
            <a:bodyPr lIns="92075" tIns="46025" rIns="92075" bIns="46025"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1" i="1" u="none" strike="noStrike" cap="none" baseline="0">
                  <a:solidFill>
                    <a:schemeClr val="dk1"/>
                  </a:solidFill>
                  <a:latin typeface="Times New Roman"/>
                  <a:ea typeface="Times New Roman"/>
                  <a:cs typeface="Times New Roman"/>
                  <a:sym typeface="Times New Roman"/>
                </a:rPr>
                <a:t>o</a:t>
              </a:r>
            </a:p>
          </p:txBody>
        </p:sp>
      </p:grpSp>
      <p:cxnSp>
        <p:nvCxnSpPr>
          <p:cNvPr id="1546" name="Shape 1546"/>
          <p:cNvCxnSpPr/>
          <p:nvPr/>
        </p:nvCxnSpPr>
        <p:spPr>
          <a:xfrm rot="10800000" flipH="1">
            <a:off x="6934200" y="2667000"/>
            <a:ext cx="457200" cy="304799"/>
          </a:xfrm>
          <a:prstGeom prst="straightConnector1">
            <a:avLst/>
          </a:prstGeom>
          <a:noFill/>
          <a:ln w="25400" cap="flat" cmpd="sng">
            <a:solidFill>
              <a:schemeClr val="dk1"/>
            </a:solidFill>
            <a:prstDash val="solid"/>
            <a:miter/>
            <a:headEnd type="none" w="med" len="med"/>
            <a:tailEnd type="stealth" w="med" len="med"/>
          </a:ln>
        </p:spPr>
      </p:cxnSp>
      <p:sp>
        <p:nvSpPr>
          <p:cNvPr id="1547" name="Shape 1547"/>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31</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52"/>
        <p:cNvGrpSpPr/>
        <p:nvPr/>
      </p:nvGrpSpPr>
      <p:grpSpPr>
        <a:xfrm>
          <a:off x="0" y="0"/>
          <a:ext cx="0" cy="0"/>
          <a:chOff x="0" y="0"/>
          <a:chExt cx="0" cy="0"/>
        </a:xfrm>
      </p:grpSpPr>
      <p:sp>
        <p:nvSpPr>
          <p:cNvPr id="1553" name="Shape 1553"/>
          <p:cNvSpPr txBox="1">
            <a:spLocks noGrp="1"/>
          </p:cNvSpPr>
          <p:nvPr>
            <p:ph type="title"/>
          </p:nvPr>
        </p:nvSpPr>
        <p:spPr>
          <a:xfrm>
            <a:off x="228600" y="228600"/>
            <a:ext cx="8534399" cy="990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DBSCAN: Density-Based Spatial Clustering of Applications with Noise</a:t>
            </a:r>
          </a:p>
        </p:txBody>
      </p:sp>
      <p:sp>
        <p:nvSpPr>
          <p:cNvPr id="1554" name="Shape 1554"/>
          <p:cNvSpPr txBox="1">
            <a:spLocks noGrp="1"/>
          </p:cNvSpPr>
          <p:nvPr>
            <p:ph type="body" idx="1"/>
          </p:nvPr>
        </p:nvSpPr>
        <p:spPr>
          <a:xfrm>
            <a:off x="228600" y="1524000"/>
            <a:ext cx="8534399" cy="50291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Relies on a </a:t>
            </a:r>
            <a:r>
              <a:rPr lang="en-US" sz="2400" b="0" i="1" u="none" strike="noStrike" cap="none" baseline="0">
                <a:solidFill>
                  <a:schemeClr val="dk1"/>
                </a:solidFill>
                <a:latin typeface="Tahoma"/>
                <a:ea typeface="Tahoma"/>
                <a:cs typeface="Tahoma"/>
                <a:sym typeface="Tahoma"/>
              </a:rPr>
              <a:t>density-based</a:t>
            </a:r>
            <a:r>
              <a:rPr lang="en-US" sz="2400" b="0" i="0" u="none" strike="noStrike" cap="none" baseline="0">
                <a:solidFill>
                  <a:schemeClr val="dk1"/>
                </a:solidFill>
                <a:latin typeface="Tahoma"/>
                <a:ea typeface="Tahoma"/>
                <a:cs typeface="Tahoma"/>
                <a:sym typeface="Tahoma"/>
              </a:rPr>
              <a:t> notion of cluster:  A </a:t>
            </a:r>
            <a:r>
              <a:rPr lang="en-US" sz="2400" b="0" i="1" u="none" strike="noStrike" cap="none" baseline="0">
                <a:solidFill>
                  <a:schemeClr val="dk1"/>
                </a:solidFill>
                <a:latin typeface="Tahoma"/>
                <a:ea typeface="Tahoma"/>
                <a:cs typeface="Tahoma"/>
                <a:sym typeface="Tahoma"/>
              </a:rPr>
              <a:t>cluster</a:t>
            </a:r>
            <a:r>
              <a:rPr lang="en-US" sz="2400" b="0" i="0" u="none" strike="noStrike" cap="none" baseline="0">
                <a:solidFill>
                  <a:schemeClr val="dk1"/>
                </a:solidFill>
                <a:latin typeface="Tahoma"/>
                <a:ea typeface="Tahoma"/>
                <a:cs typeface="Tahoma"/>
                <a:sym typeface="Tahoma"/>
              </a:rPr>
              <a:t> is defined as a maximal set of density-connected points</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Discovers clusters of arbitrary shape in spatial databases with noise</a:t>
            </a:r>
          </a:p>
        </p:txBody>
      </p:sp>
      <p:grpSp>
        <p:nvGrpSpPr>
          <p:cNvPr id="1555" name="Shape 1555"/>
          <p:cNvGrpSpPr/>
          <p:nvPr/>
        </p:nvGrpSpPr>
        <p:grpSpPr>
          <a:xfrm>
            <a:off x="2057399" y="3505200"/>
            <a:ext cx="6324599" cy="2743199"/>
            <a:chOff x="1066800" y="2895600"/>
            <a:chExt cx="7315199" cy="3352799"/>
          </a:xfrm>
        </p:grpSpPr>
        <p:sp>
          <p:nvSpPr>
            <p:cNvPr id="1556" name="Shape 1556"/>
            <p:cNvSpPr/>
            <p:nvPr/>
          </p:nvSpPr>
          <p:spPr>
            <a:xfrm>
              <a:off x="2971800" y="3962400"/>
              <a:ext cx="228600" cy="228600"/>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57" name="Shape 1557"/>
            <p:cNvSpPr/>
            <p:nvPr/>
          </p:nvSpPr>
          <p:spPr>
            <a:xfrm>
              <a:off x="2895600" y="4343400"/>
              <a:ext cx="228600" cy="228600"/>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58" name="Shape 1558"/>
            <p:cNvSpPr/>
            <p:nvPr/>
          </p:nvSpPr>
          <p:spPr>
            <a:xfrm>
              <a:off x="3276600" y="4419600"/>
              <a:ext cx="228600" cy="228600"/>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59" name="Shape 1559"/>
            <p:cNvSpPr/>
            <p:nvPr/>
          </p:nvSpPr>
          <p:spPr>
            <a:xfrm>
              <a:off x="3429000" y="3962400"/>
              <a:ext cx="228600" cy="228600"/>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60" name="Shape 1560"/>
            <p:cNvSpPr/>
            <p:nvPr/>
          </p:nvSpPr>
          <p:spPr>
            <a:xfrm>
              <a:off x="3581400" y="4648200"/>
              <a:ext cx="228600" cy="228600"/>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61" name="Shape 1561"/>
            <p:cNvSpPr/>
            <p:nvPr/>
          </p:nvSpPr>
          <p:spPr>
            <a:xfrm>
              <a:off x="2971800" y="4724400"/>
              <a:ext cx="228600" cy="228600"/>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62" name="Shape 1562"/>
            <p:cNvSpPr/>
            <p:nvPr/>
          </p:nvSpPr>
          <p:spPr>
            <a:xfrm>
              <a:off x="3276600" y="4953000"/>
              <a:ext cx="228600" cy="228600"/>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63" name="Shape 1563"/>
            <p:cNvSpPr/>
            <p:nvPr/>
          </p:nvSpPr>
          <p:spPr>
            <a:xfrm>
              <a:off x="3124200" y="5334000"/>
              <a:ext cx="228600" cy="228600"/>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64" name="Shape 1564"/>
            <p:cNvSpPr/>
            <p:nvPr/>
          </p:nvSpPr>
          <p:spPr>
            <a:xfrm>
              <a:off x="3505200" y="5562600"/>
              <a:ext cx="228600" cy="228600"/>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65" name="Shape 1565"/>
            <p:cNvSpPr/>
            <p:nvPr/>
          </p:nvSpPr>
          <p:spPr>
            <a:xfrm>
              <a:off x="3657600" y="5867400"/>
              <a:ext cx="228600" cy="228600"/>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66" name="Shape 1566"/>
            <p:cNvSpPr/>
            <p:nvPr/>
          </p:nvSpPr>
          <p:spPr>
            <a:xfrm>
              <a:off x="3581400" y="5181600"/>
              <a:ext cx="228600" cy="228600"/>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67" name="Shape 1567"/>
            <p:cNvSpPr/>
            <p:nvPr/>
          </p:nvSpPr>
          <p:spPr>
            <a:xfrm>
              <a:off x="4572000" y="3048000"/>
              <a:ext cx="228600" cy="228600"/>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68" name="Shape 1568"/>
            <p:cNvSpPr/>
            <p:nvPr/>
          </p:nvSpPr>
          <p:spPr>
            <a:xfrm>
              <a:off x="4724400" y="3962400"/>
              <a:ext cx="228600" cy="228600"/>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69" name="Shape 1569"/>
            <p:cNvSpPr/>
            <p:nvPr/>
          </p:nvSpPr>
          <p:spPr>
            <a:xfrm>
              <a:off x="4495800" y="4267200"/>
              <a:ext cx="228600" cy="228600"/>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70" name="Shape 1570"/>
            <p:cNvSpPr/>
            <p:nvPr/>
          </p:nvSpPr>
          <p:spPr>
            <a:xfrm>
              <a:off x="5029200" y="4419600"/>
              <a:ext cx="228600" cy="228600"/>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71" name="Shape 1571"/>
            <p:cNvSpPr/>
            <p:nvPr/>
          </p:nvSpPr>
          <p:spPr>
            <a:xfrm>
              <a:off x="5181600" y="4038600"/>
              <a:ext cx="228600" cy="228600"/>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72" name="Shape 1572"/>
            <p:cNvSpPr/>
            <p:nvPr/>
          </p:nvSpPr>
          <p:spPr>
            <a:xfrm>
              <a:off x="4724400" y="4572000"/>
              <a:ext cx="228600" cy="228600"/>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73" name="Shape 1573"/>
            <p:cNvSpPr txBox="1"/>
            <p:nvPr/>
          </p:nvSpPr>
          <p:spPr>
            <a:xfrm>
              <a:off x="2209800" y="2895600"/>
              <a:ext cx="3886200" cy="3352799"/>
            </a:xfrm>
            <a:prstGeom prst="rect">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74" name="Shape 1574"/>
            <p:cNvSpPr/>
            <p:nvPr/>
          </p:nvSpPr>
          <p:spPr>
            <a:xfrm>
              <a:off x="2514600" y="3657600"/>
              <a:ext cx="914400" cy="990599"/>
            </a:xfrm>
            <a:prstGeom prst="ellipse">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75" name="Shape 1575"/>
            <p:cNvSpPr/>
            <p:nvPr/>
          </p:nvSpPr>
          <p:spPr>
            <a:xfrm>
              <a:off x="2971800" y="4572000"/>
              <a:ext cx="914400" cy="990599"/>
            </a:xfrm>
            <a:prstGeom prst="ellipse">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76" name="Shape 1576"/>
            <p:cNvSpPr/>
            <p:nvPr/>
          </p:nvSpPr>
          <p:spPr>
            <a:xfrm>
              <a:off x="4267200" y="2895600"/>
              <a:ext cx="914400" cy="990599"/>
            </a:xfrm>
            <a:prstGeom prst="ellipse">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577" name="Shape 1577"/>
            <p:cNvSpPr/>
            <p:nvPr/>
          </p:nvSpPr>
          <p:spPr>
            <a:xfrm>
              <a:off x="1736725" y="4959350"/>
              <a:ext cx="914400" cy="571500"/>
            </a:xfrm>
            <a:custGeom>
              <a:avLst/>
              <a:gdLst/>
              <a:ahLst/>
              <a:cxnLst/>
              <a:rect l="0" t="0" r="0" b="0"/>
              <a:pathLst>
                <a:path w="120000" h="120000" extrusionOk="0">
                  <a:moveTo>
                    <a:pt x="0" y="0"/>
                  </a:moveTo>
                  <a:lnTo>
                    <a:pt x="120000" y="0"/>
                  </a:lnTo>
                  <a:lnTo>
                    <a:pt x="120000" y="120000"/>
                  </a:lnTo>
                  <a:lnTo>
                    <a:pt x="0" y="120000"/>
                  </a:lnTo>
                  <a:close/>
                </a:path>
                <a:path w="120000" h="120000" fill="none" extrusionOk="0">
                  <a:moveTo>
                    <a:pt x="4860" y="43740"/>
                  </a:moveTo>
                  <a:lnTo>
                    <a:pt x="-45999" y="28080"/>
                  </a:lnTo>
                </a:path>
              </a:pathLst>
            </a:custGeom>
            <a:solidFill>
              <a:schemeClr val="lt1"/>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Core</a:t>
              </a:r>
            </a:p>
          </p:txBody>
        </p:sp>
        <p:sp>
          <p:nvSpPr>
            <p:cNvPr id="1578" name="Shape 1578"/>
            <p:cNvSpPr/>
            <p:nvPr/>
          </p:nvSpPr>
          <p:spPr>
            <a:xfrm>
              <a:off x="1066800" y="4005262"/>
              <a:ext cx="1296986" cy="569912"/>
            </a:xfrm>
            <a:custGeom>
              <a:avLst/>
              <a:gdLst/>
              <a:ahLst/>
              <a:cxnLst/>
              <a:rect l="0" t="0" r="0" b="0"/>
              <a:pathLst>
                <a:path w="120000" h="120000" extrusionOk="0">
                  <a:moveTo>
                    <a:pt x="0" y="0"/>
                  </a:moveTo>
                  <a:lnTo>
                    <a:pt x="120000" y="0"/>
                  </a:lnTo>
                  <a:lnTo>
                    <a:pt x="120000" y="120000"/>
                  </a:lnTo>
                  <a:lnTo>
                    <a:pt x="0" y="120000"/>
                  </a:lnTo>
                  <a:close/>
                </a:path>
                <a:path w="120000" h="120000" fill="none" extrusionOk="0">
                  <a:moveTo>
                    <a:pt x="3747" y="38498"/>
                  </a:moveTo>
                  <a:lnTo>
                    <a:pt x="3747" y="27445"/>
                  </a:lnTo>
                </a:path>
              </a:pathLst>
            </a:custGeom>
            <a:solidFill>
              <a:schemeClr val="lt1"/>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Border</a:t>
              </a:r>
            </a:p>
          </p:txBody>
        </p:sp>
        <p:sp>
          <p:nvSpPr>
            <p:cNvPr id="1579" name="Shape 1579"/>
            <p:cNvSpPr/>
            <p:nvPr/>
          </p:nvSpPr>
          <p:spPr>
            <a:xfrm>
              <a:off x="5868987" y="3049586"/>
              <a:ext cx="1308100" cy="569912"/>
            </a:xfrm>
            <a:custGeom>
              <a:avLst/>
              <a:gdLst/>
              <a:ahLst/>
              <a:cxnLst/>
              <a:rect l="0" t="0" r="0" b="0"/>
              <a:pathLst>
                <a:path w="120000" h="120000" extrusionOk="0">
                  <a:moveTo>
                    <a:pt x="0" y="0"/>
                  </a:moveTo>
                  <a:lnTo>
                    <a:pt x="120000" y="0"/>
                  </a:lnTo>
                  <a:lnTo>
                    <a:pt x="120000" y="120000"/>
                  </a:lnTo>
                  <a:lnTo>
                    <a:pt x="0" y="120000"/>
                  </a:lnTo>
                  <a:close/>
                </a:path>
                <a:path w="120000" h="120000" fill="none" extrusionOk="0">
                  <a:moveTo>
                    <a:pt x="5554" y="-21464"/>
                  </a:moveTo>
                  <a:lnTo>
                    <a:pt x="6348" y="-1506"/>
                  </a:lnTo>
                </a:path>
              </a:pathLst>
            </a:custGeom>
            <a:solidFill>
              <a:schemeClr val="lt1"/>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Outlier</a:t>
              </a:r>
            </a:p>
          </p:txBody>
        </p:sp>
        <p:sp>
          <p:nvSpPr>
            <p:cNvPr id="1580" name="Shape 1580"/>
            <p:cNvSpPr txBox="1"/>
            <p:nvPr/>
          </p:nvSpPr>
          <p:spPr>
            <a:xfrm>
              <a:off x="6478587" y="4343400"/>
              <a:ext cx="1903411" cy="12271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Eps = 1cm</a:t>
              </a:r>
            </a:p>
            <a:p>
              <a:pPr marL="0" marR="0" lvl="0" indent="0" algn="l" rtl="0">
                <a:lnSpc>
                  <a:spcPct val="100000"/>
                </a:lnSpc>
                <a:spcBef>
                  <a:spcPts val="900"/>
                </a:spcBef>
                <a:spcAft>
                  <a:spcPts val="0"/>
                </a:spcAft>
                <a:buClr>
                  <a:schemeClr val="dk1"/>
                </a:buClr>
                <a:buSzPct val="25000"/>
                <a:buFont typeface="Times New Roman"/>
                <a:buNone/>
              </a:pPr>
              <a:r>
                <a:rPr lang="en-US" sz="1800" b="0" i="0" u="none" strike="noStrike" cap="none" baseline="0">
                  <a:solidFill>
                    <a:schemeClr val="dk1"/>
                  </a:solidFill>
                  <a:latin typeface="Times New Roman"/>
                  <a:ea typeface="Times New Roman"/>
                  <a:cs typeface="Times New Roman"/>
                  <a:sym typeface="Times New Roman"/>
                </a:rPr>
                <a:t>MinPts = 5</a:t>
              </a:r>
            </a:p>
          </p:txBody>
        </p:sp>
        <p:sp>
          <p:nvSpPr>
            <p:cNvPr id="1581" name="Shape 1581"/>
            <p:cNvSpPr/>
            <p:nvPr/>
          </p:nvSpPr>
          <p:spPr>
            <a:xfrm>
              <a:off x="3810000" y="5486400"/>
              <a:ext cx="228600" cy="228600"/>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grpSp>
      <p:sp>
        <p:nvSpPr>
          <p:cNvPr id="1582" name="Shape 1582"/>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32</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95"/>
        <p:cNvGrpSpPr/>
        <p:nvPr/>
      </p:nvGrpSpPr>
      <p:grpSpPr>
        <a:xfrm>
          <a:off x="0" y="0"/>
          <a:ext cx="0" cy="0"/>
          <a:chOff x="0" y="0"/>
          <a:chExt cx="0" cy="0"/>
        </a:xfrm>
      </p:grpSpPr>
      <p:sp>
        <p:nvSpPr>
          <p:cNvPr id="1596" name="Shape 1596"/>
          <p:cNvSpPr txBox="1">
            <a:spLocks noGrp="1"/>
          </p:cNvSpPr>
          <p:nvPr>
            <p:ph type="title"/>
          </p:nvPr>
        </p:nvSpPr>
        <p:spPr>
          <a:xfrm>
            <a:off x="0" y="152400"/>
            <a:ext cx="9144000" cy="727074"/>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600" b="1" i="0" u="none" strike="noStrike" cap="none" baseline="0">
                <a:solidFill>
                  <a:schemeClr val="dk2"/>
                </a:solidFill>
                <a:latin typeface="Tahoma"/>
                <a:ea typeface="Tahoma"/>
                <a:cs typeface="Tahoma"/>
                <a:sym typeface="Tahoma"/>
              </a:rPr>
              <a:t>DBSCAN: Sensitive to Parameters</a:t>
            </a:r>
          </a:p>
        </p:txBody>
      </p:sp>
      <p:pic>
        <p:nvPicPr>
          <p:cNvPr id="1597" name="Shape 1597"/>
          <p:cNvPicPr preferRelativeResize="0">
            <a:picLocks noGrp="1"/>
          </p:cNvPicPr>
          <p:nvPr>
            <p:ph type="body" idx="1"/>
          </p:nvPr>
        </p:nvPicPr>
        <p:blipFill rotWithShape="1">
          <a:blip r:embed="rId3">
            <a:alphaModFix/>
          </a:blip>
          <a:srcRect/>
          <a:stretch/>
        </p:blipFill>
        <p:spPr>
          <a:xfrm>
            <a:off x="304800" y="1066800"/>
            <a:ext cx="8305799" cy="3124199"/>
          </a:xfrm>
          <a:prstGeom prst="rect">
            <a:avLst/>
          </a:prstGeom>
          <a:noFill/>
          <a:ln>
            <a:noFill/>
          </a:ln>
        </p:spPr>
      </p:pic>
      <p:pic>
        <p:nvPicPr>
          <p:cNvPr id="1598" name="Shape 1598"/>
          <p:cNvPicPr preferRelativeResize="0"/>
          <p:nvPr/>
        </p:nvPicPr>
        <p:blipFill rotWithShape="1">
          <a:blip r:embed="rId4">
            <a:alphaModFix/>
          </a:blip>
          <a:srcRect/>
          <a:stretch/>
        </p:blipFill>
        <p:spPr>
          <a:xfrm>
            <a:off x="381000" y="4114800"/>
            <a:ext cx="8534399" cy="1752600"/>
          </a:xfrm>
          <a:prstGeom prst="rect">
            <a:avLst/>
          </a:prstGeom>
          <a:noFill/>
          <a:ln>
            <a:noFill/>
          </a:ln>
        </p:spPr>
      </p:pic>
      <p:pic>
        <p:nvPicPr>
          <p:cNvPr id="1599" name="Shape 1599"/>
          <p:cNvPicPr preferRelativeResize="0"/>
          <p:nvPr/>
        </p:nvPicPr>
        <p:blipFill rotWithShape="1">
          <a:blip r:embed="rId5">
            <a:alphaModFix/>
          </a:blip>
          <a:srcRect/>
          <a:stretch/>
        </p:blipFill>
        <p:spPr>
          <a:xfrm>
            <a:off x="152400" y="2819400"/>
            <a:ext cx="1524000" cy="1192211"/>
          </a:xfrm>
          <a:prstGeom prst="rect">
            <a:avLst/>
          </a:prstGeom>
          <a:noFill/>
          <a:ln>
            <a:noFill/>
          </a:ln>
        </p:spPr>
      </p:pic>
      <p:sp>
        <p:nvSpPr>
          <p:cNvPr id="1600" name="Shape 1600"/>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33</a:t>
            </a:fld>
            <a:endParaRPr lang="en-US" sz="1200" b="0" i="0" u="none" strike="noStrike" cap="none" baseline="0">
              <a:solidFill>
                <a:schemeClr val="dk1"/>
              </a:solidFill>
              <a:latin typeface="Tahoma"/>
              <a:ea typeface="Tahoma"/>
              <a:cs typeface="Tahoma"/>
              <a:sym typeface="Tahoma"/>
            </a:endParaRPr>
          </a:p>
        </p:txBody>
      </p:sp>
      <p:sp>
        <p:nvSpPr>
          <p:cNvPr id="1601" name="Shape 1601"/>
          <p:cNvSpPr txBox="1"/>
          <p:nvPr/>
        </p:nvSpPr>
        <p:spPr>
          <a:xfrm>
            <a:off x="304800" y="5954712"/>
            <a:ext cx="2827337"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800" b="1" i="0" u="none" strike="noStrike" cap="none" baseline="0">
                <a:solidFill>
                  <a:schemeClr val="dk1"/>
                </a:solidFill>
                <a:latin typeface="Tahoma"/>
                <a:ea typeface="Tahoma"/>
                <a:cs typeface="Tahoma"/>
                <a:sym typeface="Tahoma"/>
              </a:rPr>
              <a:t>DBSCAN online Demo: </a:t>
            </a:r>
          </a:p>
        </p:txBody>
      </p:sp>
      <p:sp>
        <p:nvSpPr>
          <p:cNvPr id="1602" name="Shape 1602"/>
          <p:cNvSpPr txBox="1"/>
          <p:nvPr/>
        </p:nvSpPr>
        <p:spPr>
          <a:xfrm>
            <a:off x="533400" y="6324600"/>
            <a:ext cx="7467600"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800" b="0" i="0" u="sng" strike="noStrike" cap="none" baseline="0">
                <a:solidFill>
                  <a:schemeClr val="hlink"/>
                </a:solidFill>
                <a:latin typeface="Tahoma"/>
                <a:ea typeface="Tahoma"/>
                <a:cs typeface="Tahoma"/>
                <a:sym typeface="Tahoma"/>
                <a:hlinkClick r:id="rId6"/>
              </a:rPr>
              <a:t>http://webdocs.cs.ualberta.ca/~yaling/Cluster/Applet/Code/Cluster.html</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07"/>
        <p:cNvGrpSpPr/>
        <p:nvPr/>
      </p:nvGrpSpPr>
      <p:grpSpPr>
        <a:xfrm>
          <a:off x="0" y="0"/>
          <a:ext cx="0" cy="0"/>
          <a:chOff x="0" y="0"/>
          <a:chExt cx="0" cy="0"/>
        </a:xfrm>
      </p:grpSpPr>
      <p:sp>
        <p:nvSpPr>
          <p:cNvPr id="1608" name="Shape 1608"/>
          <p:cNvSpPr txBox="1">
            <a:spLocks noGrp="1"/>
          </p:cNvSpPr>
          <p:nvPr>
            <p:ph type="title"/>
          </p:nvPr>
        </p:nvSpPr>
        <p:spPr>
          <a:xfrm>
            <a:off x="0" y="381000"/>
            <a:ext cx="9144000" cy="5333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OPTICS:  A Cluster-Ordering Method (1999)</a:t>
            </a:r>
          </a:p>
        </p:txBody>
      </p:sp>
      <p:sp>
        <p:nvSpPr>
          <p:cNvPr id="1609" name="Shape 1609"/>
          <p:cNvSpPr txBox="1">
            <a:spLocks noGrp="1"/>
          </p:cNvSpPr>
          <p:nvPr>
            <p:ph type="body" idx="1"/>
          </p:nvPr>
        </p:nvSpPr>
        <p:spPr>
          <a:xfrm>
            <a:off x="304800" y="1447800"/>
            <a:ext cx="8458200" cy="5105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OPTICS: Ordering Points To Identify the Clustering Structure</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Ankerst, Breunig, Kriegel, and Sander (SIGMOD</a:t>
            </a:r>
            <a:r>
              <a:rPr lang="en-US" sz="2400" b="0" i="0" u="none" strike="noStrike" cap="none" baseline="0">
                <a:solidFill>
                  <a:schemeClr val="dk1"/>
                </a:solidFill>
                <a:latin typeface="Times New Roman"/>
                <a:ea typeface="Times New Roman"/>
                <a:cs typeface="Times New Roman"/>
                <a:sym typeface="Times New Roman"/>
              </a:rPr>
              <a:t>’</a:t>
            </a:r>
            <a:r>
              <a:rPr lang="en-US" sz="2400" b="0" i="0" u="none" strike="noStrike" cap="none" baseline="0">
                <a:solidFill>
                  <a:schemeClr val="dk1"/>
                </a:solidFill>
                <a:latin typeface="Tahoma"/>
                <a:ea typeface="Tahoma"/>
                <a:cs typeface="Tahoma"/>
                <a:sym typeface="Tahoma"/>
              </a:rPr>
              <a:t>99)</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Produces a special order of the database wrt its density-based clustering structure  </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This cluster-ordering contains info equiv to the density-based clusterings corresponding to a broad range of parameter settings</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Good for both automatic and interactive cluster analysis, including finding intrinsic clustering structure</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Can be represented graphically or using visualization techniques</a:t>
            </a:r>
          </a:p>
        </p:txBody>
      </p:sp>
      <p:sp>
        <p:nvSpPr>
          <p:cNvPr id="1610" name="Shape 1610"/>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34</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64"/>
        <p:cNvGrpSpPr/>
        <p:nvPr/>
      </p:nvGrpSpPr>
      <p:grpSpPr>
        <a:xfrm>
          <a:off x="0" y="0"/>
          <a:ext cx="0" cy="0"/>
          <a:chOff x="0" y="0"/>
          <a:chExt cx="0" cy="0"/>
        </a:xfrm>
      </p:grpSpPr>
      <p:sp>
        <p:nvSpPr>
          <p:cNvPr id="1765" name="Shape 1765"/>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35</a:t>
            </a:fld>
            <a:endParaRPr lang="en-US" sz="1200" b="0" i="0" u="none" strike="noStrike" cap="none" baseline="0">
              <a:solidFill>
                <a:schemeClr val="dk1"/>
              </a:solidFill>
              <a:latin typeface="Tahoma"/>
              <a:ea typeface="Tahoma"/>
              <a:cs typeface="Tahoma"/>
              <a:sym typeface="Tahoma"/>
            </a:endParaRPr>
          </a:p>
        </p:txBody>
      </p:sp>
      <p:sp>
        <p:nvSpPr>
          <p:cNvPr id="1766" name="Shape 1766"/>
          <p:cNvSpPr txBox="1">
            <a:spLocks noGrp="1"/>
          </p:cNvSpPr>
          <p:nvPr>
            <p:ph type="title" idx="4294967295"/>
          </p:nvPr>
        </p:nvSpPr>
        <p:spPr>
          <a:xfrm>
            <a:off x="0" y="152400"/>
            <a:ext cx="9144000" cy="990599"/>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Chapter 10. Cluster Analysis: Basic Concepts and Methods</a:t>
            </a:r>
          </a:p>
        </p:txBody>
      </p:sp>
      <p:sp>
        <p:nvSpPr>
          <p:cNvPr id="1767" name="Shape 1767"/>
          <p:cNvSpPr txBox="1">
            <a:spLocks noGrp="1"/>
          </p:cNvSpPr>
          <p:nvPr>
            <p:ph type="body" idx="4294967295"/>
          </p:nvPr>
        </p:nvSpPr>
        <p:spPr>
          <a:xfrm>
            <a:off x="381000" y="1371600"/>
            <a:ext cx="8223250" cy="5181600"/>
          </a:xfrm>
          <a:prstGeom prst="rect">
            <a:avLst/>
          </a:prstGeom>
          <a:noFill/>
          <a:ln>
            <a:noFill/>
          </a:ln>
        </p:spPr>
        <p:txBody>
          <a:bodyPr lIns="92075" tIns="46025" rIns="92075" bIns="46025" anchor="t" anchorCtr="0">
            <a:noAutofit/>
          </a:bodyPr>
          <a:lstStyle/>
          <a:p>
            <a:pPr marL="533400" marR="0" lvl="0" indent="-533400" algn="l" rtl="0">
              <a:lnSpc>
                <a:spcPct val="130000"/>
              </a:lnSpc>
              <a:spcBef>
                <a:spcPts val="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Cluster Analysis: Basic Concepts</a:t>
            </a:r>
          </a:p>
          <a:p>
            <a:pPr marL="533400" marR="0" lvl="0" indent="-533400" algn="l" rtl="0">
              <a:lnSpc>
                <a:spcPct val="13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Partitioning Methods</a:t>
            </a:r>
          </a:p>
          <a:p>
            <a:pPr marL="533400" marR="0" lvl="0" indent="-533400" algn="l" rtl="0">
              <a:lnSpc>
                <a:spcPct val="13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Hierarchical Methods</a:t>
            </a:r>
          </a:p>
          <a:p>
            <a:pPr marL="533400" marR="0" lvl="0" indent="-533400" algn="l" rtl="0">
              <a:lnSpc>
                <a:spcPct val="13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Density-Based Methods</a:t>
            </a:r>
          </a:p>
          <a:p>
            <a:pPr marL="533400" marR="0" lvl="0" indent="-533400" algn="l" rtl="0">
              <a:lnSpc>
                <a:spcPct val="13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Grid-Based Methods</a:t>
            </a:r>
          </a:p>
          <a:p>
            <a:pPr marL="533400" marR="0" lvl="0" indent="-533400" algn="l" rtl="0">
              <a:lnSpc>
                <a:spcPct val="13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Evaluation of Clustering</a:t>
            </a:r>
          </a:p>
          <a:p>
            <a:pPr marL="533400" marR="0" lvl="0" indent="-533400" algn="l" rtl="0">
              <a:lnSpc>
                <a:spcPct val="13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Summary</a:t>
            </a:r>
          </a:p>
        </p:txBody>
      </p:sp>
      <p:sp>
        <p:nvSpPr>
          <p:cNvPr id="1768" name="Shape 1768"/>
          <p:cNvSpPr/>
          <p:nvPr/>
        </p:nvSpPr>
        <p:spPr>
          <a:xfrm rot="9840000">
            <a:off x="4190999" y="4038600"/>
            <a:ext cx="304799" cy="381000"/>
          </a:xfrm>
          <a:prstGeom prst="notchedRightArrow">
            <a:avLst>
              <a:gd name="adj1" fmla="val 50000"/>
              <a:gd name="adj2" fmla="val 50000"/>
            </a:avLst>
          </a:prstGeom>
          <a:solidFill>
            <a:srgbClr val="00CCFF"/>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1769" name="Shape 1769"/>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35</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74"/>
        <p:cNvGrpSpPr/>
        <p:nvPr/>
      </p:nvGrpSpPr>
      <p:grpSpPr>
        <a:xfrm>
          <a:off x="0" y="0"/>
          <a:ext cx="0" cy="0"/>
          <a:chOff x="0" y="0"/>
          <a:chExt cx="0" cy="0"/>
        </a:xfrm>
      </p:grpSpPr>
      <p:sp>
        <p:nvSpPr>
          <p:cNvPr id="1775" name="Shape 1775"/>
          <p:cNvSpPr txBox="1">
            <a:spLocks noGrp="1"/>
          </p:cNvSpPr>
          <p:nvPr>
            <p:ph type="title"/>
          </p:nvPr>
        </p:nvSpPr>
        <p:spPr>
          <a:xfrm>
            <a:off x="0" y="381000"/>
            <a:ext cx="9144000" cy="609599"/>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600" b="1" i="0" u="none" strike="noStrike" cap="none" baseline="0">
                <a:solidFill>
                  <a:schemeClr val="dk2"/>
                </a:solidFill>
                <a:latin typeface="Tahoma"/>
                <a:ea typeface="Tahoma"/>
                <a:cs typeface="Tahoma"/>
                <a:sym typeface="Tahoma"/>
              </a:rPr>
              <a:t>Grid-Based Clustering Method </a:t>
            </a:r>
          </a:p>
        </p:txBody>
      </p:sp>
      <p:sp>
        <p:nvSpPr>
          <p:cNvPr id="1776" name="Shape 1776"/>
          <p:cNvSpPr txBox="1">
            <a:spLocks noGrp="1"/>
          </p:cNvSpPr>
          <p:nvPr>
            <p:ph type="body" idx="1"/>
          </p:nvPr>
        </p:nvSpPr>
        <p:spPr>
          <a:xfrm>
            <a:off x="381000" y="1524000"/>
            <a:ext cx="8066087" cy="4876799"/>
          </a:xfrm>
          <a:prstGeom prst="rect">
            <a:avLst/>
          </a:prstGeom>
          <a:noFill/>
          <a:ln>
            <a:noFill/>
          </a:ln>
        </p:spPr>
        <p:txBody>
          <a:bodyPr lIns="92075" tIns="46025" rIns="92075" bIns="46025" anchor="t" anchorCtr="0">
            <a:noAutofit/>
          </a:bodyPr>
          <a:lstStyle/>
          <a:p>
            <a:pPr marL="342900" marR="0" lvl="0" indent="-342900" algn="l" rtl="0">
              <a:lnSpc>
                <a:spcPct val="90000"/>
              </a:lnSpc>
              <a:spcBef>
                <a:spcPts val="0"/>
              </a:spcBef>
              <a:spcAft>
                <a:spcPts val="0"/>
              </a:spcAft>
              <a:buClr>
                <a:schemeClr val="folHlink"/>
              </a:buClr>
              <a:buSzPct val="59999"/>
              <a:buFont typeface="Noto Symbol"/>
              <a:buChar char="■"/>
            </a:pPr>
            <a:r>
              <a:rPr lang="en-US" sz="2800" b="0" i="0" u="none" strike="noStrike" cap="none" baseline="0">
                <a:solidFill>
                  <a:schemeClr val="dk1"/>
                </a:solidFill>
                <a:latin typeface="Tahoma"/>
                <a:ea typeface="Tahoma"/>
                <a:cs typeface="Tahoma"/>
                <a:sym typeface="Tahoma"/>
              </a:rPr>
              <a:t>Using multi-resolution grid data structure</a:t>
            </a:r>
          </a:p>
          <a:p>
            <a:pPr marL="342900" marR="0" lvl="0" indent="-342900" algn="l" rtl="0">
              <a:lnSpc>
                <a:spcPct val="9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Tahoma"/>
                <a:ea typeface="Tahoma"/>
                <a:cs typeface="Tahoma"/>
                <a:sym typeface="Tahoma"/>
              </a:rPr>
              <a:t>Several interesting methods</a:t>
            </a:r>
          </a:p>
          <a:p>
            <a:pPr marL="742950" marR="0" lvl="1" indent="-285750" algn="l" rtl="0">
              <a:lnSpc>
                <a:spcPct val="90000"/>
              </a:lnSpc>
              <a:spcBef>
                <a:spcPts val="560"/>
              </a:spcBef>
              <a:spcAft>
                <a:spcPts val="0"/>
              </a:spcAft>
              <a:buClr>
                <a:schemeClr val="hlink"/>
              </a:buClr>
              <a:buSzPct val="55000"/>
              <a:buFont typeface="Noto Symbol"/>
              <a:buChar char="■"/>
            </a:pPr>
            <a:r>
              <a:rPr lang="en-US" sz="2800" b="0" i="0" u="none" strike="noStrike" cap="none" baseline="0">
                <a:solidFill>
                  <a:schemeClr val="hlink"/>
                </a:solidFill>
                <a:latin typeface="Tahoma"/>
                <a:ea typeface="Tahoma"/>
                <a:cs typeface="Tahoma"/>
                <a:sym typeface="Tahoma"/>
              </a:rPr>
              <a:t>STING </a:t>
            </a:r>
            <a:r>
              <a:rPr lang="en-US" sz="2800" b="0" i="0" u="none" strike="noStrike" cap="none" baseline="0">
                <a:solidFill>
                  <a:schemeClr val="dk1"/>
                </a:solidFill>
                <a:latin typeface="Tahoma"/>
                <a:ea typeface="Tahoma"/>
                <a:cs typeface="Tahoma"/>
                <a:sym typeface="Tahoma"/>
              </a:rPr>
              <a:t>(a STatistical INformation Grid approach) by Wang, Yang and Muntz (1997)</a:t>
            </a:r>
          </a:p>
          <a:p>
            <a:pPr marL="742950" marR="0" lvl="1" indent="-285750" algn="l" rtl="0">
              <a:lnSpc>
                <a:spcPct val="90000"/>
              </a:lnSpc>
              <a:spcBef>
                <a:spcPts val="1120"/>
              </a:spcBef>
              <a:spcAft>
                <a:spcPts val="0"/>
              </a:spcAft>
              <a:buClr>
                <a:schemeClr val="hlink"/>
              </a:buClr>
              <a:buSzPct val="55000"/>
              <a:buFont typeface="Noto Symbol"/>
              <a:buChar char="■"/>
            </a:pPr>
            <a:r>
              <a:rPr lang="en-US" sz="2800" b="0" i="0" u="none" strike="noStrike" cap="none" baseline="0">
                <a:solidFill>
                  <a:schemeClr val="hlink"/>
                </a:solidFill>
                <a:latin typeface="Tahoma"/>
                <a:ea typeface="Tahoma"/>
                <a:cs typeface="Tahoma"/>
                <a:sym typeface="Tahoma"/>
              </a:rPr>
              <a:t>CLIQUE</a:t>
            </a:r>
            <a:r>
              <a:rPr lang="en-US" sz="2800" b="0" i="0" u="none" strike="noStrike" cap="none" baseline="0">
                <a:solidFill>
                  <a:schemeClr val="dk1"/>
                </a:solidFill>
                <a:latin typeface="Tahoma"/>
                <a:ea typeface="Tahoma"/>
                <a:cs typeface="Tahoma"/>
                <a:sym typeface="Tahoma"/>
              </a:rPr>
              <a:t>: Agrawal, et al. (SIGMOD’98)</a:t>
            </a:r>
          </a:p>
          <a:p>
            <a:pPr marL="1143000" marR="0" lvl="2" indent="-228600" algn="l" rtl="0">
              <a:lnSpc>
                <a:spcPct val="90000"/>
              </a:lnSpc>
              <a:spcBef>
                <a:spcPts val="1120"/>
              </a:spcBef>
              <a:spcAft>
                <a:spcPts val="0"/>
              </a:spcAft>
              <a:buClr>
                <a:schemeClr val="folHlink"/>
              </a:buClr>
              <a:buSzPct val="50000"/>
              <a:buFont typeface="Noto Symbol"/>
              <a:buChar char="■"/>
            </a:pPr>
            <a:r>
              <a:rPr lang="en-US" sz="2800" b="0" i="0" u="none" strike="noStrike" cap="none" baseline="0">
                <a:solidFill>
                  <a:schemeClr val="dk1"/>
                </a:solidFill>
                <a:latin typeface="Tahoma"/>
                <a:ea typeface="Tahoma"/>
                <a:cs typeface="Tahoma"/>
                <a:sym typeface="Tahoma"/>
              </a:rPr>
              <a:t>Both grid-based and subspace clustering</a:t>
            </a:r>
          </a:p>
          <a:p>
            <a:pPr marL="742950" marR="0" lvl="1" indent="-285750" algn="l" rtl="0">
              <a:lnSpc>
                <a:spcPct val="90000"/>
              </a:lnSpc>
              <a:spcBef>
                <a:spcPts val="1120"/>
              </a:spcBef>
              <a:spcAft>
                <a:spcPts val="0"/>
              </a:spcAft>
              <a:buClr>
                <a:schemeClr val="hlink"/>
              </a:buClr>
              <a:buSzPct val="55000"/>
              <a:buFont typeface="Noto Symbol"/>
              <a:buChar char="■"/>
            </a:pPr>
            <a:r>
              <a:rPr lang="en-US" sz="2800" b="0" i="0" u="none" strike="noStrike" cap="none" baseline="0">
                <a:solidFill>
                  <a:schemeClr val="hlink"/>
                </a:solidFill>
                <a:latin typeface="Tahoma"/>
                <a:ea typeface="Tahoma"/>
                <a:cs typeface="Tahoma"/>
                <a:sym typeface="Tahoma"/>
              </a:rPr>
              <a:t>WaveCluster</a:t>
            </a:r>
            <a:r>
              <a:rPr lang="en-US" sz="2800" b="0" i="0" u="none" strike="noStrike" cap="none" baseline="0">
                <a:solidFill>
                  <a:schemeClr val="dk1"/>
                </a:solidFill>
                <a:latin typeface="Tahoma"/>
                <a:ea typeface="Tahoma"/>
                <a:cs typeface="Tahoma"/>
                <a:sym typeface="Tahoma"/>
              </a:rPr>
              <a:t> by Sheikholeslami, Chatterjee, and Zhang (VLDB’98)</a:t>
            </a:r>
          </a:p>
          <a:p>
            <a:pPr marL="1143000" marR="0" lvl="2" indent="-228600" algn="l" rtl="0">
              <a:lnSpc>
                <a:spcPct val="90000"/>
              </a:lnSpc>
              <a:spcBef>
                <a:spcPts val="1120"/>
              </a:spcBef>
              <a:spcAft>
                <a:spcPts val="0"/>
              </a:spcAft>
              <a:buClr>
                <a:schemeClr val="folHlink"/>
              </a:buClr>
              <a:buSzPct val="50000"/>
              <a:buFont typeface="Noto Symbol"/>
              <a:buChar char="■"/>
            </a:pPr>
            <a:r>
              <a:rPr lang="en-US" sz="2800" b="0" i="0" u="none" strike="noStrike" cap="none" baseline="0">
                <a:solidFill>
                  <a:schemeClr val="dk1"/>
                </a:solidFill>
                <a:latin typeface="Tahoma"/>
                <a:ea typeface="Tahoma"/>
                <a:cs typeface="Tahoma"/>
                <a:sym typeface="Tahoma"/>
              </a:rPr>
              <a:t>A multi-resolution clustering approach using wavelet method</a:t>
            </a:r>
          </a:p>
        </p:txBody>
      </p:sp>
      <p:sp>
        <p:nvSpPr>
          <p:cNvPr id="1777" name="Shape 1777"/>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36</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82"/>
        <p:cNvGrpSpPr/>
        <p:nvPr/>
      </p:nvGrpSpPr>
      <p:grpSpPr>
        <a:xfrm>
          <a:off x="0" y="0"/>
          <a:ext cx="0" cy="0"/>
          <a:chOff x="0" y="0"/>
          <a:chExt cx="0" cy="0"/>
        </a:xfrm>
      </p:grpSpPr>
      <p:sp>
        <p:nvSpPr>
          <p:cNvPr id="1783" name="Shape 1783"/>
          <p:cNvSpPr txBox="1">
            <a:spLocks noGrp="1"/>
          </p:cNvSpPr>
          <p:nvPr>
            <p:ph type="title"/>
          </p:nvPr>
        </p:nvSpPr>
        <p:spPr>
          <a:xfrm>
            <a:off x="0" y="228600"/>
            <a:ext cx="9144000" cy="9144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STING: A Statistical Information Grid Approach</a:t>
            </a:r>
          </a:p>
        </p:txBody>
      </p:sp>
      <p:sp>
        <p:nvSpPr>
          <p:cNvPr id="1784" name="Shape 1784"/>
          <p:cNvSpPr txBox="1">
            <a:spLocks noGrp="1"/>
          </p:cNvSpPr>
          <p:nvPr>
            <p:ph type="body" idx="1"/>
          </p:nvPr>
        </p:nvSpPr>
        <p:spPr>
          <a:xfrm>
            <a:off x="304800" y="1371600"/>
            <a:ext cx="8458200" cy="1447800"/>
          </a:xfrm>
          <a:prstGeom prst="rect">
            <a:avLst/>
          </a:prstGeom>
          <a:noFill/>
          <a:ln>
            <a:noFill/>
          </a:ln>
        </p:spPr>
        <p:txBody>
          <a:bodyPr lIns="92075" tIns="46025" rIns="92075" bIns="46025" anchor="t" anchorCtr="0">
            <a:noAutofit/>
          </a:bodyPr>
          <a:lstStyle/>
          <a:p>
            <a:pPr marL="342900" marR="0" lvl="0" indent="-342900" algn="l" rtl="0">
              <a:lnSpc>
                <a:spcPct val="90000"/>
              </a:lnSpc>
              <a:spcBef>
                <a:spcPts val="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Wang, Yang and Muntz (VLDB’97)</a:t>
            </a:r>
          </a:p>
          <a:p>
            <a:pPr marL="342900" marR="0" lvl="0" indent="-342900" algn="l" rtl="0">
              <a:lnSpc>
                <a:spcPct val="90000"/>
              </a:lnSpc>
              <a:spcBef>
                <a:spcPts val="48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The spatial area is divided into rectangular cells</a:t>
            </a:r>
          </a:p>
          <a:p>
            <a:pPr marL="342900" marR="0" lvl="0" indent="-342900" algn="l" rtl="0">
              <a:lnSpc>
                <a:spcPct val="90000"/>
              </a:lnSpc>
              <a:spcBef>
                <a:spcPts val="48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There are several levels of cells corresponding to different levels of resolution</a:t>
            </a:r>
          </a:p>
          <a:p>
            <a:pPr marL="342900" marR="0" lvl="0" indent="-251459" algn="l" rtl="0">
              <a:spcBef>
                <a:spcPts val="480"/>
              </a:spcBef>
              <a:spcAft>
                <a:spcPts val="0"/>
              </a:spcAft>
              <a:buClr>
                <a:schemeClr val="folHlink"/>
              </a:buClr>
              <a:buFont typeface="Noto Symbol"/>
              <a:buNone/>
            </a:pPr>
            <a:endParaRPr sz="2400" b="0" i="0" u="none" strike="noStrike" cap="none" baseline="0">
              <a:solidFill>
                <a:schemeClr val="dk1"/>
              </a:solidFill>
              <a:latin typeface="Tahoma"/>
              <a:ea typeface="Tahoma"/>
              <a:cs typeface="Tahoma"/>
              <a:sym typeface="Tahoma"/>
            </a:endParaRPr>
          </a:p>
        </p:txBody>
      </p:sp>
      <p:cxnSp>
        <p:nvCxnSpPr>
          <p:cNvPr id="1785" name="Shape 1785"/>
          <p:cNvCxnSpPr/>
          <p:nvPr/>
        </p:nvCxnSpPr>
        <p:spPr>
          <a:xfrm>
            <a:off x="9124950" y="4724400"/>
            <a:ext cx="0" cy="1524000"/>
          </a:xfrm>
          <a:prstGeom prst="straightConnector1">
            <a:avLst/>
          </a:prstGeom>
          <a:noFill/>
          <a:ln w="9525" cap="rnd" cmpd="sng">
            <a:solidFill>
              <a:schemeClr val="dk1"/>
            </a:solidFill>
            <a:prstDash val="solid"/>
            <a:miter/>
            <a:headEnd type="none" w="med" len="med"/>
            <a:tailEnd type="none" w="med" len="med"/>
          </a:ln>
        </p:spPr>
      </p:cxnSp>
      <p:sp>
        <p:nvSpPr>
          <p:cNvPr id="1786" name="Shape 1786"/>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37</a:t>
            </a:fld>
            <a:endParaRPr lang="en-US" sz="1200" b="0" i="0" u="none" strike="noStrike" cap="none" baseline="0">
              <a:solidFill>
                <a:schemeClr val="dk1"/>
              </a:solidFill>
              <a:latin typeface="Tahoma"/>
              <a:ea typeface="Tahoma"/>
              <a:cs typeface="Tahoma"/>
              <a:sym typeface="Tahoma"/>
            </a:endParaRPr>
          </a:p>
        </p:txBody>
      </p:sp>
      <p:pic>
        <p:nvPicPr>
          <p:cNvPr id="1787" name="Shape 1787"/>
          <p:cNvPicPr preferRelativeResize="0"/>
          <p:nvPr/>
        </p:nvPicPr>
        <p:blipFill rotWithShape="1">
          <a:blip r:embed="rId3">
            <a:alphaModFix/>
          </a:blip>
          <a:srcRect/>
          <a:stretch/>
        </p:blipFill>
        <p:spPr>
          <a:xfrm>
            <a:off x="760412" y="3106736"/>
            <a:ext cx="7623174" cy="3217861"/>
          </a:xfrm>
          <a:prstGeom prst="rect">
            <a:avLst/>
          </a:prstGeom>
          <a:noFill/>
          <a:ln>
            <a:noFill/>
          </a:ln>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92"/>
        <p:cNvGrpSpPr/>
        <p:nvPr/>
      </p:nvGrpSpPr>
      <p:grpSpPr>
        <a:xfrm>
          <a:off x="0" y="0"/>
          <a:ext cx="0" cy="0"/>
          <a:chOff x="0" y="0"/>
          <a:chExt cx="0" cy="0"/>
        </a:xfrm>
      </p:grpSpPr>
      <p:sp>
        <p:nvSpPr>
          <p:cNvPr id="1793" name="Shape 1793"/>
          <p:cNvSpPr txBox="1">
            <a:spLocks noGrp="1"/>
          </p:cNvSpPr>
          <p:nvPr>
            <p:ph type="title"/>
          </p:nvPr>
        </p:nvSpPr>
        <p:spPr>
          <a:xfrm>
            <a:off x="457200" y="228600"/>
            <a:ext cx="8153399" cy="9144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600" b="1" i="0" u="none" strike="noStrike" cap="none" baseline="0">
                <a:solidFill>
                  <a:schemeClr val="dk2"/>
                </a:solidFill>
                <a:latin typeface="Tahoma"/>
                <a:ea typeface="Tahoma"/>
                <a:cs typeface="Tahoma"/>
                <a:sym typeface="Tahoma"/>
              </a:rPr>
              <a:t>The STING Clustering Method</a:t>
            </a:r>
          </a:p>
        </p:txBody>
      </p:sp>
      <p:sp>
        <p:nvSpPr>
          <p:cNvPr id="1794" name="Shape 1794"/>
          <p:cNvSpPr txBox="1">
            <a:spLocks noGrp="1"/>
          </p:cNvSpPr>
          <p:nvPr>
            <p:ph type="body" idx="1"/>
          </p:nvPr>
        </p:nvSpPr>
        <p:spPr>
          <a:xfrm>
            <a:off x="304800" y="1295400"/>
            <a:ext cx="8458200" cy="5257799"/>
          </a:xfrm>
          <a:prstGeom prst="rect">
            <a:avLst/>
          </a:prstGeom>
          <a:noFill/>
          <a:ln>
            <a:noFill/>
          </a:ln>
        </p:spPr>
        <p:txBody>
          <a:bodyPr lIns="92075" tIns="46025" rIns="92075" bIns="46025" anchor="t" anchorCtr="0">
            <a:noAutofit/>
          </a:bodyPr>
          <a:lstStyle/>
          <a:p>
            <a:pPr marL="342900" marR="0" lvl="0" indent="-342900" algn="l" rtl="0">
              <a:lnSpc>
                <a:spcPct val="100000"/>
              </a:lnSpc>
              <a:spcBef>
                <a:spcPts val="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Each cell at a high level is partitioned into a number of smaller cells in the next lower level</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Statistical info of each cell is calculated and stored beforehand and is used to answer queries</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Parameters of higher level cells can be easily calculated from parameters of lower level cell</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1" u="none" strike="noStrike" cap="none" baseline="0">
                <a:solidFill>
                  <a:schemeClr val="dk1"/>
                </a:solidFill>
                <a:latin typeface="Tahoma"/>
                <a:ea typeface="Tahoma"/>
                <a:cs typeface="Tahoma"/>
                <a:sym typeface="Tahoma"/>
              </a:rPr>
              <a:t>count</a:t>
            </a:r>
            <a:r>
              <a:rPr lang="en-US" sz="2400" b="0" i="0" u="none" strike="noStrike" cap="none" baseline="0">
                <a:solidFill>
                  <a:schemeClr val="dk1"/>
                </a:solidFill>
                <a:latin typeface="Tahoma"/>
                <a:ea typeface="Tahoma"/>
                <a:cs typeface="Tahoma"/>
                <a:sym typeface="Tahoma"/>
              </a:rPr>
              <a:t>, </a:t>
            </a:r>
            <a:r>
              <a:rPr lang="en-US" sz="2400" b="0" i="1" u="none" strike="noStrike" cap="none" baseline="0">
                <a:solidFill>
                  <a:schemeClr val="dk1"/>
                </a:solidFill>
                <a:latin typeface="Tahoma"/>
                <a:ea typeface="Tahoma"/>
                <a:cs typeface="Tahoma"/>
                <a:sym typeface="Tahoma"/>
              </a:rPr>
              <a:t>mean</a:t>
            </a:r>
            <a:r>
              <a:rPr lang="en-US" sz="2400" b="0" i="0" u="none" strike="noStrike" cap="none" baseline="0">
                <a:solidFill>
                  <a:schemeClr val="dk1"/>
                </a:solidFill>
                <a:latin typeface="Tahoma"/>
                <a:ea typeface="Tahoma"/>
                <a:cs typeface="Tahoma"/>
                <a:sym typeface="Tahoma"/>
              </a:rPr>
              <a:t>, </a:t>
            </a:r>
            <a:r>
              <a:rPr lang="en-US" sz="2400" b="0" i="1" u="none" strike="noStrike" cap="none" baseline="0">
                <a:solidFill>
                  <a:schemeClr val="dk1"/>
                </a:solidFill>
                <a:latin typeface="Tahoma"/>
                <a:ea typeface="Tahoma"/>
                <a:cs typeface="Tahoma"/>
                <a:sym typeface="Tahoma"/>
              </a:rPr>
              <a:t>s</a:t>
            </a:r>
            <a:r>
              <a:rPr lang="en-US" sz="2400" b="0" i="0" u="none" strike="noStrike" cap="none" baseline="0">
                <a:solidFill>
                  <a:schemeClr val="dk1"/>
                </a:solidFill>
                <a:latin typeface="Tahoma"/>
                <a:ea typeface="Tahoma"/>
                <a:cs typeface="Tahoma"/>
                <a:sym typeface="Tahoma"/>
              </a:rPr>
              <a:t>, </a:t>
            </a:r>
            <a:r>
              <a:rPr lang="en-US" sz="2400" b="0" i="1" u="none" strike="noStrike" cap="none" baseline="0">
                <a:solidFill>
                  <a:schemeClr val="dk1"/>
                </a:solidFill>
                <a:latin typeface="Tahoma"/>
                <a:ea typeface="Tahoma"/>
                <a:cs typeface="Tahoma"/>
                <a:sym typeface="Tahoma"/>
              </a:rPr>
              <a:t>min</a:t>
            </a:r>
            <a:r>
              <a:rPr lang="en-US" sz="2400" b="0" i="0" u="none" strike="noStrike" cap="none" baseline="0">
                <a:solidFill>
                  <a:schemeClr val="dk1"/>
                </a:solidFill>
                <a:latin typeface="Tahoma"/>
                <a:ea typeface="Tahoma"/>
                <a:cs typeface="Tahoma"/>
                <a:sym typeface="Tahoma"/>
              </a:rPr>
              <a:t>, </a:t>
            </a:r>
            <a:r>
              <a:rPr lang="en-US" sz="2400" b="0" i="1" u="none" strike="noStrike" cap="none" baseline="0">
                <a:solidFill>
                  <a:schemeClr val="dk1"/>
                </a:solidFill>
                <a:latin typeface="Tahoma"/>
                <a:ea typeface="Tahoma"/>
                <a:cs typeface="Tahoma"/>
                <a:sym typeface="Tahoma"/>
              </a:rPr>
              <a:t>max</a:t>
            </a:r>
            <a:r>
              <a:rPr lang="en-US" sz="2400" b="0" i="0" u="none" strike="noStrike" cap="none" baseline="0">
                <a:solidFill>
                  <a:schemeClr val="dk1"/>
                </a:solidFill>
                <a:latin typeface="Tahoma"/>
                <a:ea typeface="Tahoma"/>
                <a:cs typeface="Tahoma"/>
                <a:sym typeface="Tahoma"/>
              </a:rPr>
              <a:t> </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type of distribution—</a:t>
            </a:r>
            <a:r>
              <a:rPr lang="en-US" sz="2400" b="0" i="1" u="none" strike="noStrike" cap="none" baseline="0">
                <a:solidFill>
                  <a:schemeClr val="dk1"/>
                </a:solidFill>
                <a:latin typeface="Tahoma"/>
                <a:ea typeface="Tahoma"/>
                <a:cs typeface="Tahoma"/>
                <a:sym typeface="Tahoma"/>
              </a:rPr>
              <a:t>normal</a:t>
            </a:r>
            <a:r>
              <a:rPr lang="en-US" sz="2400" b="0" i="0" u="none" strike="noStrike" cap="none" baseline="0">
                <a:solidFill>
                  <a:schemeClr val="dk1"/>
                </a:solidFill>
                <a:latin typeface="Tahoma"/>
                <a:ea typeface="Tahoma"/>
                <a:cs typeface="Tahoma"/>
                <a:sym typeface="Tahoma"/>
              </a:rPr>
              <a:t>, </a:t>
            </a:r>
            <a:r>
              <a:rPr lang="en-US" sz="2400" b="0" i="1" u="none" strike="noStrike" cap="none" baseline="0">
                <a:solidFill>
                  <a:schemeClr val="dk1"/>
                </a:solidFill>
                <a:latin typeface="Tahoma"/>
                <a:ea typeface="Tahoma"/>
                <a:cs typeface="Tahoma"/>
                <a:sym typeface="Tahoma"/>
              </a:rPr>
              <a:t>uniform</a:t>
            </a:r>
            <a:r>
              <a:rPr lang="en-US" sz="2400" b="0" i="0" u="none" strike="noStrike" cap="none" baseline="0">
                <a:solidFill>
                  <a:schemeClr val="dk1"/>
                </a:solidFill>
                <a:latin typeface="Tahoma"/>
                <a:ea typeface="Tahoma"/>
                <a:cs typeface="Tahoma"/>
                <a:sym typeface="Tahoma"/>
              </a:rPr>
              <a:t>, etc.</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Use a top-down approach to answer spatial data queries</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Start from a pre-selected layer—typically with a small number of cells</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For each cell in the current level compute the confidence interval</a:t>
            </a:r>
          </a:p>
        </p:txBody>
      </p:sp>
      <p:cxnSp>
        <p:nvCxnSpPr>
          <p:cNvPr id="1795" name="Shape 1795"/>
          <p:cNvCxnSpPr/>
          <p:nvPr/>
        </p:nvCxnSpPr>
        <p:spPr>
          <a:xfrm>
            <a:off x="9124950" y="4724400"/>
            <a:ext cx="0" cy="1524000"/>
          </a:xfrm>
          <a:prstGeom prst="straightConnector1">
            <a:avLst/>
          </a:prstGeom>
          <a:noFill/>
          <a:ln w="9525" cap="rnd" cmpd="sng">
            <a:solidFill>
              <a:schemeClr val="dk1"/>
            </a:solidFill>
            <a:prstDash val="solid"/>
            <a:miter/>
            <a:headEnd type="none" w="med" len="med"/>
            <a:tailEnd type="none" w="med" len="med"/>
          </a:ln>
        </p:spPr>
      </p:cxnSp>
      <p:cxnSp>
        <p:nvCxnSpPr>
          <p:cNvPr id="1796" name="Shape 1796"/>
          <p:cNvCxnSpPr/>
          <p:nvPr/>
        </p:nvCxnSpPr>
        <p:spPr>
          <a:xfrm>
            <a:off x="9124950" y="6248400"/>
            <a:ext cx="0" cy="609599"/>
          </a:xfrm>
          <a:prstGeom prst="straightConnector1">
            <a:avLst/>
          </a:prstGeom>
          <a:noFill/>
          <a:ln w="9525" cap="flat" cmpd="sng">
            <a:solidFill>
              <a:schemeClr val="dk1"/>
            </a:solidFill>
            <a:prstDash val="solid"/>
            <a:miter/>
            <a:headEnd type="none" w="med" len="med"/>
            <a:tailEnd type="none" w="med" len="med"/>
          </a:ln>
        </p:spPr>
      </p:cxnSp>
      <p:cxnSp>
        <p:nvCxnSpPr>
          <p:cNvPr id="1797" name="Shape 1797"/>
          <p:cNvCxnSpPr/>
          <p:nvPr/>
        </p:nvCxnSpPr>
        <p:spPr>
          <a:xfrm>
            <a:off x="9124950" y="5638800"/>
            <a:ext cx="0" cy="609599"/>
          </a:xfrm>
          <a:prstGeom prst="straightConnector1">
            <a:avLst/>
          </a:prstGeom>
          <a:noFill/>
          <a:ln w="9525" cap="flat" cmpd="sng">
            <a:solidFill>
              <a:schemeClr val="dk1"/>
            </a:solidFill>
            <a:prstDash val="solid"/>
            <a:miter/>
            <a:headEnd type="none" w="med" len="med"/>
            <a:tailEnd type="none" w="med" len="med"/>
          </a:ln>
        </p:spPr>
      </p:cxnSp>
      <p:sp>
        <p:nvSpPr>
          <p:cNvPr id="1798" name="Shape 1798"/>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38</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03"/>
        <p:cNvGrpSpPr/>
        <p:nvPr/>
      </p:nvGrpSpPr>
      <p:grpSpPr>
        <a:xfrm>
          <a:off x="0" y="0"/>
          <a:ext cx="0" cy="0"/>
          <a:chOff x="0" y="0"/>
          <a:chExt cx="0" cy="0"/>
        </a:xfrm>
      </p:grpSpPr>
      <p:sp>
        <p:nvSpPr>
          <p:cNvPr id="1804" name="Shape 1804"/>
          <p:cNvSpPr txBox="1">
            <a:spLocks noGrp="1"/>
          </p:cNvSpPr>
          <p:nvPr>
            <p:ph type="title"/>
          </p:nvPr>
        </p:nvSpPr>
        <p:spPr>
          <a:xfrm>
            <a:off x="304800" y="228600"/>
            <a:ext cx="8610599" cy="838199"/>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600" b="1" i="0" u="none" strike="noStrike" cap="none" baseline="0">
                <a:solidFill>
                  <a:schemeClr val="dk2"/>
                </a:solidFill>
                <a:latin typeface="Tahoma"/>
                <a:ea typeface="Tahoma"/>
                <a:cs typeface="Tahoma"/>
                <a:sym typeface="Tahoma"/>
              </a:rPr>
              <a:t>STING Algorithm and Its Analysis</a:t>
            </a:r>
          </a:p>
        </p:txBody>
      </p:sp>
      <p:sp>
        <p:nvSpPr>
          <p:cNvPr id="1805" name="Shape 1805"/>
          <p:cNvSpPr txBox="1">
            <a:spLocks noGrp="1"/>
          </p:cNvSpPr>
          <p:nvPr>
            <p:ph type="body" idx="1"/>
          </p:nvPr>
        </p:nvSpPr>
        <p:spPr>
          <a:xfrm>
            <a:off x="381000" y="1447800"/>
            <a:ext cx="8305799" cy="4953000"/>
          </a:xfrm>
          <a:prstGeom prst="rect">
            <a:avLst/>
          </a:prstGeom>
          <a:noFill/>
          <a:ln>
            <a:noFill/>
          </a:ln>
        </p:spPr>
        <p:txBody>
          <a:bodyPr lIns="92075" tIns="46025" rIns="92075" bIns="46025" anchor="t" anchorCtr="0">
            <a:noAutofit/>
          </a:bodyPr>
          <a:lstStyle/>
          <a:p>
            <a:pPr marL="342900" marR="0" lvl="0" indent="-342900" algn="l" rtl="0">
              <a:lnSpc>
                <a:spcPct val="90000"/>
              </a:lnSpc>
              <a:spcBef>
                <a:spcPts val="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Remove the irrelevant cells from further consideration</a:t>
            </a:r>
          </a:p>
          <a:p>
            <a:pPr marL="342900" marR="0" lvl="0" indent="-342900" algn="l" rtl="0">
              <a:lnSpc>
                <a:spcPct val="90000"/>
              </a:lnSpc>
              <a:spcBef>
                <a:spcPts val="60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When finish examining the current layer, proceed to the next lower level </a:t>
            </a:r>
          </a:p>
          <a:p>
            <a:pPr marL="342900" marR="0" lvl="0" indent="-342900" algn="l" rtl="0">
              <a:lnSpc>
                <a:spcPct val="90000"/>
              </a:lnSpc>
              <a:spcBef>
                <a:spcPts val="60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Repeat this process until the bottom layer is reached</a:t>
            </a:r>
          </a:p>
          <a:p>
            <a:pPr marL="342900" marR="0" lvl="0" indent="-342900" algn="l" rtl="0">
              <a:lnSpc>
                <a:spcPct val="90000"/>
              </a:lnSpc>
              <a:spcBef>
                <a:spcPts val="60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Advantages:</a:t>
            </a:r>
          </a:p>
          <a:p>
            <a:pPr marL="742950" marR="0" lvl="1" indent="-285750" algn="l" rtl="0">
              <a:lnSpc>
                <a:spcPct val="90000"/>
              </a:lnSpc>
              <a:spcBef>
                <a:spcPts val="60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Query-independent, easy to parallelize, incremental update</a:t>
            </a:r>
          </a:p>
          <a:p>
            <a:pPr marL="742950" marR="0" lvl="1" indent="-285750" algn="l" rtl="0">
              <a:lnSpc>
                <a:spcPct val="90000"/>
              </a:lnSpc>
              <a:spcBef>
                <a:spcPts val="600"/>
              </a:spcBef>
              <a:spcAft>
                <a:spcPts val="0"/>
              </a:spcAft>
              <a:buClr>
                <a:schemeClr val="hlink"/>
              </a:buClr>
              <a:buSzPct val="55000"/>
              <a:buFont typeface="Noto Symbol"/>
              <a:buChar char="■"/>
            </a:pPr>
            <a:r>
              <a:rPr lang="en-US" sz="2400" b="0" i="1" u="none" strike="noStrike" cap="none" baseline="0">
                <a:solidFill>
                  <a:schemeClr val="dk1"/>
                </a:solidFill>
                <a:latin typeface="Tahoma"/>
                <a:ea typeface="Tahoma"/>
                <a:cs typeface="Tahoma"/>
                <a:sym typeface="Tahoma"/>
              </a:rPr>
              <a:t>O(K),</a:t>
            </a:r>
            <a:r>
              <a:rPr lang="en-US" sz="2400" b="0" i="0" u="none" strike="noStrike" cap="none" baseline="0">
                <a:solidFill>
                  <a:schemeClr val="dk1"/>
                </a:solidFill>
                <a:latin typeface="Tahoma"/>
                <a:ea typeface="Tahoma"/>
                <a:cs typeface="Tahoma"/>
                <a:sym typeface="Tahoma"/>
              </a:rPr>
              <a:t> where </a:t>
            </a:r>
            <a:r>
              <a:rPr lang="en-US" sz="2400" b="0" i="1" u="none" strike="noStrike" cap="none" baseline="0">
                <a:solidFill>
                  <a:schemeClr val="dk1"/>
                </a:solidFill>
                <a:latin typeface="Tahoma"/>
                <a:ea typeface="Tahoma"/>
                <a:cs typeface="Tahoma"/>
                <a:sym typeface="Tahoma"/>
              </a:rPr>
              <a:t>K</a:t>
            </a:r>
            <a:r>
              <a:rPr lang="en-US" sz="2400" b="0" i="0" u="none" strike="noStrike" cap="none" baseline="0">
                <a:solidFill>
                  <a:schemeClr val="dk1"/>
                </a:solidFill>
                <a:latin typeface="Tahoma"/>
                <a:ea typeface="Tahoma"/>
                <a:cs typeface="Tahoma"/>
                <a:sym typeface="Tahoma"/>
              </a:rPr>
              <a:t> is the number of grid cells at the lowest level </a:t>
            </a:r>
          </a:p>
          <a:p>
            <a:pPr marL="342900" marR="0" lvl="0" indent="-342900" algn="l" rtl="0">
              <a:lnSpc>
                <a:spcPct val="90000"/>
              </a:lnSpc>
              <a:spcBef>
                <a:spcPts val="60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Disadvantages:</a:t>
            </a:r>
          </a:p>
          <a:p>
            <a:pPr marL="742950" marR="0" lvl="1" indent="-285750" algn="l" rtl="0">
              <a:lnSpc>
                <a:spcPct val="90000"/>
              </a:lnSpc>
              <a:spcBef>
                <a:spcPts val="60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All the cluster boundaries are either horizontal or vertical, and no diagonal boundary is detected</a:t>
            </a:r>
          </a:p>
        </p:txBody>
      </p:sp>
      <p:cxnSp>
        <p:nvCxnSpPr>
          <p:cNvPr id="1806" name="Shape 1806"/>
          <p:cNvCxnSpPr/>
          <p:nvPr/>
        </p:nvCxnSpPr>
        <p:spPr>
          <a:xfrm>
            <a:off x="9124950" y="4724400"/>
            <a:ext cx="0" cy="1524000"/>
          </a:xfrm>
          <a:prstGeom prst="straightConnector1">
            <a:avLst/>
          </a:prstGeom>
          <a:noFill/>
          <a:ln w="9525" cap="rnd" cmpd="sng">
            <a:solidFill>
              <a:schemeClr val="dk1"/>
            </a:solidFill>
            <a:prstDash val="solid"/>
            <a:miter/>
            <a:headEnd type="none" w="med" len="med"/>
            <a:tailEnd type="none" w="med" len="med"/>
          </a:ln>
        </p:spPr>
      </p:cxnSp>
      <p:sp>
        <p:nvSpPr>
          <p:cNvPr id="1807" name="Shape 1807"/>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39</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0" y="381000"/>
            <a:ext cx="9144000"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600" b="1" i="0" u="none" strike="noStrike" cap="none" baseline="0">
                <a:solidFill>
                  <a:schemeClr val="dk2"/>
                </a:solidFill>
                <a:latin typeface="Tahoma"/>
                <a:ea typeface="Tahoma"/>
                <a:cs typeface="Tahoma"/>
                <a:sym typeface="Tahoma"/>
              </a:rPr>
              <a:t>Applications of Cluster Analysis</a:t>
            </a:r>
          </a:p>
        </p:txBody>
      </p:sp>
      <p:sp>
        <p:nvSpPr>
          <p:cNvPr id="103" name="Shape 103"/>
          <p:cNvSpPr txBox="1">
            <a:spLocks noGrp="1"/>
          </p:cNvSpPr>
          <p:nvPr>
            <p:ph type="body" idx="1"/>
          </p:nvPr>
        </p:nvSpPr>
        <p:spPr>
          <a:xfrm>
            <a:off x="381000" y="1371600"/>
            <a:ext cx="8534399" cy="5105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Data reduction</a:t>
            </a:r>
          </a:p>
          <a:p>
            <a:pPr marL="742950" marR="0" lvl="1" indent="-285750" algn="l" rtl="0">
              <a:lnSpc>
                <a:spcPct val="11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Summarization: Preprocessing for regression, PCA, classification, and association analysis</a:t>
            </a:r>
          </a:p>
          <a:p>
            <a:pPr marL="742950" marR="0" lvl="1" indent="-285750" algn="l" rtl="0">
              <a:lnSpc>
                <a:spcPct val="11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Compression: Image processing: vector quantization</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Hypothesis generation and testing</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Prediction based on groups</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Cluster &amp; find characteristics/patterns for each group</a:t>
            </a:r>
          </a:p>
          <a:p>
            <a:pPr marL="342900" marR="0" lvl="0" indent="-342900" algn="l" rtl="0">
              <a:lnSpc>
                <a:spcPct val="110000"/>
              </a:lnSpc>
              <a:spcBef>
                <a:spcPts val="48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Finding K-nearest Neighbors</a:t>
            </a:r>
          </a:p>
          <a:p>
            <a:pPr marL="742950" marR="0" lvl="1" indent="-285750" algn="l" rtl="0">
              <a:lnSpc>
                <a:spcPct val="11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Localizing search to one or a small number of clusters</a:t>
            </a:r>
          </a:p>
          <a:p>
            <a:pPr marL="342900" marR="0" lvl="0" indent="-342900" algn="l" rtl="0">
              <a:lnSpc>
                <a:spcPct val="110000"/>
              </a:lnSpc>
              <a:spcBef>
                <a:spcPts val="48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Outlier detection: Outliers are often viewed as those “far away” from any cluster</a:t>
            </a:r>
          </a:p>
          <a:p>
            <a:pPr marL="0" marR="0" lvl="0" indent="0" algn="l" rtl="0">
              <a:spcBef>
                <a:spcPts val="0"/>
              </a:spcBef>
              <a:buNone/>
            </a:pPr>
            <a:endParaRPr sz="2400" b="0" i="0" u="none" strike="noStrike" cap="none" baseline="0">
              <a:solidFill>
                <a:schemeClr val="dk1"/>
              </a:solidFill>
              <a:latin typeface="Tahoma"/>
              <a:ea typeface="Tahoma"/>
              <a:cs typeface="Tahoma"/>
              <a:sym typeface="Tahoma"/>
            </a:endParaRPr>
          </a:p>
        </p:txBody>
      </p:sp>
      <p:sp>
        <p:nvSpPr>
          <p:cNvPr id="104" name="Shape 104"/>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4</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12"/>
        <p:cNvGrpSpPr/>
        <p:nvPr/>
      </p:nvGrpSpPr>
      <p:grpSpPr>
        <a:xfrm>
          <a:off x="0" y="0"/>
          <a:ext cx="0" cy="0"/>
          <a:chOff x="0" y="0"/>
          <a:chExt cx="0" cy="0"/>
        </a:xfrm>
      </p:grpSpPr>
      <p:sp>
        <p:nvSpPr>
          <p:cNvPr id="1813" name="Shape 1813"/>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40</a:t>
            </a:fld>
            <a:endParaRPr lang="en-US" sz="1200" b="0" i="0" u="none" strike="noStrike" cap="none" baseline="0">
              <a:solidFill>
                <a:schemeClr val="dk1"/>
              </a:solidFill>
              <a:latin typeface="Tahoma"/>
              <a:ea typeface="Tahoma"/>
              <a:cs typeface="Tahoma"/>
              <a:sym typeface="Tahoma"/>
            </a:endParaRPr>
          </a:p>
        </p:txBody>
      </p:sp>
      <p:sp>
        <p:nvSpPr>
          <p:cNvPr id="1814" name="Shape 1814"/>
          <p:cNvSpPr txBox="1">
            <a:spLocks noGrp="1"/>
          </p:cNvSpPr>
          <p:nvPr>
            <p:ph type="title"/>
          </p:nvPr>
        </p:nvSpPr>
        <p:spPr>
          <a:xfrm>
            <a:off x="681037" y="436562"/>
            <a:ext cx="7226300" cy="498475"/>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CLIQUE (Clustering In QUEst)</a:t>
            </a:r>
            <a:r>
              <a:rPr lang="en-US" sz="3600" b="1" i="0" u="none" strike="noStrike" cap="none" baseline="0">
                <a:solidFill>
                  <a:schemeClr val="dk2"/>
                </a:solidFill>
                <a:latin typeface="Tahoma"/>
                <a:ea typeface="Tahoma"/>
                <a:cs typeface="Tahoma"/>
                <a:sym typeface="Tahoma"/>
              </a:rPr>
              <a:t> </a:t>
            </a:r>
          </a:p>
        </p:txBody>
      </p:sp>
      <p:sp>
        <p:nvSpPr>
          <p:cNvPr id="1815" name="Shape 1815"/>
          <p:cNvSpPr txBox="1">
            <a:spLocks noGrp="1"/>
          </p:cNvSpPr>
          <p:nvPr>
            <p:ph type="body" idx="1"/>
          </p:nvPr>
        </p:nvSpPr>
        <p:spPr>
          <a:xfrm>
            <a:off x="228600" y="1447800"/>
            <a:ext cx="8686800" cy="5105399"/>
          </a:xfrm>
          <a:prstGeom prst="rect">
            <a:avLst/>
          </a:prstGeom>
          <a:noFill/>
          <a:ln>
            <a:noFill/>
          </a:ln>
        </p:spPr>
        <p:txBody>
          <a:bodyPr lIns="91425" tIns="45700" rIns="91425" bIns="45700" anchor="t" anchorCtr="0">
            <a:noAutofit/>
          </a:bodyPr>
          <a:lstStyle/>
          <a:p>
            <a:pPr marL="342900" marR="0" lvl="0" indent="-342900" algn="l" rtl="0">
              <a:lnSpc>
                <a:spcPct val="110000"/>
              </a:lnSpc>
              <a:spcBef>
                <a:spcPts val="0"/>
              </a:spcBef>
              <a:spcAft>
                <a:spcPts val="0"/>
              </a:spcAft>
              <a:buClr>
                <a:schemeClr val="dk1"/>
              </a:buClr>
              <a:buSzPct val="60000"/>
              <a:buFont typeface="Noto Symbol"/>
              <a:buChar char="■"/>
            </a:pPr>
            <a:r>
              <a:rPr lang="en-US" sz="2000" b="0" i="0" u="none" strike="noStrike" cap="none" baseline="0">
                <a:solidFill>
                  <a:schemeClr val="dk1"/>
                </a:solidFill>
                <a:latin typeface="Tahoma"/>
                <a:ea typeface="Tahoma"/>
                <a:cs typeface="Tahoma"/>
                <a:sym typeface="Tahoma"/>
              </a:rPr>
              <a:t>Agrawal, Gehrke, Gunopulos, Raghavan (SIGMOD’98)</a:t>
            </a:r>
          </a:p>
          <a:p>
            <a:pPr marL="342900" marR="0" lvl="0" indent="-342900" algn="l" rtl="0">
              <a:lnSpc>
                <a:spcPct val="110000"/>
              </a:lnSpc>
              <a:spcBef>
                <a:spcPts val="1000"/>
              </a:spcBef>
              <a:spcAft>
                <a:spcPts val="0"/>
              </a:spcAft>
              <a:buClr>
                <a:schemeClr val="dk1"/>
              </a:buClr>
              <a:buSzPct val="60000"/>
              <a:buFont typeface="Noto Symbol"/>
              <a:buChar char="■"/>
            </a:pPr>
            <a:r>
              <a:rPr lang="en-US" sz="2000" b="0" i="0" u="none" strike="noStrike" cap="none" baseline="0">
                <a:solidFill>
                  <a:schemeClr val="dk1"/>
                </a:solidFill>
                <a:latin typeface="Tahoma"/>
                <a:ea typeface="Tahoma"/>
                <a:cs typeface="Tahoma"/>
                <a:sym typeface="Tahoma"/>
              </a:rPr>
              <a:t>Automatically identifying subspaces of a high dimensional data space that allow better clustering than original space </a:t>
            </a:r>
          </a:p>
          <a:p>
            <a:pPr marL="342900" marR="0" lvl="0" indent="-342900" algn="l" rtl="0">
              <a:lnSpc>
                <a:spcPct val="110000"/>
              </a:lnSpc>
              <a:spcBef>
                <a:spcPts val="1000"/>
              </a:spcBef>
              <a:spcAft>
                <a:spcPts val="0"/>
              </a:spcAft>
              <a:buClr>
                <a:schemeClr val="dk1"/>
              </a:buClr>
              <a:buSzPct val="60000"/>
              <a:buFont typeface="Noto Symbol"/>
              <a:buChar char="■"/>
            </a:pPr>
            <a:r>
              <a:rPr lang="en-US" sz="2000" b="0" i="0" u="none" strike="noStrike" cap="none" baseline="0">
                <a:solidFill>
                  <a:schemeClr val="dk1"/>
                </a:solidFill>
                <a:latin typeface="Tahoma"/>
                <a:ea typeface="Tahoma"/>
                <a:cs typeface="Tahoma"/>
                <a:sym typeface="Tahoma"/>
              </a:rPr>
              <a:t>CLIQUE can be considered as both density-based and grid-based</a:t>
            </a:r>
          </a:p>
          <a:p>
            <a:pPr marL="742950" marR="0" lvl="1" indent="-285750" algn="l" rtl="0">
              <a:lnSpc>
                <a:spcPct val="110000"/>
              </a:lnSpc>
              <a:spcBef>
                <a:spcPts val="1000"/>
              </a:spcBef>
              <a:spcAft>
                <a:spcPts val="0"/>
              </a:spcAft>
              <a:buClr>
                <a:schemeClr val="dk1"/>
              </a:buClr>
              <a:buSzPct val="55000"/>
              <a:buFont typeface="Noto Symbol"/>
              <a:buChar char="■"/>
            </a:pPr>
            <a:r>
              <a:rPr lang="en-US" sz="2000" b="0" i="0" u="none" strike="noStrike" cap="none" baseline="0">
                <a:solidFill>
                  <a:schemeClr val="dk1"/>
                </a:solidFill>
                <a:latin typeface="Tahoma"/>
                <a:ea typeface="Tahoma"/>
                <a:cs typeface="Tahoma"/>
                <a:sym typeface="Tahoma"/>
              </a:rPr>
              <a:t>It partitions each dimension into the same number of equal length interval</a:t>
            </a:r>
          </a:p>
          <a:p>
            <a:pPr marL="742950" marR="0" lvl="1" indent="-285750" algn="l" rtl="0">
              <a:lnSpc>
                <a:spcPct val="110000"/>
              </a:lnSpc>
              <a:spcBef>
                <a:spcPts val="1000"/>
              </a:spcBef>
              <a:spcAft>
                <a:spcPts val="0"/>
              </a:spcAft>
              <a:buClr>
                <a:schemeClr val="dk1"/>
              </a:buClr>
              <a:buSzPct val="55000"/>
              <a:buFont typeface="Noto Symbol"/>
              <a:buChar char="■"/>
            </a:pPr>
            <a:r>
              <a:rPr lang="en-US" sz="2000" b="0" i="0" u="none" strike="noStrike" cap="none" baseline="0">
                <a:solidFill>
                  <a:schemeClr val="dk1"/>
                </a:solidFill>
                <a:latin typeface="Tahoma"/>
                <a:ea typeface="Tahoma"/>
                <a:cs typeface="Tahoma"/>
                <a:sym typeface="Tahoma"/>
              </a:rPr>
              <a:t>It partitions an m-dimensional data space into non-overlapping rectangular units</a:t>
            </a:r>
          </a:p>
          <a:p>
            <a:pPr marL="742950" marR="0" lvl="1" indent="-285750" algn="l" rtl="0">
              <a:lnSpc>
                <a:spcPct val="110000"/>
              </a:lnSpc>
              <a:spcBef>
                <a:spcPts val="1000"/>
              </a:spcBef>
              <a:spcAft>
                <a:spcPts val="0"/>
              </a:spcAft>
              <a:buClr>
                <a:schemeClr val="dk1"/>
              </a:buClr>
              <a:buSzPct val="55000"/>
              <a:buFont typeface="Noto Symbol"/>
              <a:buChar char="■"/>
            </a:pPr>
            <a:r>
              <a:rPr lang="en-US" sz="2000" b="0" i="0" u="none" strike="noStrike" cap="none" baseline="0">
                <a:solidFill>
                  <a:schemeClr val="dk1"/>
                </a:solidFill>
                <a:latin typeface="Tahoma"/>
                <a:ea typeface="Tahoma"/>
                <a:cs typeface="Tahoma"/>
                <a:sym typeface="Tahoma"/>
              </a:rPr>
              <a:t>A unit is dense if the fraction of total data points contained in the unit exceeds the input model parameter</a:t>
            </a:r>
          </a:p>
          <a:p>
            <a:pPr marL="742950" marR="0" lvl="1" indent="-285750" algn="l" rtl="0">
              <a:lnSpc>
                <a:spcPct val="110000"/>
              </a:lnSpc>
              <a:spcBef>
                <a:spcPts val="1000"/>
              </a:spcBef>
              <a:spcAft>
                <a:spcPts val="0"/>
              </a:spcAft>
              <a:buClr>
                <a:schemeClr val="dk1"/>
              </a:buClr>
              <a:buSzPct val="55000"/>
              <a:buFont typeface="Noto Symbol"/>
              <a:buChar char="■"/>
            </a:pPr>
            <a:r>
              <a:rPr lang="en-US" sz="2000" b="0" i="0" u="none" strike="noStrike" cap="none" baseline="0">
                <a:solidFill>
                  <a:schemeClr val="dk1"/>
                </a:solidFill>
                <a:latin typeface="Tahoma"/>
                <a:ea typeface="Tahoma"/>
                <a:cs typeface="Tahoma"/>
                <a:sym typeface="Tahoma"/>
              </a:rPr>
              <a:t>A cluster is a maximal set of connected dense units within a subspace</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820"/>
        <p:cNvGrpSpPr/>
        <p:nvPr/>
      </p:nvGrpSpPr>
      <p:grpSpPr>
        <a:xfrm>
          <a:off x="0" y="0"/>
          <a:ext cx="0" cy="0"/>
          <a:chOff x="0" y="0"/>
          <a:chExt cx="0" cy="0"/>
        </a:xfrm>
      </p:grpSpPr>
      <p:sp>
        <p:nvSpPr>
          <p:cNvPr id="1821" name="Shape 1821"/>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41</a:t>
            </a:fld>
            <a:endParaRPr lang="en-US" sz="1200" b="0" i="0" u="none" strike="noStrike" cap="none" baseline="0">
              <a:solidFill>
                <a:schemeClr val="dk1"/>
              </a:solidFill>
              <a:latin typeface="Tahoma"/>
              <a:ea typeface="Tahoma"/>
              <a:cs typeface="Tahoma"/>
              <a:sym typeface="Tahoma"/>
            </a:endParaRPr>
          </a:p>
        </p:txBody>
      </p:sp>
      <p:sp>
        <p:nvSpPr>
          <p:cNvPr id="1822" name="Shape 1822"/>
          <p:cNvSpPr txBox="1">
            <a:spLocks noGrp="1"/>
          </p:cNvSpPr>
          <p:nvPr>
            <p:ph type="title"/>
          </p:nvPr>
        </p:nvSpPr>
        <p:spPr>
          <a:xfrm>
            <a:off x="681037" y="436562"/>
            <a:ext cx="7226300" cy="498475"/>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CLIQUE: The Major Steps</a:t>
            </a:r>
          </a:p>
        </p:txBody>
      </p:sp>
      <p:sp>
        <p:nvSpPr>
          <p:cNvPr id="1823" name="Shape 1823"/>
          <p:cNvSpPr txBox="1">
            <a:spLocks noGrp="1"/>
          </p:cNvSpPr>
          <p:nvPr>
            <p:ph type="body" idx="1"/>
          </p:nvPr>
        </p:nvSpPr>
        <p:spPr>
          <a:xfrm>
            <a:off x="304800" y="1371600"/>
            <a:ext cx="8610599" cy="49530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59999"/>
              <a:buFont typeface="Noto Symbol"/>
              <a:buChar char="■"/>
            </a:pPr>
            <a:r>
              <a:rPr lang="en-US" sz="2400" b="0" i="0" u="none" strike="noStrike" cap="none" baseline="0">
                <a:solidFill>
                  <a:srgbClr val="261C6E"/>
                </a:solidFill>
                <a:latin typeface="Tahoma"/>
                <a:ea typeface="Tahoma"/>
                <a:cs typeface="Tahoma"/>
                <a:sym typeface="Tahoma"/>
              </a:rPr>
              <a:t>Partition the data space and find the number of points that lie inside each cell of the partition.</a:t>
            </a:r>
          </a:p>
          <a:p>
            <a:pPr marL="342900" marR="0" lvl="0" indent="-342900" algn="l" rtl="0">
              <a:lnSpc>
                <a:spcPct val="90000"/>
              </a:lnSpc>
              <a:spcBef>
                <a:spcPts val="1200"/>
              </a:spcBef>
              <a:spcAft>
                <a:spcPts val="0"/>
              </a:spcAft>
              <a:buClr>
                <a:schemeClr val="dk1"/>
              </a:buClr>
              <a:buSzPct val="59999"/>
              <a:buFont typeface="Noto Symbol"/>
              <a:buChar char="■"/>
            </a:pPr>
            <a:r>
              <a:rPr lang="en-US" sz="2400" b="0" i="0" u="none" strike="noStrike" cap="none" baseline="0">
                <a:solidFill>
                  <a:srgbClr val="261C6E"/>
                </a:solidFill>
                <a:latin typeface="Tahoma"/>
                <a:ea typeface="Tahoma"/>
                <a:cs typeface="Tahoma"/>
                <a:sym typeface="Tahoma"/>
              </a:rPr>
              <a:t>Identify the subspaces that contain clusters using the Apriori principle</a:t>
            </a:r>
          </a:p>
          <a:p>
            <a:pPr marL="342900" marR="0" lvl="0" indent="-342900" algn="l" rtl="0">
              <a:lnSpc>
                <a:spcPct val="90000"/>
              </a:lnSpc>
              <a:spcBef>
                <a:spcPts val="1200"/>
              </a:spcBef>
              <a:spcAft>
                <a:spcPts val="0"/>
              </a:spcAft>
              <a:buClr>
                <a:schemeClr val="dk1"/>
              </a:buClr>
              <a:buSzPct val="59999"/>
              <a:buFont typeface="Noto Symbol"/>
              <a:buChar char="■"/>
            </a:pPr>
            <a:r>
              <a:rPr lang="en-US" sz="2400" b="0" i="0" u="none" strike="noStrike" cap="none" baseline="0">
                <a:solidFill>
                  <a:srgbClr val="261C6E"/>
                </a:solidFill>
                <a:latin typeface="Tahoma"/>
                <a:ea typeface="Tahoma"/>
                <a:cs typeface="Tahoma"/>
                <a:sym typeface="Tahoma"/>
              </a:rPr>
              <a:t>Identify clusters</a:t>
            </a:r>
          </a:p>
          <a:p>
            <a:pPr marL="742950" marR="0" lvl="1" indent="-285750" algn="l" rtl="0">
              <a:lnSpc>
                <a:spcPct val="90000"/>
              </a:lnSpc>
              <a:spcBef>
                <a:spcPts val="1200"/>
              </a:spcBef>
              <a:spcAft>
                <a:spcPts val="0"/>
              </a:spcAft>
              <a:buClr>
                <a:schemeClr val="dk1"/>
              </a:buClr>
              <a:buSzPct val="55000"/>
              <a:buFont typeface="Noto Symbol"/>
              <a:buChar char="■"/>
            </a:pPr>
            <a:r>
              <a:rPr lang="en-US" sz="2400" b="0" i="0" u="none" strike="noStrike" cap="none" baseline="0">
                <a:solidFill>
                  <a:schemeClr val="dk1"/>
                </a:solidFill>
                <a:latin typeface="Tahoma"/>
                <a:ea typeface="Tahoma"/>
                <a:cs typeface="Tahoma"/>
                <a:sym typeface="Tahoma"/>
              </a:rPr>
              <a:t>Determine dense units in all subspaces of interests</a:t>
            </a:r>
          </a:p>
          <a:p>
            <a:pPr marL="742950" marR="0" lvl="1" indent="-285750" algn="l" rtl="0">
              <a:lnSpc>
                <a:spcPct val="9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Determine connected dense units in all subspaces of interests.</a:t>
            </a:r>
          </a:p>
          <a:p>
            <a:pPr marL="342900" marR="0" lvl="0" indent="-342900" algn="l" rtl="0">
              <a:lnSpc>
                <a:spcPct val="90000"/>
              </a:lnSpc>
              <a:spcBef>
                <a:spcPts val="1200"/>
              </a:spcBef>
              <a:spcAft>
                <a:spcPts val="0"/>
              </a:spcAft>
              <a:buClr>
                <a:schemeClr val="dk1"/>
              </a:buClr>
              <a:buSzPct val="59999"/>
              <a:buFont typeface="Noto Symbol"/>
              <a:buChar char="■"/>
            </a:pPr>
            <a:r>
              <a:rPr lang="en-US" sz="2400" b="0" i="0" u="none" strike="noStrike" cap="none" baseline="0">
                <a:solidFill>
                  <a:srgbClr val="261C6E"/>
                </a:solidFill>
                <a:latin typeface="Tahoma"/>
                <a:ea typeface="Tahoma"/>
                <a:cs typeface="Tahoma"/>
                <a:sym typeface="Tahoma"/>
              </a:rPr>
              <a:t>Generate minimal description for the clusters</a:t>
            </a:r>
          </a:p>
          <a:p>
            <a:pPr marL="742950" marR="0" lvl="1" indent="-285750" algn="l" rtl="0">
              <a:lnSpc>
                <a:spcPct val="9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Determine maximal regions that cover a cluster of connected dense units for each cluster</a:t>
            </a:r>
          </a:p>
          <a:p>
            <a:pPr marL="742950" marR="0" lvl="1" indent="-285750" algn="l" rtl="0">
              <a:lnSpc>
                <a:spcPct val="9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Determination of minimal cover for each cluster</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998"/>
        <p:cNvGrpSpPr/>
        <p:nvPr/>
      </p:nvGrpSpPr>
      <p:grpSpPr>
        <a:xfrm>
          <a:off x="0" y="0"/>
          <a:ext cx="0" cy="0"/>
          <a:chOff x="0" y="0"/>
          <a:chExt cx="0" cy="0"/>
        </a:xfrm>
      </p:grpSpPr>
      <p:sp>
        <p:nvSpPr>
          <p:cNvPr id="1999" name="Shape 1999"/>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42</a:t>
            </a:fld>
            <a:endParaRPr lang="en-US" sz="1200" b="0" i="0" u="none" strike="noStrike" cap="none" baseline="0">
              <a:solidFill>
                <a:schemeClr val="dk1"/>
              </a:solidFill>
              <a:latin typeface="Tahoma"/>
              <a:ea typeface="Tahoma"/>
              <a:cs typeface="Tahoma"/>
              <a:sym typeface="Tahoma"/>
            </a:endParaRPr>
          </a:p>
        </p:txBody>
      </p:sp>
      <p:sp>
        <p:nvSpPr>
          <p:cNvPr id="2000" name="Shape 2000"/>
          <p:cNvSpPr txBox="1">
            <a:spLocks noGrp="1"/>
          </p:cNvSpPr>
          <p:nvPr>
            <p:ph type="title"/>
          </p:nvPr>
        </p:nvSpPr>
        <p:spPr>
          <a:xfrm>
            <a:off x="0" y="152400"/>
            <a:ext cx="9144000" cy="990599"/>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Chapter 10. Cluster Analysis: Basic Concepts and Methods</a:t>
            </a:r>
          </a:p>
        </p:txBody>
      </p:sp>
      <p:sp>
        <p:nvSpPr>
          <p:cNvPr id="2001" name="Shape 2001"/>
          <p:cNvSpPr txBox="1">
            <a:spLocks noGrp="1"/>
          </p:cNvSpPr>
          <p:nvPr>
            <p:ph type="body" idx="1"/>
          </p:nvPr>
        </p:nvSpPr>
        <p:spPr>
          <a:xfrm>
            <a:off x="381000" y="1371600"/>
            <a:ext cx="8223250" cy="5181600"/>
          </a:xfrm>
          <a:prstGeom prst="rect">
            <a:avLst/>
          </a:prstGeom>
          <a:noFill/>
          <a:ln>
            <a:noFill/>
          </a:ln>
        </p:spPr>
        <p:txBody>
          <a:bodyPr lIns="92075" tIns="46025" rIns="92075" bIns="46025" anchor="t" anchorCtr="0">
            <a:noAutofit/>
          </a:bodyPr>
          <a:lstStyle/>
          <a:p>
            <a:pPr marL="533400" marR="0" lvl="0" indent="-533400" algn="l" rtl="0">
              <a:lnSpc>
                <a:spcPct val="150000"/>
              </a:lnSpc>
              <a:spcBef>
                <a:spcPts val="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Cluster Analysis: Basic Concepts</a:t>
            </a:r>
          </a:p>
          <a:p>
            <a:pPr marL="533400" marR="0" lvl="0" indent="-533400" algn="l" rtl="0">
              <a:lnSpc>
                <a:spcPct val="15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Partitioning Methods</a:t>
            </a:r>
          </a:p>
          <a:p>
            <a:pPr marL="533400" marR="0" lvl="0" indent="-533400" algn="l" rtl="0">
              <a:lnSpc>
                <a:spcPct val="15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Hierarchical Methods</a:t>
            </a:r>
          </a:p>
          <a:p>
            <a:pPr marL="533400" marR="0" lvl="0" indent="-533400" algn="l" rtl="0">
              <a:lnSpc>
                <a:spcPct val="15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Density-Based Methods</a:t>
            </a:r>
          </a:p>
          <a:p>
            <a:pPr marL="533400" marR="0" lvl="0" indent="-533400" algn="l" rtl="0">
              <a:lnSpc>
                <a:spcPct val="15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Grid-Based Methods</a:t>
            </a:r>
          </a:p>
          <a:p>
            <a:pPr marL="533400" marR="0" lvl="0" indent="-533400" algn="l" rtl="0">
              <a:lnSpc>
                <a:spcPct val="15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Evaluation of Clustering</a:t>
            </a:r>
          </a:p>
          <a:p>
            <a:pPr marL="533400" marR="0" lvl="0" indent="-533400" algn="l" rtl="0">
              <a:lnSpc>
                <a:spcPct val="150000"/>
              </a:lnSpc>
              <a:spcBef>
                <a:spcPts val="560"/>
              </a:spcBef>
              <a:spcAft>
                <a:spcPts val="0"/>
              </a:spcAft>
              <a:buClr>
                <a:schemeClr val="folHlink"/>
              </a:buClr>
              <a:buSzPct val="59999"/>
              <a:buFont typeface="Noto Symbol"/>
              <a:buChar char="■"/>
            </a:pPr>
            <a:r>
              <a:rPr lang="en-US" sz="2800" b="0" i="0" u="none" strike="noStrike" cap="none" baseline="0">
                <a:solidFill>
                  <a:schemeClr val="dk1"/>
                </a:solidFill>
                <a:latin typeface="Calibri"/>
                <a:ea typeface="Calibri"/>
                <a:cs typeface="Calibri"/>
                <a:sym typeface="Calibri"/>
              </a:rPr>
              <a:t>Summary</a:t>
            </a:r>
          </a:p>
        </p:txBody>
      </p:sp>
      <p:sp>
        <p:nvSpPr>
          <p:cNvPr id="2002" name="Shape 2002"/>
          <p:cNvSpPr/>
          <p:nvPr/>
        </p:nvSpPr>
        <p:spPr>
          <a:xfrm rot="9840000">
            <a:off x="4648199" y="5257800"/>
            <a:ext cx="304799" cy="381000"/>
          </a:xfrm>
          <a:prstGeom prst="notchedRightArrow">
            <a:avLst>
              <a:gd name="adj1" fmla="val 50000"/>
              <a:gd name="adj2" fmla="val 50000"/>
            </a:avLst>
          </a:prstGeom>
          <a:solidFill>
            <a:srgbClr val="00CCFF"/>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03" name="Shape 2003"/>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42</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008"/>
        <p:cNvGrpSpPr/>
        <p:nvPr/>
      </p:nvGrpSpPr>
      <p:grpSpPr>
        <a:xfrm>
          <a:off x="0" y="0"/>
          <a:ext cx="0" cy="0"/>
          <a:chOff x="0" y="0"/>
          <a:chExt cx="0" cy="0"/>
        </a:xfrm>
      </p:grpSpPr>
      <p:sp>
        <p:nvSpPr>
          <p:cNvPr id="2009" name="Shape 2009"/>
          <p:cNvSpPr txBox="1">
            <a:spLocks noGrp="1"/>
          </p:cNvSpPr>
          <p:nvPr>
            <p:ph type="title"/>
          </p:nvPr>
        </p:nvSpPr>
        <p:spPr>
          <a:xfrm>
            <a:off x="0" y="381000"/>
            <a:ext cx="9144000"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Determine the Number of Clusters</a:t>
            </a:r>
          </a:p>
        </p:txBody>
      </p:sp>
      <p:sp>
        <p:nvSpPr>
          <p:cNvPr id="2010" name="Shape 2010"/>
          <p:cNvSpPr txBox="1">
            <a:spLocks noGrp="1"/>
          </p:cNvSpPr>
          <p:nvPr>
            <p:ph type="body" idx="1"/>
          </p:nvPr>
        </p:nvSpPr>
        <p:spPr>
          <a:xfrm>
            <a:off x="152400" y="1295400"/>
            <a:ext cx="8839199" cy="53339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Empirical method</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 of clusters: k ≈√n/2 for a dataset of n points, e.g., n = 200, k = 10</a:t>
            </a:r>
          </a:p>
          <a:p>
            <a:pPr marL="342900" marR="0" lvl="0" indent="-342900" algn="l" rtl="0">
              <a:lnSpc>
                <a:spcPct val="100000"/>
              </a:lnSpc>
              <a:spcBef>
                <a:spcPts val="40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Elbow method</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Use the turning point in the curve of sum of within cluster variance w.r.t  the # of clusters</a:t>
            </a:r>
          </a:p>
          <a:p>
            <a:pPr marL="342900" marR="0" lvl="0" indent="-342900" algn="l" rtl="0">
              <a:lnSpc>
                <a:spcPct val="100000"/>
              </a:lnSpc>
              <a:spcBef>
                <a:spcPts val="40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Cross validation method</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Divide a given data set into </a:t>
            </a:r>
            <a:r>
              <a:rPr lang="en-US" sz="2000" b="0" i="1" u="none" strike="noStrike" cap="none" baseline="0">
                <a:solidFill>
                  <a:schemeClr val="dk1"/>
                </a:solidFill>
                <a:latin typeface="Tahoma"/>
                <a:ea typeface="Tahoma"/>
                <a:cs typeface="Tahoma"/>
                <a:sym typeface="Tahoma"/>
              </a:rPr>
              <a:t>m</a:t>
            </a:r>
            <a:r>
              <a:rPr lang="en-US" sz="2000" b="0" i="0" u="none" strike="noStrike" cap="none" baseline="0">
                <a:solidFill>
                  <a:schemeClr val="dk1"/>
                </a:solidFill>
                <a:latin typeface="Tahoma"/>
                <a:ea typeface="Tahoma"/>
                <a:cs typeface="Tahoma"/>
                <a:sym typeface="Tahoma"/>
              </a:rPr>
              <a:t> parts</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Use </a:t>
            </a:r>
            <a:r>
              <a:rPr lang="en-US" sz="2000" b="0" i="1" u="none" strike="noStrike" cap="none" baseline="0">
                <a:solidFill>
                  <a:schemeClr val="dk1"/>
                </a:solidFill>
                <a:latin typeface="Tahoma"/>
                <a:ea typeface="Tahoma"/>
                <a:cs typeface="Tahoma"/>
                <a:sym typeface="Tahoma"/>
              </a:rPr>
              <a:t>m</a:t>
            </a:r>
            <a:r>
              <a:rPr lang="en-US" sz="2000" b="0" i="0" u="none" strike="noStrike" cap="none" baseline="0">
                <a:solidFill>
                  <a:schemeClr val="dk1"/>
                </a:solidFill>
                <a:latin typeface="Tahoma"/>
                <a:ea typeface="Tahoma"/>
                <a:cs typeface="Tahoma"/>
                <a:sym typeface="Tahoma"/>
              </a:rPr>
              <a:t> – 1 parts to obtain a clustering model</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Use the remaining part to test the quality of the clustering</a:t>
            </a:r>
          </a:p>
          <a:p>
            <a:pPr marL="1143000" marR="0" lvl="2" indent="-228600" algn="l" rtl="0">
              <a:lnSpc>
                <a:spcPct val="100000"/>
              </a:lnSpc>
              <a:spcBef>
                <a:spcPts val="400"/>
              </a:spcBef>
              <a:spcAft>
                <a:spcPts val="0"/>
              </a:spcAft>
              <a:buClr>
                <a:schemeClr val="folHlink"/>
              </a:buClr>
              <a:buSzPct val="50000"/>
              <a:buFont typeface="Noto Symbol"/>
              <a:buChar char="■"/>
            </a:pPr>
            <a:r>
              <a:rPr lang="en-US" sz="2000" b="0" i="0" u="none" strike="noStrike" cap="none" baseline="0">
                <a:solidFill>
                  <a:schemeClr val="dk1"/>
                </a:solidFill>
                <a:latin typeface="Tahoma"/>
                <a:ea typeface="Tahoma"/>
                <a:cs typeface="Tahoma"/>
                <a:sym typeface="Tahoma"/>
              </a:rPr>
              <a:t>E.g., For each point in the test set, find the closest centroid, and use the sum of squared distance between all points in the test set and the closest centroids to measure how well the model fits the test set</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For any k &gt; 0, repeat it </a:t>
            </a:r>
            <a:r>
              <a:rPr lang="en-US" sz="2000" b="0" i="1" u="none" strike="noStrike" cap="none" baseline="0">
                <a:solidFill>
                  <a:schemeClr val="dk1"/>
                </a:solidFill>
                <a:latin typeface="Tahoma"/>
                <a:ea typeface="Tahoma"/>
                <a:cs typeface="Tahoma"/>
                <a:sym typeface="Tahoma"/>
              </a:rPr>
              <a:t>m</a:t>
            </a:r>
            <a:r>
              <a:rPr lang="en-US" sz="2000" b="0" i="0" u="none" strike="noStrike" cap="none" baseline="0">
                <a:solidFill>
                  <a:schemeClr val="dk1"/>
                </a:solidFill>
                <a:latin typeface="Tahoma"/>
                <a:ea typeface="Tahoma"/>
                <a:cs typeface="Tahoma"/>
                <a:sym typeface="Tahoma"/>
              </a:rPr>
              <a:t> times, compare the overall quality measure w.r.t. different </a:t>
            </a:r>
            <a:r>
              <a:rPr lang="en-US" sz="2000" b="0" i="1" u="none" strike="noStrike" cap="none" baseline="0">
                <a:solidFill>
                  <a:schemeClr val="dk1"/>
                </a:solidFill>
                <a:latin typeface="Tahoma"/>
                <a:ea typeface="Tahoma"/>
                <a:cs typeface="Tahoma"/>
                <a:sym typeface="Tahoma"/>
              </a:rPr>
              <a:t>k’s</a:t>
            </a:r>
            <a:r>
              <a:rPr lang="en-US" sz="2000" b="0" i="0" u="none" strike="noStrike" cap="none" baseline="0">
                <a:solidFill>
                  <a:schemeClr val="dk1"/>
                </a:solidFill>
                <a:latin typeface="Tahoma"/>
                <a:ea typeface="Tahoma"/>
                <a:cs typeface="Tahoma"/>
                <a:sym typeface="Tahoma"/>
              </a:rPr>
              <a:t>, and find # of clusters that fits the data the best</a:t>
            </a:r>
          </a:p>
        </p:txBody>
      </p:sp>
      <p:sp>
        <p:nvSpPr>
          <p:cNvPr id="2011" name="Shape 2011"/>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1" i="0" u="none" strike="noStrike" cap="none" baseline="0">
                <a:solidFill>
                  <a:schemeClr val="dk1"/>
                </a:solidFill>
                <a:latin typeface="Tahoma"/>
                <a:ea typeface="Tahoma"/>
                <a:cs typeface="Tahoma"/>
                <a:sym typeface="Tahoma"/>
              </a:rPr>
              <a:t>43</a:t>
            </a:fld>
            <a:endParaRPr lang="en-US" sz="1200" b="1"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015"/>
        <p:cNvGrpSpPr/>
        <p:nvPr/>
      </p:nvGrpSpPr>
      <p:grpSpPr>
        <a:xfrm>
          <a:off x="0" y="0"/>
          <a:ext cx="0" cy="0"/>
          <a:chOff x="0" y="0"/>
          <a:chExt cx="0" cy="0"/>
        </a:xfrm>
      </p:grpSpPr>
      <p:sp>
        <p:nvSpPr>
          <p:cNvPr id="2016" name="Shape 2016"/>
          <p:cNvSpPr txBox="1">
            <a:spLocks noGrp="1"/>
          </p:cNvSpPr>
          <p:nvPr>
            <p:ph type="title"/>
          </p:nvPr>
        </p:nvSpPr>
        <p:spPr>
          <a:xfrm>
            <a:off x="0" y="381000"/>
            <a:ext cx="9144000"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Measuring Clustering Quality</a:t>
            </a:r>
          </a:p>
        </p:txBody>
      </p:sp>
      <p:sp>
        <p:nvSpPr>
          <p:cNvPr id="2017" name="Shape 2017"/>
          <p:cNvSpPr txBox="1">
            <a:spLocks noGrp="1"/>
          </p:cNvSpPr>
          <p:nvPr>
            <p:ph type="body" idx="1"/>
          </p:nvPr>
        </p:nvSpPr>
        <p:spPr>
          <a:xfrm>
            <a:off x="304800" y="1295400"/>
            <a:ext cx="8534399" cy="5105399"/>
          </a:xfrm>
          <a:prstGeom prst="rect">
            <a:avLst/>
          </a:prstGeom>
          <a:noFill/>
          <a:ln>
            <a:noFill/>
          </a:ln>
        </p:spPr>
        <p:txBody>
          <a:bodyPr lIns="91425" tIns="45700" rIns="91425" bIns="45700" anchor="t" anchorCtr="0">
            <a:noAutofit/>
          </a:bodyPr>
          <a:lstStyle/>
          <a:p>
            <a:pPr marL="342900" marR="0" lvl="0" indent="-342900" algn="l" rtl="0">
              <a:lnSpc>
                <a:spcPct val="120000"/>
              </a:lnSpc>
              <a:spcBef>
                <a:spcPts val="0"/>
              </a:spcBef>
              <a:spcAft>
                <a:spcPts val="0"/>
              </a:spcAft>
              <a:buClr>
                <a:schemeClr val="folHlink"/>
              </a:buClr>
              <a:buSzPct val="59999"/>
              <a:buFont typeface="Noto Symbol"/>
              <a:buChar char="■"/>
            </a:pPr>
            <a:r>
              <a:rPr lang="en-US" sz="2200" b="0" i="0" u="none" strike="noStrike" cap="none" baseline="0">
                <a:solidFill>
                  <a:schemeClr val="dk1"/>
                </a:solidFill>
                <a:latin typeface="Tahoma"/>
                <a:ea typeface="Tahoma"/>
                <a:cs typeface="Tahoma"/>
                <a:sym typeface="Tahoma"/>
              </a:rPr>
              <a:t>3 kinds of measures: External, internal and relative</a:t>
            </a:r>
          </a:p>
          <a:p>
            <a:pPr marL="342900" marR="0" lvl="0" indent="-342900" algn="l" rtl="0">
              <a:lnSpc>
                <a:spcPct val="120000"/>
              </a:lnSpc>
              <a:spcBef>
                <a:spcPts val="440"/>
              </a:spcBef>
              <a:spcAft>
                <a:spcPts val="0"/>
              </a:spcAft>
              <a:buClr>
                <a:schemeClr val="folHlink"/>
              </a:buClr>
              <a:buSzPct val="59999"/>
              <a:buFont typeface="Noto Symbol"/>
              <a:buChar char="■"/>
            </a:pPr>
            <a:r>
              <a:rPr lang="en-US" sz="2200" b="0" i="0" u="none" strike="noStrike" cap="none" baseline="0">
                <a:solidFill>
                  <a:schemeClr val="dk1"/>
                </a:solidFill>
                <a:latin typeface="Tahoma"/>
                <a:ea typeface="Tahoma"/>
                <a:cs typeface="Tahoma"/>
                <a:sym typeface="Tahoma"/>
              </a:rPr>
              <a:t>External: supervised, employ criteria not inherent to the dataset</a:t>
            </a:r>
          </a:p>
          <a:p>
            <a:pPr marL="742950" marR="0" lvl="1" indent="-285750" algn="l" rtl="0">
              <a:lnSpc>
                <a:spcPct val="120000"/>
              </a:lnSpc>
              <a:spcBef>
                <a:spcPts val="440"/>
              </a:spcBef>
              <a:spcAft>
                <a:spcPts val="0"/>
              </a:spcAft>
              <a:buClr>
                <a:schemeClr val="hlink"/>
              </a:buClr>
              <a:buSzPct val="55000"/>
              <a:buFont typeface="Noto Symbol"/>
              <a:buChar char="■"/>
            </a:pPr>
            <a:r>
              <a:rPr lang="en-US" sz="2200" b="0" i="0" u="none" strike="noStrike" cap="none" baseline="0">
                <a:solidFill>
                  <a:schemeClr val="dk1"/>
                </a:solidFill>
                <a:latin typeface="Tahoma"/>
                <a:ea typeface="Tahoma"/>
                <a:cs typeface="Tahoma"/>
                <a:sym typeface="Tahoma"/>
              </a:rPr>
              <a:t>Compare a clustering against prior or expert-specified knowledge (i.e., the ground truth) using certain clustering quality measure</a:t>
            </a:r>
          </a:p>
          <a:p>
            <a:pPr marL="342900" marR="0" lvl="0" indent="-342900" algn="l" rtl="0">
              <a:lnSpc>
                <a:spcPct val="120000"/>
              </a:lnSpc>
              <a:spcBef>
                <a:spcPts val="440"/>
              </a:spcBef>
              <a:spcAft>
                <a:spcPts val="0"/>
              </a:spcAft>
              <a:buClr>
                <a:schemeClr val="folHlink"/>
              </a:buClr>
              <a:buSzPct val="59999"/>
              <a:buFont typeface="Noto Symbol"/>
              <a:buChar char="■"/>
            </a:pPr>
            <a:r>
              <a:rPr lang="en-US" sz="2200" b="0" i="0" u="none" strike="noStrike" cap="none" baseline="0">
                <a:solidFill>
                  <a:schemeClr val="dk1"/>
                </a:solidFill>
                <a:latin typeface="Tahoma"/>
                <a:ea typeface="Tahoma"/>
                <a:cs typeface="Tahoma"/>
                <a:sym typeface="Tahoma"/>
              </a:rPr>
              <a:t>Internal: unsupervised, criteria derived from data itself</a:t>
            </a:r>
          </a:p>
          <a:p>
            <a:pPr marL="742950" marR="0" lvl="1" indent="-285750" algn="l" rtl="0">
              <a:lnSpc>
                <a:spcPct val="120000"/>
              </a:lnSpc>
              <a:spcBef>
                <a:spcPts val="440"/>
              </a:spcBef>
              <a:spcAft>
                <a:spcPts val="0"/>
              </a:spcAft>
              <a:buClr>
                <a:schemeClr val="hlink"/>
              </a:buClr>
              <a:buSzPct val="55000"/>
              <a:buFont typeface="Noto Symbol"/>
              <a:buChar char="■"/>
            </a:pPr>
            <a:r>
              <a:rPr lang="en-US" sz="2200" b="0" i="0" u="none" strike="noStrike" cap="none" baseline="0">
                <a:solidFill>
                  <a:schemeClr val="dk1"/>
                </a:solidFill>
                <a:latin typeface="Tahoma"/>
                <a:ea typeface="Tahoma"/>
                <a:cs typeface="Tahoma"/>
                <a:sym typeface="Tahoma"/>
              </a:rPr>
              <a:t>Evaluate the goodness of a clustering by considering how well the clusters are separated, and how compact the clusters are, e.g., Silhouette coefficient</a:t>
            </a:r>
          </a:p>
          <a:p>
            <a:pPr marL="342900" marR="0" lvl="0" indent="-342900" algn="l" rtl="0">
              <a:lnSpc>
                <a:spcPct val="120000"/>
              </a:lnSpc>
              <a:spcBef>
                <a:spcPts val="440"/>
              </a:spcBef>
              <a:spcAft>
                <a:spcPts val="0"/>
              </a:spcAft>
              <a:buClr>
                <a:schemeClr val="folHlink"/>
              </a:buClr>
              <a:buSzPct val="59999"/>
              <a:buFont typeface="Noto Symbol"/>
              <a:buChar char="■"/>
            </a:pPr>
            <a:r>
              <a:rPr lang="en-US" sz="2200" b="0" i="0" u="none" strike="noStrike" cap="none" baseline="0">
                <a:solidFill>
                  <a:schemeClr val="dk1"/>
                </a:solidFill>
                <a:latin typeface="Tahoma"/>
                <a:ea typeface="Tahoma"/>
                <a:cs typeface="Tahoma"/>
                <a:sym typeface="Tahoma"/>
              </a:rPr>
              <a:t>Relative: directly compare different clusterings, usually those obtained via different parameter settings for the same algorithm</a:t>
            </a:r>
          </a:p>
        </p:txBody>
      </p:sp>
      <p:sp>
        <p:nvSpPr>
          <p:cNvPr id="2018" name="Shape 2018"/>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1" i="0" u="none" strike="noStrike" cap="none" baseline="0">
                <a:solidFill>
                  <a:schemeClr val="dk1"/>
                </a:solidFill>
                <a:latin typeface="Tahoma"/>
                <a:ea typeface="Tahoma"/>
                <a:cs typeface="Tahoma"/>
                <a:sym typeface="Tahoma"/>
              </a:rPr>
              <a:t>44</a:t>
            </a:fld>
            <a:endParaRPr lang="en-US" sz="1200" b="1"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029"/>
        <p:cNvGrpSpPr/>
        <p:nvPr/>
      </p:nvGrpSpPr>
      <p:grpSpPr>
        <a:xfrm>
          <a:off x="0" y="0"/>
          <a:ext cx="0" cy="0"/>
          <a:chOff x="0" y="0"/>
          <a:chExt cx="0" cy="0"/>
        </a:xfrm>
      </p:grpSpPr>
      <p:sp>
        <p:nvSpPr>
          <p:cNvPr id="2030" name="Shape 2030"/>
          <p:cNvSpPr txBox="1">
            <a:spLocks noGrp="1"/>
          </p:cNvSpPr>
          <p:nvPr>
            <p:ph type="title"/>
          </p:nvPr>
        </p:nvSpPr>
        <p:spPr>
          <a:xfrm>
            <a:off x="0" y="381000"/>
            <a:ext cx="9144000"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2800" b="1" i="0" u="none" strike="noStrike" cap="none" baseline="0">
                <a:solidFill>
                  <a:schemeClr val="dk2"/>
                </a:solidFill>
                <a:latin typeface="Tahoma"/>
                <a:ea typeface="Tahoma"/>
                <a:cs typeface="Tahoma"/>
                <a:sym typeface="Tahoma"/>
              </a:rPr>
              <a:t>Some Commonly Used External Measures</a:t>
            </a:r>
          </a:p>
        </p:txBody>
      </p:sp>
      <p:sp>
        <p:nvSpPr>
          <p:cNvPr id="2031" name="Shape 2031"/>
          <p:cNvSpPr txBox="1">
            <a:spLocks noGrp="1"/>
          </p:cNvSpPr>
          <p:nvPr>
            <p:ph type="body" idx="1"/>
          </p:nvPr>
        </p:nvSpPr>
        <p:spPr>
          <a:xfrm>
            <a:off x="304800" y="1295400"/>
            <a:ext cx="7467600" cy="5105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Matching-based measures</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Purity, maximum matching, F-measure</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Entropy-Based Measures</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Conditional entropy, normalized mutual information (NMI), variation of information</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Pair-wise measures</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Four possibilities: True positive (TP), FN, FP, TN</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Jaccard coefficient, Rand statistic, Fowlkes-Mallow measure</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Correlation measures</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Discretized Huber static, normalized discretized Huber static</a:t>
            </a:r>
          </a:p>
        </p:txBody>
      </p:sp>
      <p:sp>
        <p:nvSpPr>
          <p:cNvPr id="2032" name="Shape 2032"/>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1" i="0" u="none" strike="noStrike" cap="none" baseline="0">
                <a:solidFill>
                  <a:schemeClr val="dk1"/>
                </a:solidFill>
                <a:latin typeface="Tahoma"/>
                <a:ea typeface="Tahoma"/>
                <a:cs typeface="Tahoma"/>
                <a:sym typeface="Tahoma"/>
              </a:rPr>
              <a:t>45</a:t>
            </a:fld>
            <a:endParaRPr lang="en-US" sz="1200" b="1" i="0" u="none" strike="noStrike" cap="none" baseline="0">
              <a:solidFill>
                <a:schemeClr val="dk1"/>
              </a:solidFill>
              <a:latin typeface="Tahoma"/>
              <a:ea typeface="Tahoma"/>
              <a:cs typeface="Tahoma"/>
              <a:sym typeface="Tahoma"/>
            </a:endParaRPr>
          </a:p>
        </p:txBody>
      </p:sp>
      <p:grpSp>
        <p:nvGrpSpPr>
          <p:cNvPr id="2033" name="Shape 2033"/>
          <p:cNvGrpSpPr/>
          <p:nvPr/>
        </p:nvGrpSpPr>
        <p:grpSpPr>
          <a:xfrm>
            <a:off x="6781799" y="1295400"/>
            <a:ext cx="2043112" cy="1181100"/>
            <a:chOff x="0" y="0"/>
            <a:chExt cx="2147483647" cy="2147483647"/>
          </a:xfrm>
        </p:grpSpPr>
        <p:sp>
          <p:nvSpPr>
            <p:cNvPr id="2034" name="Shape 2034"/>
            <p:cNvSpPr/>
            <p:nvPr/>
          </p:nvSpPr>
          <p:spPr>
            <a:xfrm>
              <a:off x="400503484" y="744691746"/>
              <a:ext cx="80100679" cy="138547318"/>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35" name="Shape 2035"/>
            <p:cNvSpPr/>
            <p:nvPr/>
          </p:nvSpPr>
          <p:spPr>
            <a:xfrm>
              <a:off x="640805469" y="606144535"/>
              <a:ext cx="80100679" cy="138547318"/>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36" name="Shape 2036"/>
            <p:cNvSpPr/>
            <p:nvPr/>
          </p:nvSpPr>
          <p:spPr>
            <a:xfrm>
              <a:off x="720906484" y="1454746747"/>
              <a:ext cx="80100679" cy="138547318"/>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37" name="Shape 2037"/>
            <p:cNvSpPr/>
            <p:nvPr/>
          </p:nvSpPr>
          <p:spPr>
            <a:xfrm>
              <a:off x="961208469" y="1160333837"/>
              <a:ext cx="80100679" cy="138547318"/>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38" name="Shape 2038"/>
            <p:cNvSpPr/>
            <p:nvPr/>
          </p:nvSpPr>
          <p:spPr>
            <a:xfrm>
              <a:off x="240301984" y="1316199536"/>
              <a:ext cx="80100679" cy="138547318"/>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39" name="Shape 2039"/>
            <p:cNvSpPr/>
            <p:nvPr/>
          </p:nvSpPr>
          <p:spPr>
            <a:xfrm>
              <a:off x="240301984" y="467597095"/>
              <a:ext cx="80100679" cy="138547318"/>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40" name="Shape 2040"/>
            <p:cNvSpPr/>
            <p:nvPr/>
          </p:nvSpPr>
          <p:spPr>
            <a:xfrm>
              <a:off x="520654477" y="1039104885"/>
              <a:ext cx="80100679" cy="138547318"/>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41" name="Shape 2041"/>
            <p:cNvSpPr/>
            <p:nvPr/>
          </p:nvSpPr>
          <p:spPr>
            <a:xfrm>
              <a:off x="881107984" y="762010233"/>
              <a:ext cx="80100679" cy="138547318"/>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42" name="Shape 2042"/>
            <p:cNvSpPr/>
            <p:nvPr/>
          </p:nvSpPr>
          <p:spPr>
            <a:xfrm>
              <a:off x="480604499" y="1316199536"/>
              <a:ext cx="80100679" cy="138547318"/>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43" name="Shape 2043"/>
            <p:cNvSpPr/>
            <p:nvPr/>
          </p:nvSpPr>
          <p:spPr>
            <a:xfrm>
              <a:off x="720906484" y="1039104885"/>
              <a:ext cx="80100679" cy="138547318"/>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44" name="Shape 2044"/>
            <p:cNvSpPr/>
            <p:nvPr/>
          </p:nvSpPr>
          <p:spPr>
            <a:xfrm>
              <a:off x="560704984" y="1870388838"/>
              <a:ext cx="80100679" cy="138547318"/>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45" name="Shape 2045"/>
            <p:cNvSpPr/>
            <p:nvPr/>
          </p:nvSpPr>
          <p:spPr>
            <a:xfrm>
              <a:off x="560704984" y="346368142"/>
              <a:ext cx="80100679" cy="138547318"/>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46" name="Shape 2046"/>
            <p:cNvSpPr/>
            <p:nvPr/>
          </p:nvSpPr>
          <p:spPr>
            <a:xfrm>
              <a:off x="280352492" y="1731841398"/>
              <a:ext cx="80100679" cy="138547318"/>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47" name="Shape 2047"/>
            <p:cNvSpPr/>
            <p:nvPr/>
          </p:nvSpPr>
          <p:spPr>
            <a:xfrm>
              <a:off x="160201499" y="1039104885"/>
              <a:ext cx="80100679" cy="138547318"/>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48" name="Shape 2048"/>
            <p:cNvSpPr/>
            <p:nvPr/>
          </p:nvSpPr>
          <p:spPr>
            <a:xfrm>
              <a:off x="1381736943" y="744691746"/>
              <a:ext cx="80100679" cy="138547318"/>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49" name="Shape 2049"/>
            <p:cNvSpPr/>
            <p:nvPr/>
          </p:nvSpPr>
          <p:spPr>
            <a:xfrm>
              <a:off x="1541938442" y="1298881048"/>
              <a:ext cx="80100679" cy="138547318"/>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50" name="Shape 2050"/>
            <p:cNvSpPr/>
            <p:nvPr/>
          </p:nvSpPr>
          <p:spPr>
            <a:xfrm>
              <a:off x="1702139942" y="606144535"/>
              <a:ext cx="80100679" cy="138547318"/>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51" name="Shape 2051"/>
            <p:cNvSpPr/>
            <p:nvPr/>
          </p:nvSpPr>
          <p:spPr>
            <a:xfrm>
              <a:off x="1541938442" y="1021786397"/>
              <a:ext cx="80100679" cy="138547318"/>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52" name="Shape 2052"/>
            <p:cNvSpPr/>
            <p:nvPr/>
          </p:nvSpPr>
          <p:spPr>
            <a:xfrm>
              <a:off x="1702139942" y="329049884"/>
              <a:ext cx="80100679" cy="138547318"/>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53" name="Shape 2053"/>
            <p:cNvSpPr/>
            <p:nvPr/>
          </p:nvSpPr>
          <p:spPr>
            <a:xfrm>
              <a:off x="1221535443" y="1160333837"/>
              <a:ext cx="80100679" cy="138547318"/>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54" name="Shape 2054"/>
            <p:cNvSpPr/>
            <p:nvPr/>
          </p:nvSpPr>
          <p:spPr>
            <a:xfrm>
              <a:off x="1381736943" y="329049884"/>
              <a:ext cx="80100679" cy="138547318"/>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55" name="Shape 2055"/>
            <p:cNvSpPr/>
            <p:nvPr/>
          </p:nvSpPr>
          <p:spPr>
            <a:xfrm>
              <a:off x="1181485465" y="536870815"/>
              <a:ext cx="80100679" cy="138547318"/>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56" name="Shape 2056"/>
            <p:cNvSpPr/>
            <p:nvPr/>
          </p:nvSpPr>
          <p:spPr>
            <a:xfrm>
              <a:off x="1541938442" y="606144535"/>
              <a:ext cx="80100679" cy="138547318"/>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57" name="Shape 2057"/>
            <p:cNvSpPr/>
            <p:nvPr/>
          </p:nvSpPr>
          <p:spPr>
            <a:xfrm>
              <a:off x="1221535443" y="883239186"/>
              <a:ext cx="80100679" cy="138547318"/>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58" name="Shape 2058"/>
            <p:cNvSpPr/>
            <p:nvPr/>
          </p:nvSpPr>
          <p:spPr>
            <a:xfrm>
              <a:off x="1381736943" y="1160333837"/>
              <a:ext cx="80100679" cy="138547318"/>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59" name="Shape 2059"/>
            <p:cNvSpPr/>
            <p:nvPr/>
          </p:nvSpPr>
          <p:spPr>
            <a:xfrm>
              <a:off x="1702139942" y="1298881048"/>
              <a:ext cx="80100679" cy="138547318"/>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60" name="Shape 2060"/>
            <p:cNvSpPr/>
            <p:nvPr/>
          </p:nvSpPr>
          <p:spPr>
            <a:xfrm>
              <a:off x="1862340912" y="1160333837"/>
              <a:ext cx="80100679" cy="138547318"/>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61" name="Shape 2061"/>
            <p:cNvSpPr/>
            <p:nvPr/>
          </p:nvSpPr>
          <p:spPr>
            <a:xfrm>
              <a:off x="1942441927" y="744691746"/>
              <a:ext cx="80100679" cy="138547318"/>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62" name="Shape 2062"/>
            <p:cNvSpPr/>
            <p:nvPr/>
          </p:nvSpPr>
          <p:spPr>
            <a:xfrm>
              <a:off x="1782239898" y="883239186"/>
              <a:ext cx="80100679" cy="138547318"/>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63" name="Shape 2063"/>
            <p:cNvSpPr/>
            <p:nvPr/>
          </p:nvSpPr>
          <p:spPr>
            <a:xfrm>
              <a:off x="1301636458" y="1437428489"/>
              <a:ext cx="80100679" cy="138547318"/>
            </a:xfrm>
            <a:prstGeom prst="ellipse">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64" name="Shape 2064"/>
            <p:cNvSpPr txBox="1"/>
            <p:nvPr/>
          </p:nvSpPr>
          <p:spPr>
            <a:xfrm>
              <a:off x="0" y="0"/>
              <a:ext cx="2147483647" cy="2147483647"/>
            </a:xfrm>
            <a:prstGeom prst="rect">
              <a:avLst/>
            </a:prstGeom>
            <a:no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65" name="Shape 2065"/>
            <p:cNvSpPr/>
            <p:nvPr/>
          </p:nvSpPr>
          <p:spPr>
            <a:xfrm>
              <a:off x="861082465" y="164525743"/>
              <a:ext cx="1201510304" cy="1472063489"/>
            </a:xfrm>
            <a:prstGeom prst="ellipse">
              <a:avLst/>
            </a:prstGeom>
            <a:noFill/>
            <a:ln w="28575" cap="flat" cmpd="sng">
              <a:solidFill>
                <a:srgbClr val="FF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sp>
          <p:nvSpPr>
            <p:cNvPr id="2066" name="Shape 2066"/>
            <p:cNvSpPr/>
            <p:nvPr/>
          </p:nvSpPr>
          <p:spPr>
            <a:xfrm>
              <a:off x="80101014" y="259774331"/>
              <a:ext cx="821032024" cy="1818435452"/>
            </a:xfrm>
            <a:prstGeom prst="ellipse">
              <a:avLst/>
            </a:prstGeom>
            <a:noFill/>
            <a:ln w="28575" cap="flat" cmpd="sng">
              <a:solidFill>
                <a:srgbClr val="FFC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Tahoma"/>
                <a:ea typeface="Tahoma"/>
                <a:cs typeface="Tahoma"/>
                <a:sym typeface="Tahoma"/>
              </a:endParaRPr>
            </a:p>
          </p:txBody>
        </p:sp>
      </p:grpSp>
      <p:sp>
        <p:nvSpPr>
          <p:cNvPr id="2067" name="Shape 2067"/>
          <p:cNvSpPr txBox="1"/>
          <p:nvPr/>
        </p:nvSpPr>
        <p:spPr>
          <a:xfrm>
            <a:off x="6719886" y="2514600"/>
            <a:ext cx="2105024" cy="276224"/>
          </a:xfrm>
          <a:prstGeom prst="rect">
            <a:avLst/>
          </a:prstGeom>
          <a:solidFill>
            <a:srgbClr val="54DFA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200" b="0" i="0" u="none" strike="noStrike" cap="none" baseline="0">
                <a:solidFill>
                  <a:schemeClr val="dk1"/>
                </a:solidFill>
                <a:latin typeface="Tahoma"/>
                <a:ea typeface="Tahoma"/>
                <a:cs typeface="Tahoma"/>
                <a:sym typeface="Tahoma"/>
              </a:rPr>
              <a:t>Ground truth partitioning T</a:t>
            </a:r>
            <a:r>
              <a:rPr lang="en-US" sz="1200" b="0" i="0" u="none" strike="noStrike" cap="none" baseline="-25000">
                <a:solidFill>
                  <a:schemeClr val="dk1"/>
                </a:solidFill>
                <a:latin typeface="Tahoma"/>
                <a:ea typeface="Tahoma"/>
                <a:cs typeface="Tahoma"/>
                <a:sym typeface="Tahoma"/>
              </a:rPr>
              <a:t>1</a:t>
            </a:r>
          </a:p>
        </p:txBody>
      </p:sp>
      <p:sp>
        <p:nvSpPr>
          <p:cNvPr id="2068" name="Shape 2068"/>
          <p:cNvSpPr txBox="1"/>
          <p:nvPr/>
        </p:nvSpPr>
        <p:spPr>
          <a:xfrm>
            <a:off x="8824911" y="2514600"/>
            <a:ext cx="395287" cy="276224"/>
          </a:xfrm>
          <a:prstGeom prst="rect">
            <a:avLst/>
          </a:prstGeom>
          <a:solidFill>
            <a:srgbClr val="00B0F0"/>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200" b="0" i="0" u="none" strike="noStrike" cap="none" baseline="0">
                <a:solidFill>
                  <a:schemeClr val="dk1"/>
                </a:solidFill>
                <a:latin typeface="Tahoma"/>
                <a:ea typeface="Tahoma"/>
                <a:cs typeface="Tahoma"/>
                <a:sym typeface="Tahoma"/>
              </a:rPr>
              <a:t>T</a:t>
            </a:r>
            <a:r>
              <a:rPr lang="en-US" sz="1200" b="0" i="0" u="none" strike="noStrike" cap="none" baseline="-25000">
                <a:solidFill>
                  <a:schemeClr val="dk1"/>
                </a:solidFill>
                <a:latin typeface="Tahoma"/>
                <a:ea typeface="Tahoma"/>
                <a:cs typeface="Tahoma"/>
                <a:sym typeface="Tahoma"/>
              </a:rPr>
              <a:t>2</a:t>
            </a:r>
          </a:p>
        </p:txBody>
      </p:sp>
      <p:sp>
        <p:nvSpPr>
          <p:cNvPr id="2069" name="Shape 2069"/>
          <p:cNvSpPr txBox="1"/>
          <p:nvPr/>
        </p:nvSpPr>
        <p:spPr>
          <a:xfrm>
            <a:off x="7067550" y="2833686"/>
            <a:ext cx="857250" cy="276224"/>
          </a:xfrm>
          <a:prstGeom prst="rect">
            <a:avLst/>
          </a:prstGeom>
          <a:noFill/>
          <a:ln w="28575" cap="flat" cmpd="sng">
            <a:solidFill>
              <a:srgbClr val="FFC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200" b="0" i="0" u="none" strike="noStrike" cap="none" baseline="0">
                <a:solidFill>
                  <a:schemeClr val="dk1"/>
                </a:solidFill>
                <a:latin typeface="Tahoma"/>
                <a:ea typeface="Tahoma"/>
                <a:cs typeface="Tahoma"/>
                <a:sym typeface="Tahoma"/>
              </a:rPr>
              <a:t>Cluster C</a:t>
            </a:r>
            <a:r>
              <a:rPr lang="en-US" sz="1200" b="0" i="0" u="none" strike="noStrike" cap="none" baseline="-25000">
                <a:solidFill>
                  <a:schemeClr val="dk1"/>
                </a:solidFill>
                <a:latin typeface="Tahoma"/>
                <a:ea typeface="Tahoma"/>
                <a:cs typeface="Tahoma"/>
                <a:sym typeface="Tahoma"/>
              </a:rPr>
              <a:t>1</a:t>
            </a:r>
          </a:p>
        </p:txBody>
      </p:sp>
      <p:sp>
        <p:nvSpPr>
          <p:cNvPr id="2070" name="Shape 2070"/>
          <p:cNvSpPr txBox="1"/>
          <p:nvPr/>
        </p:nvSpPr>
        <p:spPr>
          <a:xfrm>
            <a:off x="7981950" y="2819400"/>
            <a:ext cx="857250" cy="276224"/>
          </a:xfrm>
          <a:prstGeom prst="rect">
            <a:avLst/>
          </a:prstGeom>
          <a:noFill/>
          <a:ln w="28575" cap="flat" cmpd="sng">
            <a:solidFill>
              <a:srgbClr val="FF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200" b="0" i="0" u="none" strike="noStrike" cap="none" baseline="0">
                <a:solidFill>
                  <a:schemeClr val="dk1"/>
                </a:solidFill>
                <a:latin typeface="Tahoma"/>
                <a:ea typeface="Tahoma"/>
                <a:cs typeface="Tahoma"/>
                <a:sym typeface="Tahoma"/>
              </a:rPr>
              <a:t>Cluster C</a:t>
            </a:r>
            <a:r>
              <a:rPr lang="en-US" sz="1200" b="0" i="0" u="none" strike="noStrike" cap="none" baseline="-25000">
                <a:solidFill>
                  <a:schemeClr val="dk1"/>
                </a:solidFill>
                <a:latin typeface="Tahoma"/>
                <a:ea typeface="Tahoma"/>
                <a:cs typeface="Tahoma"/>
                <a:sym typeface="Tahoma"/>
              </a:rPr>
              <a:t>2</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5</a:t>
            </a:fld>
            <a:endParaRPr lang="en-US" sz="1200" b="0" i="0" u="none" strike="noStrike" cap="none" baseline="0">
              <a:solidFill>
                <a:schemeClr val="dk1"/>
              </a:solidFill>
              <a:latin typeface="Tahoma"/>
              <a:ea typeface="Tahoma"/>
              <a:cs typeface="Tahoma"/>
              <a:sym typeface="Tahoma"/>
            </a:endParaRPr>
          </a:p>
        </p:txBody>
      </p:sp>
      <p:sp>
        <p:nvSpPr>
          <p:cNvPr id="110" name="Shape 110"/>
          <p:cNvSpPr txBox="1">
            <a:spLocks noGrp="1"/>
          </p:cNvSpPr>
          <p:nvPr>
            <p:ph type="title"/>
          </p:nvPr>
        </p:nvSpPr>
        <p:spPr>
          <a:xfrm>
            <a:off x="152400" y="304800"/>
            <a:ext cx="8763000" cy="762000"/>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600" b="1" i="0" u="none" strike="noStrike" cap="none" baseline="0">
                <a:solidFill>
                  <a:schemeClr val="dk2"/>
                </a:solidFill>
                <a:latin typeface="Tahoma"/>
                <a:ea typeface="Tahoma"/>
                <a:cs typeface="Tahoma"/>
                <a:sym typeface="Tahoma"/>
              </a:rPr>
              <a:t>Clustering: Application Examples</a:t>
            </a:r>
          </a:p>
        </p:txBody>
      </p:sp>
      <p:sp>
        <p:nvSpPr>
          <p:cNvPr id="111" name="Shape 111"/>
          <p:cNvSpPr txBox="1">
            <a:spLocks noGrp="1"/>
          </p:cNvSpPr>
          <p:nvPr>
            <p:ph type="body" idx="1"/>
          </p:nvPr>
        </p:nvSpPr>
        <p:spPr>
          <a:xfrm>
            <a:off x="381000" y="1371600"/>
            <a:ext cx="8381999" cy="5181600"/>
          </a:xfrm>
          <a:prstGeom prst="rect">
            <a:avLst/>
          </a:prstGeom>
          <a:noFill/>
          <a:ln>
            <a:noFill/>
          </a:ln>
        </p:spPr>
        <p:txBody>
          <a:bodyPr lIns="92075" tIns="46025" rIns="92075" bIns="46025" anchor="t" anchorCtr="0">
            <a:noAutofit/>
          </a:bodyPr>
          <a:lstStyle/>
          <a:p>
            <a:pPr marL="342900" marR="0" lvl="0" indent="-342900" algn="l" rtl="0">
              <a:lnSpc>
                <a:spcPct val="100000"/>
              </a:lnSpc>
              <a:spcBef>
                <a:spcPts val="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Biology: taxonomy of living things: kingdom, phylum, class, order, family, genus and species</a:t>
            </a:r>
          </a:p>
          <a:p>
            <a:pPr marL="342900" marR="0" lvl="0" indent="-342900" algn="l" rtl="0">
              <a:lnSpc>
                <a:spcPct val="100000"/>
              </a:lnSpc>
              <a:spcBef>
                <a:spcPts val="40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Information retrieval: document clustering</a:t>
            </a:r>
          </a:p>
          <a:p>
            <a:pPr marL="342900" marR="0" lvl="0" indent="-342900" algn="l" rtl="0">
              <a:lnSpc>
                <a:spcPct val="100000"/>
              </a:lnSpc>
              <a:spcBef>
                <a:spcPts val="40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Land use: Identification of areas of similar land use in an earth observation database</a:t>
            </a:r>
          </a:p>
          <a:p>
            <a:pPr marL="342900" marR="0" lvl="0" indent="-342900" algn="l" rtl="0">
              <a:lnSpc>
                <a:spcPct val="100000"/>
              </a:lnSpc>
              <a:spcBef>
                <a:spcPts val="40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Marketing: Help marketers discover distinct groups in their customer bases, and then use this knowledge to develop targeted marketing programs</a:t>
            </a:r>
          </a:p>
          <a:p>
            <a:pPr marL="342900" marR="0" lvl="0" indent="-342900" algn="l" rtl="0">
              <a:lnSpc>
                <a:spcPct val="100000"/>
              </a:lnSpc>
              <a:spcBef>
                <a:spcPts val="40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City-planning: Identifying groups of houses according to their house type, value, and geographical location</a:t>
            </a:r>
          </a:p>
          <a:p>
            <a:pPr marL="342900" marR="0" lvl="0" indent="-342900" algn="l" rtl="0">
              <a:lnSpc>
                <a:spcPct val="100000"/>
              </a:lnSpc>
              <a:spcBef>
                <a:spcPts val="40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Earth-quake studies: Observed earth quake epicenters should be clustered along continent faults</a:t>
            </a:r>
          </a:p>
          <a:p>
            <a:pPr marL="342900" marR="0" lvl="0" indent="-342900" algn="l" rtl="0">
              <a:lnSpc>
                <a:spcPct val="100000"/>
              </a:lnSpc>
              <a:spcBef>
                <a:spcPts val="40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Climate: understanding earth climate, find patterns of atmospheric and ocean</a:t>
            </a:r>
          </a:p>
          <a:p>
            <a:pPr marL="342900" marR="0" lvl="0" indent="-342900" algn="l" rtl="0">
              <a:lnSpc>
                <a:spcPct val="100000"/>
              </a:lnSpc>
              <a:spcBef>
                <a:spcPts val="40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Economic Science: market resarch</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0" y="381000"/>
            <a:ext cx="9144000"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Basic Steps to Develop a Clustering Task</a:t>
            </a:r>
          </a:p>
        </p:txBody>
      </p:sp>
      <p:sp>
        <p:nvSpPr>
          <p:cNvPr id="118" name="Shape 118"/>
          <p:cNvSpPr txBox="1">
            <a:spLocks noGrp="1"/>
          </p:cNvSpPr>
          <p:nvPr>
            <p:ph type="body" idx="1"/>
          </p:nvPr>
        </p:nvSpPr>
        <p:spPr>
          <a:xfrm>
            <a:off x="304800" y="1371600"/>
            <a:ext cx="8458200" cy="5105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Feature selection</a:t>
            </a:r>
          </a:p>
          <a:p>
            <a:pPr marL="742950" marR="0" lvl="1" indent="-285750" algn="l" rtl="0">
              <a:lnSpc>
                <a:spcPct val="100000"/>
              </a:lnSpc>
              <a:spcBef>
                <a:spcPts val="6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Select info concerning the task of interest</a:t>
            </a:r>
          </a:p>
          <a:p>
            <a:pPr marL="742950" marR="0" lvl="1" indent="-285750" algn="l" rtl="0">
              <a:lnSpc>
                <a:spcPct val="100000"/>
              </a:lnSpc>
              <a:spcBef>
                <a:spcPts val="6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Minimal information redundancy</a:t>
            </a:r>
          </a:p>
          <a:p>
            <a:pPr marL="342900" marR="0" lvl="0" indent="-342900" algn="l" rtl="0">
              <a:lnSpc>
                <a:spcPct val="100000"/>
              </a:lnSpc>
              <a:spcBef>
                <a:spcPts val="60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Proximity measure</a:t>
            </a:r>
          </a:p>
          <a:p>
            <a:pPr marL="742950" marR="0" lvl="1" indent="-285750" algn="l" rtl="0">
              <a:lnSpc>
                <a:spcPct val="100000"/>
              </a:lnSpc>
              <a:spcBef>
                <a:spcPts val="6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Similarity of two feature vectors</a:t>
            </a:r>
          </a:p>
          <a:p>
            <a:pPr marL="342900" marR="0" lvl="0" indent="-342900" algn="l" rtl="0">
              <a:lnSpc>
                <a:spcPct val="100000"/>
              </a:lnSpc>
              <a:spcBef>
                <a:spcPts val="60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Clustering criterion</a:t>
            </a:r>
          </a:p>
          <a:p>
            <a:pPr marL="742950" marR="0" lvl="1" indent="-285750" algn="l" rtl="0">
              <a:lnSpc>
                <a:spcPct val="100000"/>
              </a:lnSpc>
              <a:spcBef>
                <a:spcPts val="6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Expressed via a cost function or some rules</a:t>
            </a:r>
          </a:p>
          <a:p>
            <a:pPr marL="342900" marR="0" lvl="0" indent="-342900" algn="l" rtl="0">
              <a:lnSpc>
                <a:spcPct val="100000"/>
              </a:lnSpc>
              <a:spcBef>
                <a:spcPts val="60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Clustering algorithms</a:t>
            </a:r>
          </a:p>
          <a:p>
            <a:pPr marL="742950" marR="0" lvl="1" indent="-285750" algn="l" rtl="0">
              <a:lnSpc>
                <a:spcPct val="100000"/>
              </a:lnSpc>
              <a:spcBef>
                <a:spcPts val="6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Choice of algorithms</a:t>
            </a:r>
          </a:p>
          <a:p>
            <a:pPr marL="342900" marR="0" lvl="0" indent="-342900" algn="l" rtl="0">
              <a:lnSpc>
                <a:spcPct val="100000"/>
              </a:lnSpc>
              <a:spcBef>
                <a:spcPts val="60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Validation of the results</a:t>
            </a:r>
          </a:p>
          <a:p>
            <a:pPr marL="742950" marR="0" lvl="1" indent="-285750" algn="l" rtl="0">
              <a:lnSpc>
                <a:spcPct val="100000"/>
              </a:lnSpc>
              <a:spcBef>
                <a:spcPts val="6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Validation test (also, </a:t>
            </a:r>
            <a:r>
              <a:rPr lang="en-US" sz="2000" b="0" i="1" u="none" strike="noStrike" cap="none" baseline="0">
                <a:solidFill>
                  <a:schemeClr val="dk1"/>
                </a:solidFill>
                <a:latin typeface="Tahoma"/>
                <a:ea typeface="Tahoma"/>
                <a:cs typeface="Tahoma"/>
                <a:sym typeface="Tahoma"/>
              </a:rPr>
              <a:t>clustering tendency </a:t>
            </a:r>
            <a:r>
              <a:rPr lang="en-US" sz="2000" b="0" i="0" u="none" strike="noStrike" cap="none" baseline="0">
                <a:solidFill>
                  <a:schemeClr val="dk1"/>
                </a:solidFill>
                <a:latin typeface="Tahoma"/>
                <a:ea typeface="Tahoma"/>
                <a:cs typeface="Tahoma"/>
                <a:sym typeface="Tahoma"/>
              </a:rPr>
              <a:t>test)</a:t>
            </a:r>
          </a:p>
          <a:p>
            <a:pPr marL="342900" marR="0" lvl="0" indent="-342900" algn="l" rtl="0">
              <a:lnSpc>
                <a:spcPct val="100000"/>
              </a:lnSpc>
              <a:spcBef>
                <a:spcPts val="60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Interpretation of the results</a:t>
            </a:r>
          </a:p>
          <a:p>
            <a:pPr marL="742950" marR="0" lvl="1" indent="-285750" algn="l" rtl="0">
              <a:lnSpc>
                <a:spcPct val="100000"/>
              </a:lnSpc>
              <a:spcBef>
                <a:spcPts val="600"/>
              </a:spcBef>
              <a:spcAft>
                <a:spcPts val="30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Integration with applications</a:t>
            </a:r>
          </a:p>
        </p:txBody>
      </p:sp>
      <p:sp>
        <p:nvSpPr>
          <p:cNvPr id="119" name="Shape 119"/>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6</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0" y="381000"/>
            <a:ext cx="9144000" cy="533399"/>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600" b="1" i="0" u="none" strike="noStrike" cap="none" baseline="0">
                <a:solidFill>
                  <a:schemeClr val="dk2"/>
                </a:solidFill>
                <a:latin typeface="Tahoma"/>
                <a:ea typeface="Tahoma"/>
                <a:cs typeface="Tahoma"/>
                <a:sym typeface="Tahoma"/>
              </a:rPr>
              <a:t>Quality: What Is Good Clustering?</a:t>
            </a:r>
          </a:p>
        </p:txBody>
      </p:sp>
      <p:sp>
        <p:nvSpPr>
          <p:cNvPr id="125" name="Shape 125"/>
          <p:cNvSpPr txBox="1">
            <a:spLocks noGrp="1"/>
          </p:cNvSpPr>
          <p:nvPr>
            <p:ph type="body" idx="1"/>
          </p:nvPr>
        </p:nvSpPr>
        <p:spPr>
          <a:xfrm>
            <a:off x="381000" y="1447800"/>
            <a:ext cx="8381999" cy="4876799"/>
          </a:xfrm>
          <a:prstGeom prst="rect">
            <a:avLst/>
          </a:prstGeom>
          <a:noFill/>
          <a:ln>
            <a:noFill/>
          </a:ln>
        </p:spPr>
        <p:txBody>
          <a:bodyPr lIns="92075" tIns="46025" rIns="92075" bIns="46025" anchor="t" anchorCtr="0">
            <a:noAutofit/>
          </a:bodyPr>
          <a:lstStyle/>
          <a:p>
            <a:pPr marL="342900" marR="0" lvl="0" indent="-342900" algn="l" rtl="0">
              <a:lnSpc>
                <a:spcPct val="130000"/>
              </a:lnSpc>
              <a:spcBef>
                <a:spcPts val="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A </a:t>
            </a:r>
            <a:r>
              <a:rPr lang="en-US" sz="2400" b="0" i="0" u="sng" strike="noStrike" cap="none" baseline="0">
                <a:solidFill>
                  <a:schemeClr val="dk1"/>
                </a:solidFill>
                <a:latin typeface="Tahoma"/>
                <a:ea typeface="Tahoma"/>
                <a:cs typeface="Tahoma"/>
                <a:sym typeface="Tahoma"/>
              </a:rPr>
              <a:t>good clustering</a:t>
            </a:r>
            <a:r>
              <a:rPr lang="en-US" sz="2400" b="0" i="0" u="none" strike="noStrike" cap="none" baseline="0">
                <a:solidFill>
                  <a:schemeClr val="dk1"/>
                </a:solidFill>
                <a:latin typeface="Tahoma"/>
                <a:ea typeface="Tahoma"/>
                <a:cs typeface="Tahoma"/>
                <a:sym typeface="Tahoma"/>
              </a:rPr>
              <a:t> method will produce high quality clusters</a:t>
            </a:r>
          </a:p>
          <a:p>
            <a:pPr marL="742950" marR="0" lvl="1" indent="-285750" algn="l" rtl="0">
              <a:lnSpc>
                <a:spcPct val="13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high </a:t>
            </a:r>
            <a:r>
              <a:rPr lang="en-US" sz="2400" b="0" i="0" u="sng" strike="noStrike" cap="none" baseline="0">
                <a:solidFill>
                  <a:schemeClr val="dk1"/>
                </a:solidFill>
                <a:latin typeface="Tahoma"/>
                <a:ea typeface="Tahoma"/>
                <a:cs typeface="Tahoma"/>
                <a:sym typeface="Tahoma"/>
              </a:rPr>
              <a:t>intra-class</a:t>
            </a:r>
            <a:r>
              <a:rPr lang="en-US" sz="2400" b="0" i="0" u="none" strike="noStrike" cap="none" baseline="0">
                <a:solidFill>
                  <a:schemeClr val="dk1"/>
                </a:solidFill>
                <a:latin typeface="Tahoma"/>
                <a:ea typeface="Tahoma"/>
                <a:cs typeface="Tahoma"/>
                <a:sym typeface="Tahoma"/>
              </a:rPr>
              <a:t> similarity: </a:t>
            </a:r>
            <a:r>
              <a:rPr lang="en-US" sz="2400" b="0" i="0" u="none" strike="noStrike" cap="none" baseline="0">
                <a:solidFill>
                  <a:schemeClr val="hlink"/>
                </a:solidFill>
                <a:latin typeface="Tahoma"/>
                <a:ea typeface="Tahoma"/>
                <a:cs typeface="Tahoma"/>
                <a:sym typeface="Tahoma"/>
              </a:rPr>
              <a:t>cohesive</a:t>
            </a:r>
            <a:r>
              <a:rPr lang="en-US" sz="2400" b="0" i="0" u="none" strike="noStrike" cap="none" baseline="0">
                <a:solidFill>
                  <a:schemeClr val="dk1"/>
                </a:solidFill>
                <a:latin typeface="Tahoma"/>
                <a:ea typeface="Tahoma"/>
                <a:cs typeface="Tahoma"/>
                <a:sym typeface="Tahoma"/>
              </a:rPr>
              <a:t> within clusters</a:t>
            </a:r>
          </a:p>
          <a:p>
            <a:pPr marL="742950" marR="0" lvl="1" indent="-285750" algn="l" rtl="0">
              <a:lnSpc>
                <a:spcPct val="13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low </a:t>
            </a:r>
            <a:r>
              <a:rPr lang="en-US" sz="2400" b="0" i="0" u="sng" strike="noStrike" cap="none" baseline="0">
                <a:solidFill>
                  <a:schemeClr val="dk1"/>
                </a:solidFill>
                <a:latin typeface="Tahoma"/>
                <a:ea typeface="Tahoma"/>
                <a:cs typeface="Tahoma"/>
                <a:sym typeface="Tahoma"/>
              </a:rPr>
              <a:t>inter-class</a:t>
            </a:r>
            <a:r>
              <a:rPr lang="en-US" sz="2400" b="0" i="0" u="none" strike="noStrike" cap="none" baseline="0">
                <a:solidFill>
                  <a:schemeClr val="dk1"/>
                </a:solidFill>
                <a:latin typeface="Tahoma"/>
                <a:ea typeface="Tahoma"/>
                <a:cs typeface="Tahoma"/>
                <a:sym typeface="Tahoma"/>
              </a:rPr>
              <a:t> similarity: </a:t>
            </a:r>
            <a:r>
              <a:rPr lang="en-US" sz="2400" b="0" i="0" u="none" strike="noStrike" cap="none" baseline="0">
                <a:solidFill>
                  <a:schemeClr val="hlink"/>
                </a:solidFill>
                <a:latin typeface="Tahoma"/>
                <a:ea typeface="Tahoma"/>
                <a:cs typeface="Tahoma"/>
                <a:sym typeface="Tahoma"/>
              </a:rPr>
              <a:t>distinctive</a:t>
            </a:r>
            <a:r>
              <a:rPr lang="en-US" sz="2400" b="0" i="0" u="none" strike="noStrike" cap="none" baseline="0">
                <a:solidFill>
                  <a:schemeClr val="dk1"/>
                </a:solidFill>
                <a:latin typeface="Tahoma"/>
                <a:ea typeface="Tahoma"/>
                <a:cs typeface="Tahoma"/>
                <a:sym typeface="Tahoma"/>
              </a:rPr>
              <a:t> between clusters</a:t>
            </a:r>
          </a:p>
          <a:p>
            <a:pPr marL="342900" marR="0" lvl="0" indent="-342900" algn="l" rtl="0">
              <a:lnSpc>
                <a:spcPct val="130000"/>
              </a:lnSpc>
              <a:spcBef>
                <a:spcPts val="48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The </a:t>
            </a:r>
            <a:r>
              <a:rPr lang="en-US" sz="2400" b="0" i="0" u="sng" strike="noStrike" cap="none" baseline="0">
                <a:solidFill>
                  <a:schemeClr val="dk1"/>
                </a:solidFill>
                <a:latin typeface="Tahoma"/>
                <a:ea typeface="Tahoma"/>
                <a:cs typeface="Tahoma"/>
                <a:sym typeface="Tahoma"/>
              </a:rPr>
              <a:t>quality</a:t>
            </a:r>
            <a:r>
              <a:rPr lang="en-US" sz="2400" b="0" i="0" u="none" strike="noStrike" cap="none" baseline="0">
                <a:solidFill>
                  <a:schemeClr val="dk1"/>
                </a:solidFill>
                <a:latin typeface="Tahoma"/>
                <a:ea typeface="Tahoma"/>
                <a:cs typeface="Tahoma"/>
                <a:sym typeface="Tahoma"/>
              </a:rPr>
              <a:t> of a clustering method depends on</a:t>
            </a:r>
          </a:p>
          <a:p>
            <a:pPr marL="742950" marR="0" lvl="1" indent="-285750" algn="l" rtl="0">
              <a:lnSpc>
                <a:spcPct val="13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the similarity measure used by the method </a:t>
            </a:r>
          </a:p>
          <a:p>
            <a:pPr marL="742950" marR="0" lvl="1" indent="-285750" algn="l" rtl="0">
              <a:lnSpc>
                <a:spcPct val="13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its implementation, and</a:t>
            </a:r>
          </a:p>
          <a:p>
            <a:pPr marL="742950" marR="0" lvl="1" indent="-285750" algn="l" rtl="0">
              <a:lnSpc>
                <a:spcPct val="13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Its ability to discover some or all of the </a:t>
            </a:r>
            <a:r>
              <a:rPr lang="en-US" sz="2400" b="0" i="0" u="sng" strike="noStrike" cap="none" baseline="0">
                <a:solidFill>
                  <a:schemeClr val="dk1"/>
                </a:solidFill>
                <a:latin typeface="Tahoma"/>
                <a:ea typeface="Tahoma"/>
                <a:cs typeface="Tahoma"/>
                <a:sym typeface="Tahoma"/>
              </a:rPr>
              <a:t>hidden</a:t>
            </a:r>
            <a:r>
              <a:rPr lang="en-US" sz="2400" b="0" i="0" u="none" strike="noStrike" cap="none" baseline="0">
                <a:solidFill>
                  <a:schemeClr val="dk1"/>
                </a:solidFill>
                <a:latin typeface="Tahoma"/>
                <a:ea typeface="Tahoma"/>
                <a:cs typeface="Tahoma"/>
                <a:sym typeface="Tahoma"/>
              </a:rPr>
              <a:t> patterns</a:t>
            </a:r>
          </a:p>
        </p:txBody>
      </p:sp>
      <p:sp>
        <p:nvSpPr>
          <p:cNvPr id="126" name="Shape 126"/>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7</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0" y="228600"/>
            <a:ext cx="9144000" cy="838199"/>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baseline="0">
                <a:solidFill>
                  <a:schemeClr val="dk2"/>
                </a:solidFill>
                <a:latin typeface="Tahoma"/>
                <a:ea typeface="Tahoma"/>
                <a:cs typeface="Tahoma"/>
                <a:sym typeface="Tahoma"/>
              </a:rPr>
              <a:t>Measure the Quality of Clustering</a:t>
            </a:r>
          </a:p>
        </p:txBody>
      </p:sp>
      <p:sp>
        <p:nvSpPr>
          <p:cNvPr id="133" name="Shape 133"/>
          <p:cNvSpPr txBox="1">
            <a:spLocks noGrp="1"/>
          </p:cNvSpPr>
          <p:nvPr>
            <p:ph type="body" idx="1"/>
          </p:nvPr>
        </p:nvSpPr>
        <p:spPr>
          <a:xfrm>
            <a:off x="304800" y="1219200"/>
            <a:ext cx="8458200" cy="5257799"/>
          </a:xfrm>
          <a:prstGeom prst="rect">
            <a:avLst/>
          </a:prstGeom>
          <a:noFill/>
          <a:ln>
            <a:noFill/>
          </a:ln>
        </p:spPr>
        <p:txBody>
          <a:bodyPr lIns="92075" tIns="46025" rIns="92075" bIns="46025" anchor="t" anchorCtr="0">
            <a:noAutofit/>
          </a:bodyPr>
          <a:lstStyle/>
          <a:p>
            <a:pPr marL="457200" marR="0" lvl="0" indent="-457200" algn="l" rtl="0">
              <a:lnSpc>
                <a:spcPct val="100000"/>
              </a:lnSpc>
              <a:spcBef>
                <a:spcPts val="0"/>
              </a:spcBef>
              <a:spcAft>
                <a:spcPts val="0"/>
              </a:spcAft>
              <a:buClr>
                <a:schemeClr val="folHlink"/>
              </a:buClr>
              <a:buSzPct val="59999"/>
              <a:buFont typeface="Noto Symbol"/>
              <a:buChar char="■"/>
            </a:pPr>
            <a:r>
              <a:rPr lang="en-US" sz="2400" b="0" i="0" u="none" strike="noStrike" cap="none" baseline="0">
                <a:solidFill>
                  <a:schemeClr val="hlink"/>
                </a:solidFill>
                <a:latin typeface="Tahoma"/>
                <a:ea typeface="Tahoma"/>
                <a:cs typeface="Tahoma"/>
                <a:sym typeface="Tahoma"/>
              </a:rPr>
              <a:t>Dissimilarity/Similarity metric</a:t>
            </a:r>
          </a:p>
          <a:p>
            <a:pPr marL="914400" marR="0" lvl="1" indent="-457200" algn="l" rtl="0">
              <a:lnSpc>
                <a:spcPct val="10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Similarity is expressed in terms of a distance function, typically metric: </a:t>
            </a:r>
            <a:r>
              <a:rPr lang="en-US" sz="2400" b="0" i="1" u="none" strike="noStrike" cap="none" baseline="0">
                <a:solidFill>
                  <a:schemeClr val="dk1"/>
                </a:solidFill>
                <a:latin typeface="Tahoma"/>
                <a:ea typeface="Tahoma"/>
                <a:cs typeface="Tahoma"/>
                <a:sym typeface="Tahoma"/>
              </a:rPr>
              <a:t>d</a:t>
            </a:r>
            <a:r>
              <a:rPr lang="en-US" sz="2400" b="0" i="0" u="none" strike="noStrike" cap="none" baseline="0">
                <a:solidFill>
                  <a:schemeClr val="dk1"/>
                </a:solidFill>
                <a:latin typeface="Tahoma"/>
                <a:ea typeface="Tahoma"/>
                <a:cs typeface="Tahoma"/>
                <a:sym typeface="Tahoma"/>
              </a:rPr>
              <a:t>(</a:t>
            </a:r>
            <a:r>
              <a:rPr lang="en-US" sz="2400" b="0" i="1" u="none" strike="noStrike" cap="none" baseline="0">
                <a:solidFill>
                  <a:schemeClr val="dk1"/>
                </a:solidFill>
                <a:latin typeface="Tahoma"/>
                <a:ea typeface="Tahoma"/>
                <a:cs typeface="Tahoma"/>
                <a:sym typeface="Tahoma"/>
              </a:rPr>
              <a:t>i, j</a:t>
            </a:r>
            <a:r>
              <a:rPr lang="en-US" sz="2400" b="0" i="0" u="none" strike="noStrike" cap="none" baseline="0">
                <a:solidFill>
                  <a:schemeClr val="dk1"/>
                </a:solidFill>
                <a:latin typeface="Tahoma"/>
                <a:ea typeface="Tahoma"/>
                <a:cs typeface="Tahoma"/>
                <a:sym typeface="Tahoma"/>
              </a:rPr>
              <a:t>)</a:t>
            </a:r>
          </a:p>
          <a:p>
            <a:pPr marL="914400" marR="0" lvl="1" indent="-457200" algn="l" rtl="0">
              <a:lnSpc>
                <a:spcPct val="10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The definitions of </a:t>
            </a:r>
            <a:r>
              <a:rPr lang="en-US" sz="2400" b="0" i="0" u="none" strike="noStrike" cap="none" baseline="0">
                <a:solidFill>
                  <a:schemeClr val="hlink"/>
                </a:solidFill>
                <a:latin typeface="Tahoma"/>
                <a:ea typeface="Tahoma"/>
                <a:cs typeface="Tahoma"/>
                <a:sym typeface="Tahoma"/>
              </a:rPr>
              <a:t>distance functions</a:t>
            </a:r>
            <a:r>
              <a:rPr lang="en-US" sz="2400" b="0" i="0" u="none" strike="noStrike" cap="none" baseline="0">
                <a:solidFill>
                  <a:schemeClr val="dk1"/>
                </a:solidFill>
                <a:latin typeface="Tahoma"/>
                <a:ea typeface="Tahoma"/>
                <a:cs typeface="Tahoma"/>
                <a:sym typeface="Tahoma"/>
              </a:rPr>
              <a:t> are usually rather different for interval-scaled, boolean, categorical, ordinal ratio, and vector variables</a:t>
            </a:r>
          </a:p>
          <a:p>
            <a:pPr marL="914400" marR="0" lvl="1" indent="-457200" algn="l" rtl="0">
              <a:lnSpc>
                <a:spcPct val="10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Weights should be associated with different variables based on applications and data semantics</a:t>
            </a:r>
          </a:p>
          <a:p>
            <a:pPr marL="457200" marR="0" lvl="0" indent="-457200" algn="l" rtl="0">
              <a:lnSpc>
                <a:spcPct val="100000"/>
              </a:lnSpc>
              <a:spcBef>
                <a:spcPts val="480"/>
              </a:spcBef>
              <a:spcAft>
                <a:spcPts val="0"/>
              </a:spcAft>
              <a:buClr>
                <a:schemeClr val="folHlink"/>
              </a:buClr>
              <a:buSzPct val="59999"/>
              <a:buFont typeface="Noto Symbol"/>
              <a:buChar char="■"/>
            </a:pPr>
            <a:r>
              <a:rPr lang="en-US" sz="2400" b="0" i="0" u="none" strike="noStrike" cap="none" baseline="0">
                <a:solidFill>
                  <a:schemeClr val="dk1"/>
                </a:solidFill>
                <a:latin typeface="Tahoma"/>
                <a:ea typeface="Tahoma"/>
                <a:cs typeface="Tahoma"/>
                <a:sym typeface="Tahoma"/>
              </a:rPr>
              <a:t>Quality of clustering:</a:t>
            </a:r>
          </a:p>
          <a:p>
            <a:pPr marL="914400" marR="0" lvl="1" indent="-457200" algn="l" rtl="0">
              <a:lnSpc>
                <a:spcPct val="10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There is usually a separate “quality” function that measures the “goodness” of a cluster.</a:t>
            </a:r>
          </a:p>
          <a:p>
            <a:pPr marL="914400" marR="0" lvl="1" indent="-457200" algn="l" rtl="0">
              <a:lnSpc>
                <a:spcPct val="100000"/>
              </a:lnSpc>
              <a:spcBef>
                <a:spcPts val="480"/>
              </a:spcBef>
              <a:spcAft>
                <a:spcPts val="0"/>
              </a:spcAft>
              <a:buClr>
                <a:schemeClr val="hlink"/>
              </a:buClr>
              <a:buSzPct val="55000"/>
              <a:buFont typeface="Noto Symbol"/>
              <a:buChar char="■"/>
            </a:pPr>
            <a:r>
              <a:rPr lang="en-US" sz="2400" b="0" i="0" u="none" strike="noStrike" cap="none" baseline="0">
                <a:solidFill>
                  <a:schemeClr val="dk1"/>
                </a:solidFill>
                <a:latin typeface="Tahoma"/>
                <a:ea typeface="Tahoma"/>
                <a:cs typeface="Tahoma"/>
                <a:sym typeface="Tahoma"/>
              </a:rPr>
              <a:t>It is hard to define “similar enough” or “good enough” </a:t>
            </a:r>
          </a:p>
          <a:p>
            <a:pPr marL="1371600" marR="0" lvl="2" indent="-457200" algn="l" rtl="0">
              <a:lnSpc>
                <a:spcPct val="100000"/>
              </a:lnSpc>
              <a:spcBef>
                <a:spcPts val="480"/>
              </a:spcBef>
              <a:spcAft>
                <a:spcPts val="0"/>
              </a:spcAft>
              <a:buClr>
                <a:schemeClr val="folHlink"/>
              </a:buClr>
              <a:buSzPct val="50000"/>
              <a:buFont typeface="Noto Symbol"/>
              <a:buChar char="■"/>
            </a:pPr>
            <a:r>
              <a:rPr lang="en-US" sz="2400" b="0" i="0" u="none" strike="noStrike" cap="none" baseline="0">
                <a:solidFill>
                  <a:schemeClr val="dk1"/>
                </a:solidFill>
                <a:latin typeface="Tahoma"/>
                <a:ea typeface="Tahoma"/>
                <a:cs typeface="Tahoma"/>
                <a:sym typeface="Tahoma"/>
              </a:rPr>
              <a:t> The answer is typically highly subjective</a:t>
            </a:r>
          </a:p>
        </p:txBody>
      </p:sp>
      <p:sp>
        <p:nvSpPr>
          <p:cNvPr id="134" name="Shape 134"/>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8</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0" y="381000"/>
            <a:ext cx="9144000"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600" b="1" i="0" u="none" strike="noStrike" cap="none" baseline="0">
                <a:solidFill>
                  <a:schemeClr val="dk2"/>
                </a:solidFill>
                <a:latin typeface="Tahoma"/>
                <a:ea typeface="Tahoma"/>
                <a:cs typeface="Tahoma"/>
                <a:sym typeface="Tahoma"/>
              </a:rPr>
              <a:t>Considerations for Cluster Analysis</a:t>
            </a:r>
          </a:p>
        </p:txBody>
      </p:sp>
      <p:sp>
        <p:nvSpPr>
          <p:cNvPr id="141" name="Shape 141"/>
          <p:cNvSpPr txBox="1">
            <a:spLocks noGrp="1"/>
          </p:cNvSpPr>
          <p:nvPr>
            <p:ph type="body" idx="1"/>
          </p:nvPr>
        </p:nvSpPr>
        <p:spPr>
          <a:xfrm>
            <a:off x="304800" y="1371600"/>
            <a:ext cx="8458200" cy="5105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Partitioning criteria</a:t>
            </a:r>
          </a:p>
          <a:p>
            <a:pPr marL="742950" marR="0" lvl="1" indent="-285750" algn="l" rtl="0">
              <a:lnSpc>
                <a:spcPct val="100000"/>
              </a:lnSpc>
              <a:spcBef>
                <a:spcPts val="10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Single level vs. hierarchical partitioning (often, multi-level hierarchical partitioning is desirable)</a:t>
            </a:r>
          </a:p>
          <a:p>
            <a:pPr marL="342900" marR="0" lvl="0" indent="-342900" algn="l" rtl="0">
              <a:lnSpc>
                <a:spcPct val="100000"/>
              </a:lnSpc>
              <a:spcBef>
                <a:spcPts val="100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Separation of clusters</a:t>
            </a:r>
          </a:p>
          <a:p>
            <a:pPr marL="742950" marR="0" lvl="1" indent="-285750" algn="l" rtl="0">
              <a:lnSpc>
                <a:spcPct val="100000"/>
              </a:lnSpc>
              <a:spcBef>
                <a:spcPts val="10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Exclusive (e.g., one customer belongs to only one region) vs. non-exclusive (e.g., one document may belong to more than one class)</a:t>
            </a:r>
          </a:p>
          <a:p>
            <a:pPr marL="342900" marR="0" lvl="0" indent="-342900" algn="l" rtl="0">
              <a:lnSpc>
                <a:spcPct val="100000"/>
              </a:lnSpc>
              <a:spcBef>
                <a:spcPts val="100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Similarity measure</a:t>
            </a:r>
          </a:p>
          <a:p>
            <a:pPr marL="742950" marR="0" lvl="1" indent="-285750" algn="l" rtl="0">
              <a:lnSpc>
                <a:spcPct val="100000"/>
              </a:lnSpc>
              <a:spcBef>
                <a:spcPts val="1000"/>
              </a:spcBef>
              <a:spcAft>
                <a:spcPts val="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Distance-based (e.g., Euclidian, road network, vector)  vs. connectivity-based (e.g., density or contiguity)</a:t>
            </a:r>
          </a:p>
          <a:p>
            <a:pPr marL="342900" marR="0" lvl="0" indent="-342900" algn="l" rtl="0">
              <a:lnSpc>
                <a:spcPct val="100000"/>
              </a:lnSpc>
              <a:spcBef>
                <a:spcPts val="1000"/>
              </a:spcBef>
              <a:spcAft>
                <a:spcPts val="0"/>
              </a:spcAft>
              <a:buClr>
                <a:schemeClr val="folHlink"/>
              </a:buClr>
              <a:buSzPct val="60000"/>
              <a:buFont typeface="Noto Symbol"/>
              <a:buChar char="■"/>
            </a:pPr>
            <a:r>
              <a:rPr lang="en-US" sz="2000" b="0" i="0" u="none" strike="noStrike" cap="none" baseline="0">
                <a:solidFill>
                  <a:schemeClr val="dk1"/>
                </a:solidFill>
                <a:latin typeface="Tahoma"/>
                <a:ea typeface="Tahoma"/>
                <a:cs typeface="Tahoma"/>
                <a:sym typeface="Tahoma"/>
              </a:rPr>
              <a:t>Clustering space</a:t>
            </a:r>
          </a:p>
          <a:p>
            <a:pPr marL="742950" marR="0" lvl="1" indent="-285750" algn="l" rtl="0">
              <a:lnSpc>
                <a:spcPct val="100000"/>
              </a:lnSpc>
              <a:spcBef>
                <a:spcPts val="1000"/>
              </a:spcBef>
              <a:spcAft>
                <a:spcPts val="600"/>
              </a:spcAft>
              <a:buClr>
                <a:schemeClr val="hlink"/>
              </a:buClr>
              <a:buSzPct val="55000"/>
              <a:buFont typeface="Noto Symbol"/>
              <a:buChar char="■"/>
            </a:pPr>
            <a:r>
              <a:rPr lang="en-US" sz="2000" b="0" i="0" u="none" strike="noStrike" cap="none" baseline="0">
                <a:solidFill>
                  <a:schemeClr val="dk1"/>
                </a:solidFill>
                <a:latin typeface="Tahoma"/>
                <a:ea typeface="Tahoma"/>
                <a:cs typeface="Tahoma"/>
                <a:sym typeface="Tahoma"/>
              </a:rPr>
              <a:t>Full space (often when low dimensional) vs. subspaces (often in high-dimensional clustering)</a:t>
            </a:r>
          </a:p>
        </p:txBody>
      </p:sp>
      <p:sp>
        <p:nvSpPr>
          <p:cNvPr id="142" name="Shape 142"/>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baseline="0">
                <a:solidFill>
                  <a:schemeClr val="dk1"/>
                </a:solidFill>
                <a:latin typeface="Tahoma"/>
                <a:ea typeface="Tahoma"/>
                <a:cs typeface="Tahoma"/>
                <a:sym typeface="Tahoma"/>
              </a:rPr>
              <a:t>9</a:t>
            </a:fld>
            <a:endParaRPr lang="en-US" sz="1200" b="0" i="0" u="none" strike="noStrike" cap="none" baseline="0">
              <a:solidFill>
                <a:schemeClr val="dk1"/>
              </a:solidFill>
              <a:latin typeface="Tahoma"/>
              <a:ea typeface="Tahoma"/>
              <a:cs typeface="Tahoma"/>
              <a:sym typeface="Tahoma"/>
            </a:endParaRPr>
          </a:p>
        </p:txBody>
      </p:sp>
    </p:spTree>
  </p:cSld>
  <p:clrMapOvr>
    <a:masterClrMapping/>
  </p:clrMapOvr>
  <p:transition spd="slow">
    <p:cut/>
  </p:transition>
</p:sld>
</file>

<file path=ppt/theme/theme1.xml><?xml version="1.0" encoding="utf-8"?>
<a:theme xmlns:a="http://schemas.openxmlformats.org/drawingml/2006/main" name="5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3357</Words>
  <Application>Microsoft Office PowerPoint</Application>
  <PresentationFormat>On-screen Show (4:3)</PresentationFormat>
  <Paragraphs>617</Paragraphs>
  <Slides>45</Slides>
  <Notes>45</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45</vt:i4>
      </vt:variant>
    </vt:vector>
  </HeadingPairs>
  <TitlesOfParts>
    <vt:vector size="58" baseType="lpstr">
      <vt:lpstr>Arial</vt:lpstr>
      <vt:lpstr>Tahoma</vt:lpstr>
      <vt:lpstr>Times New Roman</vt:lpstr>
      <vt:lpstr>Noto Symbol</vt:lpstr>
      <vt:lpstr>Calibri</vt:lpstr>
      <vt:lpstr>5_Blends</vt:lpstr>
      <vt:lpstr>Blends</vt:lpstr>
      <vt:lpstr>1_Blends</vt:lpstr>
      <vt:lpstr>2_Blends</vt:lpstr>
      <vt:lpstr>3_Blends</vt:lpstr>
      <vt:lpstr>4_Blends</vt:lpstr>
      <vt:lpstr>6_Blends</vt:lpstr>
      <vt:lpstr>7_Blends</vt:lpstr>
      <vt:lpstr>Data Mining:  Concepts and Techniques  (3rd ed.)  — Chapter 10 —</vt:lpstr>
      <vt:lpstr>Chapter 10. Cluster Analysis: Basic Concepts and Methods</vt:lpstr>
      <vt:lpstr>What is Cluster Analysis?</vt:lpstr>
      <vt:lpstr>Applications of Cluster Analysis</vt:lpstr>
      <vt:lpstr>Clustering: Application Examples</vt:lpstr>
      <vt:lpstr>Basic Steps to Develop a Clustering Task</vt:lpstr>
      <vt:lpstr>Quality: What Is Good Clustering?</vt:lpstr>
      <vt:lpstr>Measure the Quality of Clustering</vt:lpstr>
      <vt:lpstr>Considerations for Cluster Analysis</vt:lpstr>
      <vt:lpstr>Requirements and Challenges</vt:lpstr>
      <vt:lpstr>Major Clustering Approaches (I)</vt:lpstr>
      <vt:lpstr>Major Clustering Approaches (II)</vt:lpstr>
      <vt:lpstr>Chapter 10. Cluster Analysis: Basic Concepts and Methods</vt:lpstr>
      <vt:lpstr>Partitioning Algorithms: Basic Concept</vt:lpstr>
      <vt:lpstr>The K-Means Clustering Method </vt:lpstr>
      <vt:lpstr>An Example of K-Means Clustering</vt:lpstr>
      <vt:lpstr>Comments on the K-Means Method</vt:lpstr>
      <vt:lpstr>Variations of the K-Means Method</vt:lpstr>
      <vt:lpstr>What Is the Problem of the K-Means Method?</vt:lpstr>
      <vt:lpstr>PAM: A Typical K-Medoids Algorithm</vt:lpstr>
      <vt:lpstr>Chapter 10. Cluster Analysis: Basic Concepts and Methods</vt:lpstr>
      <vt:lpstr>Hierarchical Clustering</vt:lpstr>
      <vt:lpstr>AGNES (Agglomerative Nesting)</vt:lpstr>
      <vt:lpstr>PowerPoint Presentation</vt:lpstr>
      <vt:lpstr>DIANA (Divisive Analysis)</vt:lpstr>
      <vt:lpstr>Distance between Clusters</vt:lpstr>
      <vt:lpstr>Centroid, Radius and Diameter of a Cluster (for numerical data sets)</vt:lpstr>
      <vt:lpstr>Chapter 10. Cluster Analysis: Basic Concepts and Methods</vt:lpstr>
      <vt:lpstr>Density-Based Clustering Methods</vt:lpstr>
      <vt:lpstr>Density-Based Clustering: Basic Concepts</vt:lpstr>
      <vt:lpstr>Density-Reachable and Density-Connected</vt:lpstr>
      <vt:lpstr>DBSCAN: Density-Based Spatial Clustering of Applications with Noise</vt:lpstr>
      <vt:lpstr>DBSCAN: Sensitive to Parameters</vt:lpstr>
      <vt:lpstr>OPTICS:  A Cluster-Ordering Method (1999)</vt:lpstr>
      <vt:lpstr>Chapter 10. Cluster Analysis: Basic Concepts and Methods</vt:lpstr>
      <vt:lpstr>Grid-Based Clustering Method </vt:lpstr>
      <vt:lpstr>STING: A Statistical Information Grid Approach</vt:lpstr>
      <vt:lpstr>The STING Clustering Method</vt:lpstr>
      <vt:lpstr>STING Algorithm and Its Analysis</vt:lpstr>
      <vt:lpstr>CLIQUE (Clustering In QUEst) </vt:lpstr>
      <vt:lpstr>CLIQUE: The Major Steps</vt:lpstr>
      <vt:lpstr>Chapter 10. Cluster Analysis: Basic Concepts and Methods</vt:lpstr>
      <vt:lpstr>Determine the Number of Clusters</vt:lpstr>
      <vt:lpstr>Measuring Clustering Quality</vt:lpstr>
      <vt:lpstr>Some Commonly Used External Measures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Mining:  Concepts and Techniques  (3rd ed.)  — Chapter 10 —</dc:title>
  <dc:creator>ZUNERA-PC</dc:creator>
  <cp:lastModifiedBy>ZUNERA-PC</cp:lastModifiedBy>
  <cp:revision>7</cp:revision>
  <dcterms:modified xsi:type="dcterms:W3CDTF">2017-04-16T10:43:34Z</dcterms:modified>
</cp:coreProperties>
</file>