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23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47913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96229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61452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0177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6242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58062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66969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27327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0257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56736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22122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42507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4992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404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29144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6634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5133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3607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589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0080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457200" marR="0" lvl="1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marL="914400" marR="0" lvl="2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marL="1371600" marR="0" lvl="3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marL="1828800" marR="0" lvl="4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marL="2286000" marR="0" lvl="5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marL="2743200" marR="0" lvl="6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marL="3200400" marR="0" lvl="7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marL="3657600" marR="0" lvl="8" indent="0" algn="ctr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Shape 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lnSpc>
                <a:spcPct val="85000"/>
              </a:lnSpc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8" name="Shape 78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0" marR="0" lvl="0" indent="35560" algn="l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marL="384048" marR="0" lvl="1" indent="-7924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marL="566928" marR="0" lvl="2" indent="-97027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marL="749808" marR="0" lvl="3" indent="-10210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marL="932688" marR="0" lvl="4" indent="-94488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marL="1100000" marR="0" lvl="5" indent="-1475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marL="1300000" marR="0" lvl="6" indent="-1443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marL="1500000" marR="0" lvl="7" indent="-141100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marL="1699999" marR="0" lvl="8" indent="-150599" algn="l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0" b="1" i="1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Software Integration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 SYSTEM INTEGRATION</a:t>
            </a:r>
          </a:p>
          <a:p>
            <a:pPr marL="0" marR="0" lvl="0" indent="0" algn="r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24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OPERATIONS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Intrinsic adaptation for software operations include: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parameter-based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initialization data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settings selected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/entered by designer/developer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test teams 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during operations of the software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systems retained </a:t>
            </a:r>
            <a:r>
              <a:rPr lang="en-US" sz="36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 other test integration purposes.</a:t>
            </a:r>
            <a:endParaRPr lang="en-US" sz="36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DESIGN/DEVELOPMENT ENVIRONMENT REQUIREMENTS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Plans must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ensure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each element of an environment performs to intended functions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Plans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provide requirements for test environments 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perform software testing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including integration, troubleshooting, and checkout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 each element of the test environment performs intended functions.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CONFIGURATION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Configuration Identifications Purpose</a:t>
            </a: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configuration control.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Configured Baseline Purpose</a:t>
            </a: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identifies the development life cycle- specifically, functional and allocated work product baselines.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Configured baselines are defined by unique software documentation and media software.  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INTEGRATION SETUP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Involves planning with program and project managers to coordinate with the facility operations manager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Allocated resources 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(i.e., computers, workstations, and hardware units) provided to the software designer/developer and test teams to conduct informal integration testing.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engineering </a:t>
            </a: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builds and loading into hardware units are performed by build engineers.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INTEGRATION TEST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 integration tests are </a:t>
            </a:r>
            <a:r>
              <a:rPr lang="en-US" sz="2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conducted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inside programs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project integration facilities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Includes verification steps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tests provide a check of the capabilities of software and hardware units.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Repeated numerous times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all integration test problems are resolved, performance is accomplished early in the defined system, and the system is working to software requirements.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INSTALLATION PLANS AND PROCEDURES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defines systems’ specification requirements .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integration test plans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covers the testing of requirements and verification methods conducted in the DF.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Specific integration test plans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consist of checkout activities to ensure system utilization.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Integration testing environment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necessary steps to be followed, data collected, and analysis solutions are used or implemented </a:t>
            </a:r>
          </a:p>
          <a:p>
            <a:pPr marL="566928" marR="0" lvl="2" indent="-18592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Installation test plans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peer reviewed and approved for release by program and project managers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prepares for the start of software integration testing.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INTEGRATION LOG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provides a view of the day-to-day operations for the design and test teams using hardware units for integration and checkout.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supports operational setup activities.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design teams  have the ability to fix/debug problems and work with test teams </a:t>
            </a:r>
          </a:p>
          <a:p>
            <a:pPr marL="1699999" marR="0" lvl="8" indent="-239499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Ensures plans and procedures will be ready for release to support formal test phases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INTEGRATION VERIFICATION AND VALIDATION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set of tasks to ensure correct implementation techniques are in place and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product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integrated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correctly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4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40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Validation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the correct work product is the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correct product 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validate.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QUALITY TEAM ROLE 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Performs technical reviews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Audits configuration management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integration progression monitoring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Reviews plans, procedures, and documentation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Tests qualification and acceptance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Witnesses implemented plans/procedures during integration/testing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786383" y="394977"/>
            <a:ext cx="10058399" cy="8943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CONFIGURATION REVIEWS AND AUDITS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36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all elements of software configurations are developed and in control during software integration and test activities.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Key Timing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before entering into formal software and systems integration.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activities, you will be able to: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how the methods for software integration provide required steps to be con­ducted for integration and checkout of informal software engineering builds.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Explain why the software design/development team and test engineers need to develop a strategy for planning, design, execution, data collection, and test evaluation.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Identify the software integration activities, which are informal and flexible for software checkout to prepare for the software and systems integration phase of the work product.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INTEGRATION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 required steps to be conducted for integration and checkout of informal software engineering builds.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Activities</a:t>
            </a:r>
            <a:r>
              <a:rPr lang="en-US"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informal and flexible for software checkout to prepare for the software and systems integration phase.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5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INTEGRATION STRATEGY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32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describes the steps to be conducted as part of the implementation of software to start integration activities.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Importance</a:t>
            </a:r>
            <a:r>
              <a:rPr lang="en-US"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flexibility with an approach that to show change.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PLANNING CHARACTERISTICS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Effectively conducted technical reviews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Differentiated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integration techniques </a:t>
            </a: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approaches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lang="en-US" sz="4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Required involvement of software designers from start to finish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APPROACH TO SOFTWARE INTEGRATION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Planned in advance as the start for effective software integration. 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accommodates lower-level integration to</a:t>
            </a:r>
            <a:r>
              <a:rPr lang="en-US" sz="2800" b="0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verify software code development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that has been </a:t>
            </a:r>
            <a:r>
              <a:rPr lang="en-US" sz="2800" b="0" i="0" u="none" strike="noStrike" cap="none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implemented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correctly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major system functional expectations met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provides guidance software design/development and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test teams to reach milestone expectations.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steps occur </a:t>
            </a:r>
            <a:r>
              <a:rPr lang="en-US" sz="2800" b="0" i="0" u="none" strike="noStrike" cap="none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many times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each time deadlines occur.</a:t>
            </a:r>
          </a:p>
          <a:p>
            <a:pPr marL="1300000" marR="0" lvl="6" indent="-233200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Measurement problems resolved early in schedules.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INTEGRATION TESTING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Concept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</a:t>
            </a:r>
            <a:r>
              <a:rPr lang="en-US" sz="36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uncover errors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6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troubleshoot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and fix problems that occur during a test.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6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36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having plans and procedures in place ensure that testing strategies are not wasted time during integration.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“BAM THEORY” APPROACH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lvl="0" indent="-9144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</a:t>
            </a:r>
            <a:r>
              <a:rPr lang="en-US" sz="2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attempt nonscheduled software integration and testing. </a:t>
            </a:r>
            <a:endParaRPr lang="en-US"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Three step approach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932688" marR="0" lvl="2" indent="-46278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Software test plans, procedures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or </a:t>
            </a:r>
            <a:r>
              <a:rPr lang="en-US" sz="28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internal work instructions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are ready to support integration</a:t>
            </a:r>
          </a:p>
          <a:p>
            <a:pPr marL="932688" marR="0" lvl="2" indent="-46278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integration is ready for testing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be conducted and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performed by all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members</a:t>
            </a:r>
          </a:p>
          <a:p>
            <a:pPr marL="932688" marR="0" lvl="2" indent="-462788" algn="l" rtl="0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Control must be maintained between </a:t>
            </a:r>
            <a:r>
              <a:rPr lang="en-US" sz="2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multiple tests running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 the same time (lack of control can cause chaos)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DEVELOPMENT FACILITY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established early on in software design/development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phase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 for software integration activities.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prepare software prior to delivery to a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software systems integration facility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(S/SIF).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Overview: includes geographic locations, facilities used, and secure areas. 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Requirement: equipment furnished by customer, software, services, documentation, data, facilities, and a detailed schedule highlighting when needed items are included. </a:t>
            </a:r>
          </a:p>
          <a:p>
            <a:pPr marL="749808" marR="0" lvl="3" indent="-19100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Additional required resources: plans for obtaining the resources, dates needed, and availability of each resource item.</a:t>
            </a:r>
          </a:p>
          <a:p>
            <a:pPr marL="91440" marR="0" lvl="0" indent="-91440" algn="l" rtl="0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947</Words>
  <Application>Microsoft Office PowerPoint</Application>
  <PresentationFormat>Widescreen</PresentationFormat>
  <Paragraphs>88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Noto Symbol</vt:lpstr>
      <vt:lpstr>Retrospect</vt:lpstr>
      <vt:lpstr>  Software Integration </vt:lpstr>
      <vt:lpstr>Upon completion of this week’s activities, you will be able to:</vt:lpstr>
      <vt:lpstr>SOFTWARE INTEGRATION</vt:lpstr>
      <vt:lpstr>  SOFTWARE INTEGRATION STRATEGY</vt:lpstr>
      <vt:lpstr>PLANNING CHARACTERISTICS</vt:lpstr>
      <vt:lpstr>APPROACH TO SOFTWARE INTEGRATION</vt:lpstr>
      <vt:lpstr>SOFTWARE INTEGRATION TESTING</vt:lpstr>
      <vt:lpstr>“BAM THEORY” APPROACH</vt:lpstr>
      <vt:lpstr>DEVELOPMENT FACILITY</vt:lpstr>
      <vt:lpstr>SOFTWARE OPERATIONS</vt:lpstr>
      <vt:lpstr>SOFTWARE DESIGN/DEVELOPMENT ENVIRONMENT REQUIREMENTS</vt:lpstr>
      <vt:lpstr>SOFTWARE CONFIGURATION</vt:lpstr>
      <vt:lpstr>SOFTWARE INTEGRATION SETUP</vt:lpstr>
      <vt:lpstr>INTEGRATION TEST</vt:lpstr>
      <vt:lpstr>INSTALLATION PLANS AND PROCEDURES</vt:lpstr>
      <vt:lpstr>SOFTWARE INTEGRATION LOG</vt:lpstr>
      <vt:lpstr>INTEGRATION VERIFICATION AND VALIDATION</vt:lpstr>
      <vt:lpstr>QUALITY TEAM ROLE </vt:lpstr>
      <vt:lpstr>CONFIGURATION REVIEWS AND AUDITS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Software Integration </dc:title>
  <cp:lastModifiedBy>fahad towaibah</cp:lastModifiedBy>
  <cp:revision>8</cp:revision>
  <dcterms:modified xsi:type="dcterms:W3CDTF">2016-01-05T14:08:18Z</dcterms:modified>
</cp:coreProperties>
</file>