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mar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lnSpc>
                <a:spcPct val="85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1" lang="en-US" sz="7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Implementation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 SYSTEM INTEGRATION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IBM RATIONAL CLEARQUEST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support for change request management processes and is a ClearCase complementary tool.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recording, tracking, and reporting and provides internal access control mechanisms for permitting the restriction of work product updates throughout the various stages of software design/development, integration and test, and production processes.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MEDIA AND DATA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Physical software media identification and labeling must be in accordance with program and project documented media requirements.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Media Label Documentation Items: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Date: Day/month/year format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Title: Document the title of the software being produced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Derived from: Program and project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Special handling: Distribution requirements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Contract number: Document contract number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Part number: Document software identifier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version: Media version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FUTURE TRENDS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Improvements in software technology will address and resolve issues and improvements required for: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Software design/development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Software process definition and enhancements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Reuse of software program and project artifacts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Ongoing support of past tool artifacts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Training for software design engineers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Software tool disciplines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TOOL SUPPORT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selecting the right vendor products to match engineering needs.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necessary for meeting organizational needs.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PRIMARY STEPS 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Become effective for designing and developing work products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 the resources for use of software tools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Conduct software implementation with no problems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Conduct training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Explain how the software implementation method provides assurance that software engineering builds function as expected in target software and systems environments.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how disciplined software implementation principles, planning, and resources for systems buildup provide effective testing to be conducted in a development facility for a software/system integration environment.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how the software released under configuration management control is described in a defined documented configuration management plan.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IMPLEMENTATION METHOD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assurance that software engineering builds function as expected  and enables smooth execution for verification and validation activities.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necessary requirements for software implementation is  released under configuration management control as described in a defined documented configuration management plan (CMP).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MANAGEMENT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configuration management practices are applied consistently throughout the software life cycle for programs/products.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Team Focus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identifies and manages changes and maintains software configuration and documentation visibility.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controls storage, access, changes, archive, and release of the software work products.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describes implementation of processes required to meet requirements and direction provided under plan association and documentation.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BUILD REQUESTS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checklists to assemble, compile, link source code, build archive copies, and provide listings for use in software design/development, test, and work product customer delivery.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Processes: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include the capability to package builds and documentation together.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Requires coordinated communication between internal and external teams to be efficient and available for scheduled tests or configuration checkouts.</a:t>
            </a:r>
          </a:p>
          <a:p>
            <a:pPr indent="-3047" lvl="1" marL="15544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BUILD ENGINEER ROLE 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Creates build folders to store documentation of software building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source code changes and control of the source code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Maintains and controls records during program and project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MANAGEMENT TOOLS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the capabilities for adding new files to a software design/development environment in addition to providing  version control to directories and files.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Essential Elements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File sharing, parallel software design/development, multiple team support, and software reuse to ensure integration test activities demanded by the schedule.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IBM RATIONAL CLEARCASE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An object-oriented database utility provided to establish software product archiving, automation, identification, version/change control, engineering building, product releases, status accounting, and auditing activities.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an open architecture to implement configuration management and control solutions.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CLEARCASE ROLES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Architect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Configuration manager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Lead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Software design engineer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Build engineer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