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12192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9" name="Shape 99"/>
        <p:cNvGrpSpPr/>
        <p:nvPr/>
      </p:nvGrpSpPr>
      <p:grpSpPr>
        <a:xfrm>
          <a:off x="0" y="0"/>
          <a:ext cx="0" cy="0"/>
          <a:chOff x="0" y="0"/>
          <a:chExt cx="0" cy="0"/>
        </a:xfrm>
      </p:grpSpPr>
      <p:sp>
        <p:nvSpPr>
          <p:cNvPr id="100" name="Shape 100"/>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01" name="Shape 10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4" name="Shape 174"/>
        <p:cNvGrpSpPr/>
        <p:nvPr/>
      </p:nvGrpSpPr>
      <p:grpSpPr>
        <a:xfrm>
          <a:off x="0" y="0"/>
          <a:ext cx="0" cy="0"/>
          <a:chOff x="0" y="0"/>
          <a:chExt cx="0" cy="0"/>
        </a:xfrm>
      </p:grpSpPr>
      <p:sp>
        <p:nvSpPr>
          <p:cNvPr id="175" name="Shape 175"/>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76" name="Shape 17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0" name="Shape 180"/>
        <p:cNvGrpSpPr/>
        <p:nvPr/>
      </p:nvGrpSpPr>
      <p:grpSpPr>
        <a:xfrm>
          <a:off x="0" y="0"/>
          <a:ext cx="0" cy="0"/>
          <a:chOff x="0" y="0"/>
          <a:chExt cx="0" cy="0"/>
        </a:xfrm>
      </p:grpSpPr>
      <p:sp>
        <p:nvSpPr>
          <p:cNvPr id="181" name="Shape 181"/>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82" name="Shape 18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6" name="Shape 186"/>
        <p:cNvGrpSpPr/>
        <p:nvPr/>
      </p:nvGrpSpPr>
      <p:grpSpPr>
        <a:xfrm>
          <a:off x="0" y="0"/>
          <a:ext cx="0" cy="0"/>
          <a:chOff x="0" y="0"/>
          <a:chExt cx="0" cy="0"/>
        </a:xfrm>
      </p:grpSpPr>
      <p:sp>
        <p:nvSpPr>
          <p:cNvPr id="187" name="Shape 187"/>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88" name="Shape 18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2" name="Shape 192"/>
        <p:cNvGrpSpPr/>
        <p:nvPr/>
      </p:nvGrpSpPr>
      <p:grpSpPr>
        <a:xfrm>
          <a:off x="0" y="0"/>
          <a:ext cx="0" cy="0"/>
          <a:chOff x="0" y="0"/>
          <a:chExt cx="0" cy="0"/>
        </a:xfrm>
      </p:grpSpPr>
      <p:sp>
        <p:nvSpPr>
          <p:cNvPr id="193" name="Shape 193"/>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94" name="Shape 19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8" name="Shape 198"/>
        <p:cNvGrpSpPr/>
        <p:nvPr/>
      </p:nvGrpSpPr>
      <p:grpSpPr>
        <a:xfrm>
          <a:off x="0" y="0"/>
          <a:ext cx="0" cy="0"/>
          <a:chOff x="0" y="0"/>
          <a:chExt cx="0" cy="0"/>
        </a:xfrm>
      </p:grpSpPr>
      <p:sp>
        <p:nvSpPr>
          <p:cNvPr id="199" name="Shape 199"/>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00" name="Shape 20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4" name="Shape 204"/>
        <p:cNvGrpSpPr/>
        <p:nvPr/>
      </p:nvGrpSpPr>
      <p:grpSpPr>
        <a:xfrm>
          <a:off x="0" y="0"/>
          <a:ext cx="0" cy="0"/>
          <a:chOff x="0" y="0"/>
          <a:chExt cx="0" cy="0"/>
        </a:xfrm>
      </p:grpSpPr>
      <p:sp>
        <p:nvSpPr>
          <p:cNvPr id="205" name="Shape 205"/>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06" name="Shape 20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5" name="Shape 105"/>
        <p:cNvGrpSpPr/>
        <p:nvPr/>
      </p:nvGrpSpPr>
      <p:grpSpPr>
        <a:xfrm>
          <a:off x="0" y="0"/>
          <a:ext cx="0" cy="0"/>
          <a:chOff x="0" y="0"/>
          <a:chExt cx="0" cy="0"/>
        </a:xfrm>
      </p:grpSpPr>
      <p:sp>
        <p:nvSpPr>
          <p:cNvPr id="106" name="Shape 106"/>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07" name="Shape 10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1" name="Shape 111"/>
        <p:cNvGrpSpPr/>
        <p:nvPr/>
      </p:nvGrpSpPr>
      <p:grpSpPr>
        <a:xfrm>
          <a:off x="0" y="0"/>
          <a:ext cx="0" cy="0"/>
          <a:chOff x="0" y="0"/>
          <a:chExt cx="0" cy="0"/>
        </a:xfrm>
      </p:grpSpPr>
      <p:sp>
        <p:nvSpPr>
          <p:cNvPr id="112" name="Shape 112"/>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13" name="Shape 11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40" name="Shape 14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46" name="Shape 14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0" name="Shape 150"/>
        <p:cNvGrpSpPr/>
        <p:nvPr/>
      </p:nvGrpSpPr>
      <p:grpSpPr>
        <a:xfrm>
          <a:off x="0" y="0"/>
          <a:ext cx="0" cy="0"/>
          <a:chOff x="0" y="0"/>
          <a:chExt cx="0" cy="0"/>
        </a:xfrm>
      </p:grpSpPr>
      <p:sp>
        <p:nvSpPr>
          <p:cNvPr id="151" name="Shape 151"/>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52" name="Shape 15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6" name="Shape 156"/>
        <p:cNvGrpSpPr/>
        <p:nvPr/>
      </p:nvGrpSpPr>
      <p:grpSpPr>
        <a:xfrm>
          <a:off x="0" y="0"/>
          <a:ext cx="0" cy="0"/>
          <a:chOff x="0" y="0"/>
          <a:chExt cx="0" cy="0"/>
        </a:xfrm>
      </p:grpSpPr>
      <p:sp>
        <p:nvSpPr>
          <p:cNvPr id="157" name="Shape 157"/>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58" name="Shape 15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64" name="Shape 16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8" name="Shape 168"/>
        <p:cNvGrpSpPr/>
        <p:nvPr/>
      </p:nvGrpSpPr>
      <p:grpSpPr>
        <a:xfrm>
          <a:off x="0" y="0"/>
          <a:ext cx="0" cy="0"/>
          <a:chOff x="0" y="0"/>
          <a:chExt cx="0" cy="0"/>
        </a:xfrm>
      </p:grpSpPr>
      <p:sp>
        <p:nvSpPr>
          <p:cNvPr id="169" name="Shape 169"/>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70" name="Shape 17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00.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3" name="Shape 13"/>
        <p:cNvGrpSpPr/>
        <p:nvPr/>
      </p:nvGrpSpPr>
      <p:grpSpPr>
        <a:xfrm>
          <a:off x="0" y="0"/>
          <a:ext cx="0" cy="0"/>
          <a:chOff x="0" y="0"/>
          <a:chExt cx="0" cy="0"/>
        </a:xfrm>
      </p:grpSpPr>
      <p:sp>
        <p:nvSpPr>
          <p:cNvPr id="14" name="Shape 14"/>
          <p:cNvSpPr/>
          <p:nvPr/>
        </p:nvSpPr>
        <p:spPr>
          <a:xfrm>
            <a:off x="3175" y="6400800"/>
            <a:ext cx="12188824" cy="457200"/>
          </a:xfrm>
          <a:prstGeom prst="rect">
            <a:avLst/>
          </a:prstGeom>
          <a:solidFill>
            <a:schemeClr val="accent2"/>
          </a:solidFill>
          <a:ln>
            <a:noFill/>
          </a:ln>
        </p:spPr>
        <p:txBody>
          <a:bodyPr anchorCtr="0" anchor="ctr" bIns="91425" lIns="91425" rIns="91425" tIns="91425">
            <a:noAutofit/>
          </a:bodyPr>
          <a:lstStyle/>
          <a:p>
            <a:pPr>
              <a:spcBef>
                <a:spcPts val="0"/>
              </a:spcBef>
              <a:buNone/>
            </a:pPr>
            <a:r>
              <a:t/>
            </a:r>
            <a:endParaRPr/>
          </a:p>
        </p:txBody>
      </p:sp>
      <p:sp>
        <p:nvSpPr>
          <p:cNvPr id="15" name="Shape 15"/>
          <p:cNvSpPr/>
          <p:nvPr/>
        </p:nvSpPr>
        <p:spPr>
          <a:xfrm>
            <a:off x="15" y="6334316"/>
            <a:ext cx="12188824" cy="64008"/>
          </a:xfrm>
          <a:prstGeom prst="rect">
            <a:avLst/>
          </a:prstGeom>
          <a:solidFill>
            <a:schemeClr val="accent1"/>
          </a:solidFill>
          <a:ln>
            <a:noFill/>
          </a:ln>
        </p:spPr>
        <p:txBody>
          <a:bodyPr anchorCtr="0" anchor="ctr" bIns="91425" lIns="91425" rIns="91425" tIns="91425">
            <a:noAutofit/>
          </a:bodyPr>
          <a:lstStyle/>
          <a:p>
            <a:pPr>
              <a:spcBef>
                <a:spcPts val="0"/>
              </a:spcBef>
              <a:buNone/>
            </a:pPr>
            <a:r>
              <a:t/>
            </a:r>
            <a:endParaRPr/>
          </a:p>
        </p:txBody>
      </p:sp>
      <p:sp>
        <p:nvSpPr>
          <p:cNvPr id="16" name="Shape 16"/>
          <p:cNvSpPr txBox="1"/>
          <p:nvPr>
            <p:ph type="ctrTitle"/>
          </p:nvPr>
        </p:nvSpPr>
        <p:spPr>
          <a:xfrm>
            <a:off x="1097279" y="758952"/>
            <a:ext cx="10058399" cy="3566159"/>
          </a:xfrm>
          <a:prstGeom prst="rect">
            <a:avLst/>
          </a:prstGeom>
          <a:noFill/>
          <a:ln>
            <a:noFill/>
          </a:ln>
        </p:spPr>
        <p:txBody>
          <a:bodyPr anchorCtr="0" anchor="b" bIns="91425" lIns="91425" rIns="91425" tIns="91425"/>
          <a:lstStyle>
            <a:lvl1pPr indent="0" marL="0" marR="0" rtl="0" algn="l">
              <a:lnSpc>
                <a:spcPct val="85000"/>
              </a:lnSpc>
              <a:spcBef>
                <a:spcPts val="0"/>
              </a:spcBef>
              <a:buClr>
                <a:srgbClr val="262626"/>
              </a:buClr>
              <a:buFont typeface="Calibri"/>
              <a:buNone/>
              <a:defRPr/>
            </a:lvl1pPr>
            <a:lvl2pPr indent="0" marL="0" marR="0" rtl="0" algn="l">
              <a:spcBef>
                <a:spcPts val="0"/>
              </a:spcBef>
              <a:defRPr/>
            </a:lvl2pPr>
            <a:lvl3pPr indent="0" marL="0" marR="0" rtl="0" algn="l">
              <a:spcBef>
                <a:spcPts val="0"/>
              </a:spcBef>
              <a:defRPr/>
            </a:lvl3pPr>
            <a:lvl4pPr indent="0" marL="0" marR="0" rtl="0" algn="l">
              <a:spcBef>
                <a:spcPts val="0"/>
              </a:spcBef>
              <a:defRPr/>
            </a:lvl4pPr>
            <a:lvl5pPr indent="0" marL="0" marR="0" rtl="0" algn="l">
              <a:spcBef>
                <a:spcPts val="0"/>
              </a:spcBef>
              <a:defRPr/>
            </a:lvl5pPr>
            <a:lvl6pPr indent="0" marL="0" marR="0" rtl="0" algn="l">
              <a:spcBef>
                <a:spcPts val="0"/>
              </a:spcBef>
              <a:defRPr/>
            </a:lvl6pPr>
            <a:lvl7pPr indent="0" marL="0" marR="0" rtl="0" algn="l">
              <a:spcBef>
                <a:spcPts val="0"/>
              </a:spcBef>
              <a:defRPr/>
            </a:lvl7pPr>
            <a:lvl8pPr indent="0" marL="0" marR="0" rtl="0" algn="l">
              <a:spcBef>
                <a:spcPts val="0"/>
              </a:spcBef>
              <a:defRPr/>
            </a:lvl8pPr>
            <a:lvl9pPr indent="0" marL="0" marR="0" rtl="0" algn="l">
              <a:spcBef>
                <a:spcPts val="0"/>
              </a:spcBef>
              <a:defRPr/>
            </a:lvl9pPr>
          </a:lstStyle>
          <a:p/>
        </p:txBody>
      </p:sp>
      <p:sp>
        <p:nvSpPr>
          <p:cNvPr id="17" name="Shape 17"/>
          <p:cNvSpPr txBox="1"/>
          <p:nvPr>
            <p:ph idx="1" type="subTitle"/>
          </p:nvPr>
        </p:nvSpPr>
        <p:spPr>
          <a:xfrm>
            <a:off x="1100050" y="4455619"/>
            <a:ext cx="10058399" cy="1143000"/>
          </a:xfrm>
          <a:prstGeom prst="rect">
            <a:avLst/>
          </a:prstGeom>
          <a:noFill/>
          <a:ln>
            <a:noFill/>
          </a:ln>
        </p:spPr>
        <p:txBody>
          <a:bodyPr anchorCtr="0" anchor="t" bIns="91425" lIns="91425" rIns="91425" tIns="91425"/>
          <a:lstStyle>
            <a:lvl1pPr indent="0" marL="0" marR="0" rtl="0" algn="l">
              <a:lnSpc>
                <a:spcPct val="90000"/>
              </a:lnSpc>
              <a:spcBef>
                <a:spcPts val="1200"/>
              </a:spcBef>
              <a:spcAft>
                <a:spcPts val="200"/>
              </a:spcAft>
              <a:buClr>
                <a:schemeClr val="accent1"/>
              </a:buClr>
              <a:buFont typeface="Calibri"/>
              <a:buNone/>
              <a:defRPr/>
            </a:lvl1pPr>
            <a:lvl2pPr indent="0" marL="457200" marR="0" rtl="0" algn="ctr">
              <a:lnSpc>
                <a:spcPct val="90000"/>
              </a:lnSpc>
              <a:spcBef>
                <a:spcPts val="200"/>
              </a:spcBef>
              <a:spcAft>
                <a:spcPts val="400"/>
              </a:spcAft>
              <a:buClr>
                <a:schemeClr val="accent1"/>
              </a:buClr>
              <a:buFont typeface="Calibri"/>
              <a:buNone/>
              <a:defRPr/>
            </a:lvl2pPr>
            <a:lvl3pPr indent="0" marL="914400" marR="0" rtl="0" algn="ctr">
              <a:lnSpc>
                <a:spcPct val="90000"/>
              </a:lnSpc>
              <a:spcBef>
                <a:spcPts val="200"/>
              </a:spcBef>
              <a:spcAft>
                <a:spcPts val="400"/>
              </a:spcAft>
              <a:buClr>
                <a:schemeClr val="accent1"/>
              </a:buClr>
              <a:buFont typeface="Calibri"/>
              <a:buNone/>
              <a:defRPr/>
            </a:lvl3pPr>
            <a:lvl4pPr indent="0" marL="1371600" marR="0" rtl="0" algn="ctr">
              <a:lnSpc>
                <a:spcPct val="90000"/>
              </a:lnSpc>
              <a:spcBef>
                <a:spcPts val="200"/>
              </a:spcBef>
              <a:spcAft>
                <a:spcPts val="400"/>
              </a:spcAft>
              <a:buClr>
                <a:schemeClr val="accent1"/>
              </a:buClr>
              <a:buFont typeface="Calibri"/>
              <a:buNone/>
              <a:defRPr/>
            </a:lvl4pPr>
            <a:lvl5pPr indent="0" marL="1828800" marR="0" rtl="0" algn="ctr">
              <a:lnSpc>
                <a:spcPct val="90000"/>
              </a:lnSpc>
              <a:spcBef>
                <a:spcPts val="200"/>
              </a:spcBef>
              <a:spcAft>
                <a:spcPts val="400"/>
              </a:spcAft>
              <a:buClr>
                <a:schemeClr val="accent1"/>
              </a:buClr>
              <a:buFont typeface="Calibri"/>
              <a:buNone/>
              <a:defRPr/>
            </a:lvl5pPr>
            <a:lvl6pPr indent="0" marL="2286000" marR="0" rtl="0" algn="ctr">
              <a:lnSpc>
                <a:spcPct val="90000"/>
              </a:lnSpc>
              <a:spcBef>
                <a:spcPts val="200"/>
              </a:spcBef>
              <a:spcAft>
                <a:spcPts val="400"/>
              </a:spcAft>
              <a:buClr>
                <a:schemeClr val="accent1"/>
              </a:buClr>
              <a:buFont typeface="Calibri"/>
              <a:buNone/>
              <a:defRPr/>
            </a:lvl6pPr>
            <a:lvl7pPr indent="0" marL="2743200" marR="0" rtl="0" algn="ctr">
              <a:lnSpc>
                <a:spcPct val="90000"/>
              </a:lnSpc>
              <a:spcBef>
                <a:spcPts val="200"/>
              </a:spcBef>
              <a:spcAft>
                <a:spcPts val="400"/>
              </a:spcAft>
              <a:buClr>
                <a:schemeClr val="accent1"/>
              </a:buClr>
              <a:buFont typeface="Calibri"/>
              <a:buNone/>
              <a:defRPr/>
            </a:lvl7pPr>
            <a:lvl8pPr indent="0" marL="3200400" marR="0" rtl="0" algn="ctr">
              <a:lnSpc>
                <a:spcPct val="90000"/>
              </a:lnSpc>
              <a:spcBef>
                <a:spcPts val="200"/>
              </a:spcBef>
              <a:spcAft>
                <a:spcPts val="400"/>
              </a:spcAft>
              <a:buClr>
                <a:schemeClr val="accent1"/>
              </a:buClr>
              <a:buFont typeface="Calibri"/>
              <a:buNone/>
              <a:defRPr/>
            </a:lvl8pPr>
            <a:lvl9pPr indent="0" marL="3657600" marR="0" rtl="0" algn="ctr">
              <a:lnSpc>
                <a:spcPct val="90000"/>
              </a:lnSpc>
              <a:spcBef>
                <a:spcPts val="200"/>
              </a:spcBef>
              <a:spcAft>
                <a:spcPts val="400"/>
              </a:spcAft>
              <a:buClr>
                <a:schemeClr val="accent1"/>
              </a:buClr>
              <a:buFont typeface="Calibri"/>
              <a:buNone/>
              <a:defRPr/>
            </a:lvl9pPr>
          </a:lstStyle>
          <a:p/>
        </p:txBody>
      </p:sp>
      <p:sp>
        <p:nvSpPr>
          <p:cNvPr id="18" name="Shape 18"/>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9" name="Shape 19"/>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20" name="Shape 20"/>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US" sz="1050" u="none" cap="none" strike="noStrike">
                <a:solidFill>
                  <a:srgbClr val="FFFFFF"/>
                </a:solidFill>
                <a:latin typeface="Calibri"/>
                <a:ea typeface="Calibri"/>
                <a:cs typeface="Calibri"/>
                <a:sym typeface="Calibri"/>
              </a:rPr>
              <a:t>‹#›</a:t>
            </a:fld>
          </a:p>
        </p:txBody>
      </p:sp>
      <p:cxnSp>
        <p:nvCxnSpPr>
          <p:cNvPr id="21" name="Shape 21"/>
          <p:cNvCxnSpPr/>
          <p:nvPr/>
        </p:nvCxnSpPr>
        <p:spPr>
          <a:xfrm>
            <a:off x="1207658" y="4343400"/>
            <a:ext cx="9875520" cy="0"/>
          </a:xfrm>
          <a:prstGeom prst="straightConnector1">
            <a:avLst/>
          </a:prstGeom>
          <a:noFill/>
          <a:ln cap="flat" cmpd="sng" w="9525">
            <a:solidFill>
              <a:srgbClr val="7F7F7F"/>
            </a:solidFill>
            <a:prstDash val="solid"/>
            <a:round/>
            <a:headEnd len="med" w="med" type="none"/>
            <a:tailEnd len="med" w="med"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82" name="Shape 82"/>
        <p:cNvGrpSpPr/>
        <p:nvPr/>
      </p:nvGrpSpPr>
      <p:grpSpPr>
        <a:xfrm>
          <a:off x="0" y="0"/>
          <a:ext cx="0" cy="0"/>
          <a:chOff x="0" y="0"/>
          <a:chExt cx="0" cy="0"/>
        </a:xfrm>
      </p:grpSpPr>
      <p:sp>
        <p:nvSpPr>
          <p:cNvPr id="83" name="Shape 83"/>
          <p:cNvSpPr txBox="1"/>
          <p:nvPr>
            <p:ph type="title"/>
          </p:nvPr>
        </p:nvSpPr>
        <p:spPr>
          <a:xfrm>
            <a:off x="1097279" y="286603"/>
            <a:ext cx="10058399" cy="1450756"/>
          </a:xfrm>
          <a:prstGeom prst="rect">
            <a:avLst/>
          </a:prstGeom>
          <a:noFill/>
          <a:ln>
            <a:noFill/>
          </a:ln>
        </p:spPr>
        <p:txBody>
          <a:bodyPr anchorCtr="0" anchor="b" bIns="91425" lIns="91425" rIns="91425" tIns="91425"/>
          <a:lstStyle>
            <a:lvl1pPr rtl="0" algn="l">
              <a:lnSpc>
                <a:spcPct val="85000"/>
              </a:lnSpc>
              <a:spcBef>
                <a:spcPts val="0"/>
              </a:spcBef>
              <a:buClr>
                <a:srgbClr val="3F3F3F"/>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84" name="Shape 84"/>
          <p:cNvSpPr txBox="1"/>
          <p:nvPr>
            <p:ph idx="1" type="body"/>
          </p:nvPr>
        </p:nvSpPr>
        <p:spPr>
          <a:xfrm rot="5400000">
            <a:off x="4114799" y="-1171785"/>
            <a:ext cx="4023360" cy="10058399"/>
          </a:xfrm>
          <a:prstGeom prst="rect">
            <a:avLst/>
          </a:prstGeom>
          <a:noFill/>
          <a:ln>
            <a:noFill/>
          </a:ln>
        </p:spPr>
        <p:txBody>
          <a:bodyPr anchorCtr="0" anchor="t" bIns="91425" lIns="91425" rIns="91425" tIns="91425"/>
          <a:lstStyle>
            <a:lvl1pPr indent="35560" marL="91440" rtl="0" algn="l">
              <a:lnSpc>
                <a:spcPct val="90000"/>
              </a:lnSpc>
              <a:spcBef>
                <a:spcPts val="1200"/>
              </a:spcBef>
              <a:spcAft>
                <a:spcPts val="200"/>
              </a:spcAft>
              <a:buClr>
                <a:schemeClr val="accent1"/>
              </a:buClr>
              <a:buFont typeface="Calibri"/>
              <a:buChar char=" "/>
              <a:defRPr/>
            </a:lvl1pPr>
            <a:lvl2pPr indent="-79248" marL="384048" rtl="0" algn="l">
              <a:lnSpc>
                <a:spcPct val="90000"/>
              </a:lnSpc>
              <a:spcBef>
                <a:spcPts val="200"/>
              </a:spcBef>
              <a:spcAft>
                <a:spcPts val="400"/>
              </a:spcAft>
              <a:buClr>
                <a:schemeClr val="accent1"/>
              </a:buClr>
              <a:buFont typeface="Calibri"/>
              <a:buChar char="◦"/>
              <a:defRPr/>
            </a:lvl2pPr>
            <a:lvl3pPr indent="-97027" marL="566928" rtl="0" algn="l">
              <a:lnSpc>
                <a:spcPct val="90000"/>
              </a:lnSpc>
              <a:spcBef>
                <a:spcPts val="200"/>
              </a:spcBef>
              <a:spcAft>
                <a:spcPts val="400"/>
              </a:spcAft>
              <a:buClr>
                <a:schemeClr val="accent1"/>
              </a:buClr>
              <a:buFont typeface="Calibri"/>
              <a:buChar char="◦"/>
              <a:defRPr/>
            </a:lvl3pPr>
            <a:lvl4pPr indent="-102108" marL="749808" rtl="0" algn="l">
              <a:lnSpc>
                <a:spcPct val="90000"/>
              </a:lnSpc>
              <a:spcBef>
                <a:spcPts val="200"/>
              </a:spcBef>
              <a:spcAft>
                <a:spcPts val="400"/>
              </a:spcAft>
              <a:buClr>
                <a:schemeClr val="accent1"/>
              </a:buClr>
              <a:buFont typeface="Calibri"/>
              <a:buChar char="◦"/>
              <a:defRPr/>
            </a:lvl4pPr>
            <a:lvl5pPr indent="-94488" marL="932688" rtl="0" algn="l">
              <a:lnSpc>
                <a:spcPct val="90000"/>
              </a:lnSpc>
              <a:spcBef>
                <a:spcPts val="200"/>
              </a:spcBef>
              <a:spcAft>
                <a:spcPts val="400"/>
              </a:spcAft>
              <a:buClr>
                <a:schemeClr val="accent1"/>
              </a:buClr>
              <a:buFont typeface="Calibri"/>
              <a:buChar char="◦"/>
              <a:defRPr/>
            </a:lvl5pPr>
            <a:lvl6pPr indent="-147500" marL="1100000" rtl="0" algn="l">
              <a:lnSpc>
                <a:spcPct val="90000"/>
              </a:lnSpc>
              <a:spcBef>
                <a:spcPts val="200"/>
              </a:spcBef>
              <a:spcAft>
                <a:spcPts val="400"/>
              </a:spcAft>
              <a:buClr>
                <a:schemeClr val="accent1"/>
              </a:buClr>
              <a:buFont typeface="Calibri"/>
              <a:buChar char="◦"/>
              <a:defRPr/>
            </a:lvl6pPr>
            <a:lvl7pPr indent="-144300" marL="1300000" rtl="0" algn="l">
              <a:lnSpc>
                <a:spcPct val="90000"/>
              </a:lnSpc>
              <a:spcBef>
                <a:spcPts val="200"/>
              </a:spcBef>
              <a:spcAft>
                <a:spcPts val="400"/>
              </a:spcAft>
              <a:buClr>
                <a:schemeClr val="accent1"/>
              </a:buClr>
              <a:buFont typeface="Calibri"/>
              <a:buChar char="◦"/>
              <a:defRPr/>
            </a:lvl7pPr>
            <a:lvl8pPr indent="-141100" marL="1500000" rtl="0" algn="l">
              <a:lnSpc>
                <a:spcPct val="90000"/>
              </a:lnSpc>
              <a:spcBef>
                <a:spcPts val="200"/>
              </a:spcBef>
              <a:spcAft>
                <a:spcPts val="400"/>
              </a:spcAft>
              <a:buClr>
                <a:schemeClr val="accent1"/>
              </a:buClr>
              <a:buFont typeface="Calibri"/>
              <a:buChar char="◦"/>
              <a:defRPr/>
            </a:lvl8pPr>
            <a:lvl9pPr indent="-150599" marL="1699999" rtl="0" algn="l">
              <a:lnSpc>
                <a:spcPct val="90000"/>
              </a:lnSpc>
              <a:spcBef>
                <a:spcPts val="200"/>
              </a:spcBef>
              <a:spcAft>
                <a:spcPts val="400"/>
              </a:spcAft>
              <a:buClr>
                <a:schemeClr val="accent1"/>
              </a:buClr>
              <a:buFont typeface="Calibri"/>
              <a:buChar char="◦"/>
              <a:defRPr/>
            </a:lvl9pPr>
          </a:lstStyle>
          <a:p/>
        </p:txBody>
      </p:sp>
      <p:sp>
        <p:nvSpPr>
          <p:cNvPr id="85" name="Shape 85"/>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86" name="Shape 86"/>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87" name="Shape 87"/>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US" sz="1050" u="none" cap="none" strike="noStrike">
                <a:solidFill>
                  <a:srgbClr val="FFFFFF"/>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8" name="Shape 88"/>
        <p:cNvGrpSpPr/>
        <p:nvPr/>
      </p:nvGrpSpPr>
      <p:grpSpPr>
        <a:xfrm>
          <a:off x="0" y="0"/>
          <a:ext cx="0" cy="0"/>
          <a:chOff x="0" y="0"/>
          <a:chExt cx="0" cy="0"/>
        </a:xfrm>
      </p:grpSpPr>
      <p:sp>
        <p:nvSpPr>
          <p:cNvPr id="89" name="Shape 89"/>
          <p:cNvSpPr/>
          <p:nvPr/>
        </p:nvSpPr>
        <p:spPr>
          <a:xfrm>
            <a:off x="3175" y="6400800"/>
            <a:ext cx="12188824" cy="457200"/>
          </a:xfrm>
          <a:prstGeom prst="rect">
            <a:avLst/>
          </a:prstGeom>
          <a:solidFill>
            <a:schemeClr val="accent2"/>
          </a:solidFill>
          <a:ln>
            <a:noFill/>
          </a:ln>
        </p:spPr>
        <p:txBody>
          <a:bodyPr anchorCtr="0" anchor="ctr" bIns="91425" lIns="91425" rIns="91425" tIns="91425">
            <a:noAutofit/>
          </a:bodyPr>
          <a:lstStyle/>
          <a:p>
            <a:pPr>
              <a:spcBef>
                <a:spcPts val="0"/>
              </a:spcBef>
              <a:buNone/>
            </a:pPr>
            <a:r>
              <a:t/>
            </a:r>
            <a:endParaRPr/>
          </a:p>
        </p:txBody>
      </p:sp>
      <p:sp>
        <p:nvSpPr>
          <p:cNvPr id="90" name="Shape 90"/>
          <p:cNvSpPr/>
          <p:nvPr/>
        </p:nvSpPr>
        <p:spPr>
          <a:xfrm>
            <a:off x="15" y="6334316"/>
            <a:ext cx="12188824" cy="64008"/>
          </a:xfrm>
          <a:prstGeom prst="rect">
            <a:avLst/>
          </a:prstGeom>
          <a:solidFill>
            <a:schemeClr val="accent1"/>
          </a:solidFill>
          <a:ln>
            <a:noFill/>
          </a:ln>
        </p:spPr>
        <p:txBody>
          <a:bodyPr anchorCtr="0" anchor="ctr" bIns="91425" lIns="91425" rIns="91425" tIns="91425">
            <a:noAutofit/>
          </a:bodyPr>
          <a:lstStyle/>
          <a:p>
            <a:pPr>
              <a:spcBef>
                <a:spcPts val="0"/>
              </a:spcBef>
              <a:buNone/>
            </a:pPr>
            <a:r>
              <a:t/>
            </a:r>
            <a:endParaRPr/>
          </a:p>
        </p:txBody>
      </p:sp>
      <p:sp>
        <p:nvSpPr>
          <p:cNvPr id="91" name="Shape 91"/>
          <p:cNvSpPr txBox="1"/>
          <p:nvPr>
            <p:ph type="title"/>
          </p:nvPr>
        </p:nvSpPr>
        <p:spPr>
          <a:xfrm rot="5400000">
            <a:off x="7160639" y="1979038"/>
            <a:ext cx="5757421" cy="2628899"/>
          </a:xfrm>
          <a:prstGeom prst="rect">
            <a:avLst/>
          </a:prstGeom>
          <a:noFill/>
          <a:ln>
            <a:noFill/>
          </a:ln>
        </p:spPr>
        <p:txBody>
          <a:bodyPr anchorCtr="0" anchor="b" bIns="91425" lIns="91425" rIns="91425" tIns="91425"/>
          <a:lstStyle>
            <a:lvl1pPr rtl="0" algn="l">
              <a:lnSpc>
                <a:spcPct val="85000"/>
              </a:lnSpc>
              <a:spcBef>
                <a:spcPts val="0"/>
              </a:spcBef>
              <a:buClr>
                <a:srgbClr val="3F3F3F"/>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92" name="Shape 92"/>
          <p:cNvSpPr txBox="1"/>
          <p:nvPr>
            <p:ph idx="1" type="body"/>
          </p:nvPr>
        </p:nvSpPr>
        <p:spPr>
          <a:xfrm rot="5400000">
            <a:off x="1826639" y="-573660"/>
            <a:ext cx="5757422" cy="7734299"/>
          </a:xfrm>
          <a:prstGeom prst="rect">
            <a:avLst/>
          </a:prstGeom>
          <a:noFill/>
          <a:ln>
            <a:noFill/>
          </a:ln>
        </p:spPr>
        <p:txBody>
          <a:bodyPr anchorCtr="0" anchor="t" bIns="91425" lIns="91425" rIns="91425" tIns="91425"/>
          <a:lstStyle>
            <a:lvl1pPr indent="35560" marL="91440" rtl="0" algn="l">
              <a:lnSpc>
                <a:spcPct val="90000"/>
              </a:lnSpc>
              <a:spcBef>
                <a:spcPts val="1200"/>
              </a:spcBef>
              <a:spcAft>
                <a:spcPts val="200"/>
              </a:spcAft>
              <a:buClr>
                <a:schemeClr val="accent1"/>
              </a:buClr>
              <a:buFont typeface="Calibri"/>
              <a:buChar char=" "/>
              <a:defRPr/>
            </a:lvl1pPr>
            <a:lvl2pPr indent="-79248" marL="384048" rtl="0" algn="l">
              <a:lnSpc>
                <a:spcPct val="90000"/>
              </a:lnSpc>
              <a:spcBef>
                <a:spcPts val="200"/>
              </a:spcBef>
              <a:spcAft>
                <a:spcPts val="400"/>
              </a:spcAft>
              <a:buClr>
                <a:schemeClr val="accent1"/>
              </a:buClr>
              <a:buFont typeface="Calibri"/>
              <a:buChar char="◦"/>
              <a:defRPr/>
            </a:lvl2pPr>
            <a:lvl3pPr indent="-97027" marL="566928" rtl="0" algn="l">
              <a:lnSpc>
                <a:spcPct val="90000"/>
              </a:lnSpc>
              <a:spcBef>
                <a:spcPts val="200"/>
              </a:spcBef>
              <a:spcAft>
                <a:spcPts val="400"/>
              </a:spcAft>
              <a:buClr>
                <a:schemeClr val="accent1"/>
              </a:buClr>
              <a:buFont typeface="Calibri"/>
              <a:buChar char="◦"/>
              <a:defRPr/>
            </a:lvl3pPr>
            <a:lvl4pPr indent="-102108" marL="749808" rtl="0" algn="l">
              <a:lnSpc>
                <a:spcPct val="90000"/>
              </a:lnSpc>
              <a:spcBef>
                <a:spcPts val="200"/>
              </a:spcBef>
              <a:spcAft>
                <a:spcPts val="400"/>
              </a:spcAft>
              <a:buClr>
                <a:schemeClr val="accent1"/>
              </a:buClr>
              <a:buFont typeface="Calibri"/>
              <a:buChar char="◦"/>
              <a:defRPr/>
            </a:lvl4pPr>
            <a:lvl5pPr indent="-94488" marL="932688" rtl="0" algn="l">
              <a:lnSpc>
                <a:spcPct val="90000"/>
              </a:lnSpc>
              <a:spcBef>
                <a:spcPts val="200"/>
              </a:spcBef>
              <a:spcAft>
                <a:spcPts val="400"/>
              </a:spcAft>
              <a:buClr>
                <a:schemeClr val="accent1"/>
              </a:buClr>
              <a:buFont typeface="Calibri"/>
              <a:buChar char="◦"/>
              <a:defRPr/>
            </a:lvl5pPr>
            <a:lvl6pPr indent="-147500" marL="1100000" rtl="0" algn="l">
              <a:lnSpc>
                <a:spcPct val="90000"/>
              </a:lnSpc>
              <a:spcBef>
                <a:spcPts val="200"/>
              </a:spcBef>
              <a:spcAft>
                <a:spcPts val="400"/>
              </a:spcAft>
              <a:buClr>
                <a:schemeClr val="accent1"/>
              </a:buClr>
              <a:buFont typeface="Calibri"/>
              <a:buChar char="◦"/>
              <a:defRPr/>
            </a:lvl6pPr>
            <a:lvl7pPr indent="-144300" marL="1300000" rtl="0" algn="l">
              <a:lnSpc>
                <a:spcPct val="90000"/>
              </a:lnSpc>
              <a:spcBef>
                <a:spcPts val="200"/>
              </a:spcBef>
              <a:spcAft>
                <a:spcPts val="400"/>
              </a:spcAft>
              <a:buClr>
                <a:schemeClr val="accent1"/>
              </a:buClr>
              <a:buFont typeface="Calibri"/>
              <a:buChar char="◦"/>
              <a:defRPr/>
            </a:lvl7pPr>
            <a:lvl8pPr indent="-141100" marL="1500000" rtl="0" algn="l">
              <a:lnSpc>
                <a:spcPct val="90000"/>
              </a:lnSpc>
              <a:spcBef>
                <a:spcPts val="200"/>
              </a:spcBef>
              <a:spcAft>
                <a:spcPts val="400"/>
              </a:spcAft>
              <a:buClr>
                <a:schemeClr val="accent1"/>
              </a:buClr>
              <a:buFont typeface="Calibri"/>
              <a:buChar char="◦"/>
              <a:defRPr/>
            </a:lvl8pPr>
            <a:lvl9pPr indent="-150599" marL="1699999" rtl="0" algn="l">
              <a:lnSpc>
                <a:spcPct val="90000"/>
              </a:lnSpc>
              <a:spcBef>
                <a:spcPts val="200"/>
              </a:spcBef>
              <a:spcAft>
                <a:spcPts val="400"/>
              </a:spcAft>
              <a:buClr>
                <a:schemeClr val="accent1"/>
              </a:buClr>
              <a:buFont typeface="Calibri"/>
              <a:buChar char="◦"/>
              <a:defRPr/>
            </a:lvl9pPr>
          </a:lstStyle>
          <a:p/>
        </p:txBody>
      </p:sp>
      <p:sp>
        <p:nvSpPr>
          <p:cNvPr id="93" name="Shape 93"/>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94" name="Shape 94"/>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95" name="Shape 95"/>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US" sz="1050" u="none" cap="none" strike="noStrike">
                <a:solidFill>
                  <a:srgbClr val="FFFFFF"/>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2" name="Shape 22"/>
        <p:cNvGrpSpPr/>
        <p:nvPr/>
      </p:nvGrpSpPr>
      <p:grpSpPr>
        <a:xfrm>
          <a:off x="0" y="0"/>
          <a:ext cx="0" cy="0"/>
          <a:chOff x="0" y="0"/>
          <a:chExt cx="0" cy="0"/>
        </a:xfrm>
      </p:grpSpPr>
      <p:sp>
        <p:nvSpPr>
          <p:cNvPr id="23" name="Shape 23"/>
          <p:cNvSpPr txBox="1"/>
          <p:nvPr>
            <p:ph type="title"/>
          </p:nvPr>
        </p:nvSpPr>
        <p:spPr>
          <a:xfrm>
            <a:off x="1097279" y="286603"/>
            <a:ext cx="10058399" cy="1450756"/>
          </a:xfrm>
          <a:prstGeom prst="rect">
            <a:avLst/>
          </a:prstGeom>
          <a:noFill/>
          <a:ln>
            <a:noFill/>
          </a:ln>
        </p:spPr>
        <p:txBody>
          <a:bodyPr anchorCtr="0" anchor="b" bIns="91425" lIns="91425" rIns="91425" tIns="91425"/>
          <a:lstStyle>
            <a:lvl1pPr marL="0"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4" name="Shape 24"/>
          <p:cNvSpPr txBox="1"/>
          <p:nvPr>
            <p:ph idx="1" type="body"/>
          </p:nvPr>
        </p:nvSpPr>
        <p:spPr>
          <a:xfrm>
            <a:off x="1097279" y="1845733"/>
            <a:ext cx="10058399" cy="4023360"/>
          </a:xfrm>
          <a:prstGeom prst="rect">
            <a:avLst/>
          </a:prstGeom>
          <a:noFill/>
          <a:ln>
            <a:noFill/>
          </a:ln>
        </p:spPr>
        <p:txBody>
          <a:bodyPr anchorCtr="0" anchor="t" bIns="91425" lIns="91425" rIns="91425" tIns="91425"/>
          <a:lstStyle>
            <a:lvl1pPr indent="35560" marL="91440" rtl="0" algn="l">
              <a:lnSpc>
                <a:spcPct val="90000"/>
              </a:lnSpc>
              <a:spcBef>
                <a:spcPts val="1200"/>
              </a:spcBef>
              <a:spcAft>
                <a:spcPts val="200"/>
              </a:spcAft>
              <a:buClr>
                <a:schemeClr val="accent1"/>
              </a:buClr>
              <a:buFont typeface="Calibri"/>
              <a:buChar char=" "/>
              <a:defRPr/>
            </a:lvl1pPr>
            <a:lvl2pPr indent="-79248" marL="384048" rtl="0" algn="l">
              <a:lnSpc>
                <a:spcPct val="90000"/>
              </a:lnSpc>
              <a:spcBef>
                <a:spcPts val="200"/>
              </a:spcBef>
              <a:spcAft>
                <a:spcPts val="400"/>
              </a:spcAft>
              <a:buClr>
                <a:schemeClr val="accent1"/>
              </a:buClr>
              <a:buFont typeface="Calibri"/>
              <a:buChar char="◦"/>
              <a:defRPr/>
            </a:lvl2pPr>
            <a:lvl3pPr indent="-97027" marL="566928" rtl="0" algn="l">
              <a:lnSpc>
                <a:spcPct val="90000"/>
              </a:lnSpc>
              <a:spcBef>
                <a:spcPts val="200"/>
              </a:spcBef>
              <a:spcAft>
                <a:spcPts val="400"/>
              </a:spcAft>
              <a:buClr>
                <a:schemeClr val="accent1"/>
              </a:buClr>
              <a:buFont typeface="Calibri"/>
              <a:buChar char="◦"/>
              <a:defRPr/>
            </a:lvl3pPr>
            <a:lvl4pPr indent="-102108" marL="749808" rtl="0" algn="l">
              <a:lnSpc>
                <a:spcPct val="90000"/>
              </a:lnSpc>
              <a:spcBef>
                <a:spcPts val="200"/>
              </a:spcBef>
              <a:spcAft>
                <a:spcPts val="400"/>
              </a:spcAft>
              <a:buClr>
                <a:schemeClr val="accent1"/>
              </a:buClr>
              <a:buFont typeface="Calibri"/>
              <a:buChar char="◦"/>
              <a:defRPr/>
            </a:lvl4pPr>
            <a:lvl5pPr indent="-94488" marL="932688" rtl="0" algn="l">
              <a:lnSpc>
                <a:spcPct val="90000"/>
              </a:lnSpc>
              <a:spcBef>
                <a:spcPts val="200"/>
              </a:spcBef>
              <a:spcAft>
                <a:spcPts val="400"/>
              </a:spcAft>
              <a:buClr>
                <a:schemeClr val="accent1"/>
              </a:buClr>
              <a:buFont typeface="Calibri"/>
              <a:buChar char="◦"/>
              <a:defRPr/>
            </a:lvl5pPr>
            <a:lvl6pPr indent="-147500" marL="1100000" rtl="0" algn="l">
              <a:lnSpc>
                <a:spcPct val="90000"/>
              </a:lnSpc>
              <a:spcBef>
                <a:spcPts val="200"/>
              </a:spcBef>
              <a:spcAft>
                <a:spcPts val="400"/>
              </a:spcAft>
              <a:buClr>
                <a:schemeClr val="accent1"/>
              </a:buClr>
              <a:buFont typeface="Calibri"/>
              <a:buChar char="◦"/>
              <a:defRPr/>
            </a:lvl6pPr>
            <a:lvl7pPr indent="-144300" marL="1300000" rtl="0" algn="l">
              <a:lnSpc>
                <a:spcPct val="90000"/>
              </a:lnSpc>
              <a:spcBef>
                <a:spcPts val="200"/>
              </a:spcBef>
              <a:spcAft>
                <a:spcPts val="400"/>
              </a:spcAft>
              <a:buClr>
                <a:schemeClr val="accent1"/>
              </a:buClr>
              <a:buFont typeface="Calibri"/>
              <a:buChar char="◦"/>
              <a:defRPr/>
            </a:lvl7pPr>
            <a:lvl8pPr indent="-141100" marL="1500000" rtl="0" algn="l">
              <a:lnSpc>
                <a:spcPct val="90000"/>
              </a:lnSpc>
              <a:spcBef>
                <a:spcPts val="200"/>
              </a:spcBef>
              <a:spcAft>
                <a:spcPts val="400"/>
              </a:spcAft>
              <a:buClr>
                <a:schemeClr val="accent1"/>
              </a:buClr>
              <a:buFont typeface="Calibri"/>
              <a:buChar char="◦"/>
              <a:defRPr/>
            </a:lvl8pPr>
            <a:lvl9pPr indent="-150599" marL="1699999" rtl="0" algn="l">
              <a:lnSpc>
                <a:spcPct val="90000"/>
              </a:lnSpc>
              <a:spcBef>
                <a:spcPts val="200"/>
              </a:spcBef>
              <a:spcAft>
                <a:spcPts val="400"/>
              </a:spcAft>
              <a:buClr>
                <a:schemeClr val="accent1"/>
              </a:buClr>
              <a:buFont typeface="Calibri"/>
              <a:buChar char="◦"/>
              <a:defRPr/>
            </a:lvl9pPr>
          </a:lstStyle>
          <a:p/>
        </p:txBody>
      </p:sp>
      <p:sp>
        <p:nvSpPr>
          <p:cNvPr id="25" name="Shape 25"/>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26" name="Shape 26"/>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27" name="Shape 27"/>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US" sz="1050" u="none" cap="none" strike="noStrike">
                <a:solidFill>
                  <a:srgbClr val="FFFFFF"/>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8" name="Shape 28"/>
        <p:cNvGrpSpPr/>
        <p:nvPr/>
      </p:nvGrpSpPr>
      <p:grpSpPr>
        <a:xfrm>
          <a:off x="0" y="0"/>
          <a:ext cx="0" cy="0"/>
          <a:chOff x="0" y="0"/>
          <a:chExt cx="0" cy="0"/>
        </a:xfrm>
      </p:grpSpPr>
      <p:sp>
        <p:nvSpPr>
          <p:cNvPr id="29" name="Shape 29"/>
          <p:cNvSpPr/>
          <p:nvPr/>
        </p:nvSpPr>
        <p:spPr>
          <a:xfrm>
            <a:off x="3175" y="6400800"/>
            <a:ext cx="12188824" cy="457200"/>
          </a:xfrm>
          <a:prstGeom prst="rect">
            <a:avLst/>
          </a:prstGeom>
          <a:solidFill>
            <a:schemeClr val="accent2"/>
          </a:solidFill>
          <a:ln>
            <a:noFill/>
          </a:ln>
        </p:spPr>
        <p:txBody>
          <a:bodyPr anchorCtr="0" anchor="ctr" bIns="91425" lIns="91425" rIns="91425" tIns="91425">
            <a:noAutofit/>
          </a:bodyPr>
          <a:lstStyle/>
          <a:p>
            <a:pPr>
              <a:spcBef>
                <a:spcPts val="0"/>
              </a:spcBef>
              <a:buNone/>
            </a:pPr>
            <a:r>
              <a:t/>
            </a:r>
            <a:endParaRPr/>
          </a:p>
        </p:txBody>
      </p:sp>
      <p:sp>
        <p:nvSpPr>
          <p:cNvPr id="30" name="Shape 30"/>
          <p:cNvSpPr/>
          <p:nvPr/>
        </p:nvSpPr>
        <p:spPr>
          <a:xfrm>
            <a:off x="15" y="6334316"/>
            <a:ext cx="12188824" cy="64008"/>
          </a:xfrm>
          <a:prstGeom prst="rect">
            <a:avLst/>
          </a:prstGeom>
          <a:solidFill>
            <a:schemeClr val="accent1"/>
          </a:solidFill>
          <a:ln>
            <a:noFill/>
          </a:ln>
        </p:spPr>
        <p:txBody>
          <a:bodyPr anchorCtr="0" anchor="ctr" bIns="91425" lIns="91425" rIns="91425" tIns="91425">
            <a:noAutofit/>
          </a:bodyPr>
          <a:lstStyle/>
          <a:p>
            <a:pPr>
              <a:spcBef>
                <a:spcPts val="0"/>
              </a:spcBef>
              <a:buNone/>
            </a:pPr>
            <a:r>
              <a:t/>
            </a:r>
            <a:endParaRPr/>
          </a:p>
        </p:txBody>
      </p:sp>
      <p:sp>
        <p:nvSpPr>
          <p:cNvPr id="31" name="Shape 31"/>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32" name="Shape 32"/>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33" name="Shape 33"/>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US" sz="1050" u="none" cap="none" strike="noStrike">
                <a:solidFill>
                  <a:srgbClr val="FFFFFF"/>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lt1"/>
        </a:solidFill>
      </p:bgPr>
    </p:bg>
    <p:spTree>
      <p:nvGrpSpPr>
        <p:cNvPr id="34" name="Shape 34"/>
        <p:cNvGrpSpPr/>
        <p:nvPr/>
      </p:nvGrpSpPr>
      <p:grpSpPr>
        <a:xfrm>
          <a:off x="0" y="0"/>
          <a:ext cx="0" cy="0"/>
          <a:chOff x="0" y="0"/>
          <a:chExt cx="0" cy="0"/>
        </a:xfrm>
      </p:grpSpPr>
      <p:sp>
        <p:nvSpPr>
          <p:cNvPr id="35" name="Shape 35"/>
          <p:cNvSpPr/>
          <p:nvPr/>
        </p:nvSpPr>
        <p:spPr>
          <a:xfrm>
            <a:off x="3175" y="6400800"/>
            <a:ext cx="12188824" cy="457200"/>
          </a:xfrm>
          <a:prstGeom prst="rect">
            <a:avLst/>
          </a:prstGeom>
          <a:solidFill>
            <a:schemeClr val="accent2"/>
          </a:solidFill>
          <a:ln>
            <a:noFill/>
          </a:ln>
        </p:spPr>
        <p:txBody>
          <a:bodyPr anchorCtr="0" anchor="ctr" bIns="91425" lIns="91425" rIns="91425" tIns="91425">
            <a:noAutofit/>
          </a:bodyPr>
          <a:lstStyle/>
          <a:p>
            <a:pPr>
              <a:spcBef>
                <a:spcPts val="0"/>
              </a:spcBef>
              <a:buNone/>
            </a:pPr>
            <a:r>
              <a:t/>
            </a:r>
            <a:endParaRPr/>
          </a:p>
        </p:txBody>
      </p:sp>
      <p:sp>
        <p:nvSpPr>
          <p:cNvPr id="36" name="Shape 36"/>
          <p:cNvSpPr/>
          <p:nvPr/>
        </p:nvSpPr>
        <p:spPr>
          <a:xfrm>
            <a:off x="15" y="6334316"/>
            <a:ext cx="12188824" cy="64008"/>
          </a:xfrm>
          <a:prstGeom prst="rect">
            <a:avLst/>
          </a:prstGeom>
          <a:solidFill>
            <a:schemeClr val="accent1"/>
          </a:solidFill>
          <a:ln>
            <a:noFill/>
          </a:ln>
        </p:spPr>
        <p:txBody>
          <a:bodyPr anchorCtr="0" anchor="ctr" bIns="91425" lIns="91425" rIns="91425" tIns="91425">
            <a:noAutofit/>
          </a:bodyPr>
          <a:lstStyle/>
          <a:p>
            <a:pPr>
              <a:spcBef>
                <a:spcPts val="0"/>
              </a:spcBef>
              <a:buNone/>
            </a:pPr>
            <a:r>
              <a:t/>
            </a:r>
            <a:endParaRPr/>
          </a:p>
        </p:txBody>
      </p:sp>
      <p:sp>
        <p:nvSpPr>
          <p:cNvPr id="37" name="Shape 37"/>
          <p:cNvSpPr txBox="1"/>
          <p:nvPr>
            <p:ph type="title"/>
          </p:nvPr>
        </p:nvSpPr>
        <p:spPr>
          <a:xfrm>
            <a:off x="1097279" y="758952"/>
            <a:ext cx="10058399" cy="3566159"/>
          </a:xfrm>
          <a:prstGeom prst="rect">
            <a:avLst/>
          </a:prstGeom>
          <a:noFill/>
          <a:ln>
            <a:noFill/>
          </a:ln>
        </p:spPr>
        <p:txBody>
          <a:bodyPr anchorCtr="0" anchor="b" bIns="91425" lIns="91425" rIns="91425" tIns="91425"/>
          <a:lstStyle>
            <a:lvl1pPr rtl="0">
              <a:lnSpc>
                <a:spcPct val="85000"/>
              </a:lnSpc>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8" name="Shape 38"/>
          <p:cNvSpPr txBox="1"/>
          <p:nvPr>
            <p:ph idx="1" type="body"/>
          </p:nvPr>
        </p:nvSpPr>
        <p:spPr>
          <a:xfrm>
            <a:off x="1097279" y="4453128"/>
            <a:ext cx="10058399" cy="1143000"/>
          </a:xfrm>
          <a:prstGeom prst="rect">
            <a:avLst/>
          </a:prstGeom>
          <a:noFill/>
          <a:ln>
            <a:noFill/>
          </a:ln>
        </p:spPr>
        <p:txBody>
          <a:bodyPr anchorCtr="0" anchor="t" bIns="91425" lIns="91425" rIns="91425" tIns="91425"/>
          <a:lstStyle>
            <a:lvl1pPr indent="0" marL="0" rtl="0">
              <a:spcBef>
                <a:spcPts val="0"/>
              </a:spcBef>
              <a:buClr>
                <a:schemeClr val="dk2"/>
              </a:buClr>
              <a:buFont typeface="Calibri"/>
              <a:buNone/>
              <a:defRPr/>
            </a:lvl1pPr>
            <a:lvl2pPr indent="0" marL="457200" rtl="0">
              <a:spcBef>
                <a:spcPts val="0"/>
              </a:spcBef>
              <a:buClr>
                <a:srgbClr val="888888"/>
              </a:buClr>
              <a:buFont typeface="Calibri"/>
              <a:buNone/>
              <a:defRPr/>
            </a:lvl2pPr>
            <a:lvl3pPr indent="0" marL="914400" rtl="0">
              <a:spcBef>
                <a:spcPts val="0"/>
              </a:spcBef>
              <a:buClr>
                <a:srgbClr val="888888"/>
              </a:buClr>
              <a:buFont typeface="Calibri"/>
              <a:buNone/>
              <a:defRPr/>
            </a:lvl3pPr>
            <a:lvl4pPr indent="0" marL="1371600" rtl="0">
              <a:spcBef>
                <a:spcPts val="0"/>
              </a:spcBef>
              <a:buClr>
                <a:srgbClr val="888888"/>
              </a:buClr>
              <a:buFont typeface="Calibri"/>
              <a:buNone/>
              <a:defRPr/>
            </a:lvl4pPr>
            <a:lvl5pPr indent="0" marL="1828800" rtl="0">
              <a:spcBef>
                <a:spcPts val="0"/>
              </a:spcBef>
              <a:buClr>
                <a:srgbClr val="888888"/>
              </a:buClr>
              <a:buFont typeface="Calibri"/>
              <a:buNone/>
              <a:defRPr/>
            </a:lvl5pPr>
            <a:lvl6pPr indent="0" marL="2286000" rtl="0">
              <a:spcBef>
                <a:spcPts val="0"/>
              </a:spcBef>
              <a:buClr>
                <a:srgbClr val="888888"/>
              </a:buClr>
              <a:buFont typeface="Calibri"/>
              <a:buNone/>
              <a:defRPr/>
            </a:lvl6pPr>
            <a:lvl7pPr indent="0" marL="2743200" rtl="0">
              <a:spcBef>
                <a:spcPts val="0"/>
              </a:spcBef>
              <a:buClr>
                <a:srgbClr val="888888"/>
              </a:buClr>
              <a:buFont typeface="Calibri"/>
              <a:buNone/>
              <a:defRPr/>
            </a:lvl7pPr>
            <a:lvl8pPr indent="0" marL="3200400" rtl="0">
              <a:spcBef>
                <a:spcPts val="0"/>
              </a:spcBef>
              <a:buClr>
                <a:srgbClr val="888888"/>
              </a:buClr>
              <a:buFont typeface="Calibri"/>
              <a:buNone/>
              <a:defRPr/>
            </a:lvl8pPr>
            <a:lvl9pPr indent="0" marL="3657600" rtl="0">
              <a:spcBef>
                <a:spcPts val="0"/>
              </a:spcBef>
              <a:buClr>
                <a:srgbClr val="888888"/>
              </a:buClr>
              <a:buFont typeface="Calibri"/>
              <a:buNone/>
              <a:defRPr/>
            </a:lvl9pPr>
          </a:lstStyle>
          <a:p/>
        </p:txBody>
      </p:sp>
      <p:sp>
        <p:nvSpPr>
          <p:cNvPr id="39" name="Shape 39"/>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40" name="Shape 40"/>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41" name="Shape 41"/>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US" sz="1050" u="none" cap="none" strike="noStrike">
                <a:solidFill>
                  <a:srgbClr val="FFFFFF"/>
                </a:solidFill>
                <a:latin typeface="Calibri"/>
                <a:ea typeface="Calibri"/>
                <a:cs typeface="Calibri"/>
                <a:sym typeface="Calibri"/>
              </a:rPr>
              <a:t>‹#›</a:t>
            </a:fld>
          </a:p>
        </p:txBody>
      </p:sp>
      <p:cxnSp>
        <p:nvCxnSpPr>
          <p:cNvPr id="42" name="Shape 42"/>
          <p:cNvCxnSpPr/>
          <p:nvPr/>
        </p:nvCxnSpPr>
        <p:spPr>
          <a:xfrm>
            <a:off x="1207658" y="4343400"/>
            <a:ext cx="9875520" cy="0"/>
          </a:xfrm>
          <a:prstGeom prst="straightConnector1">
            <a:avLst/>
          </a:prstGeom>
          <a:noFill/>
          <a:ln cap="flat" cmpd="sng" w="9525">
            <a:solidFill>
              <a:srgbClr val="7F7F7F"/>
            </a:solidFill>
            <a:prstDash val="solid"/>
            <a:round/>
            <a:headEnd len="med" w="med" type="none"/>
            <a:tailEnd len="med" w="med" type="none"/>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43" name="Shape 43"/>
        <p:cNvGrpSpPr/>
        <p:nvPr/>
      </p:nvGrpSpPr>
      <p:grpSpPr>
        <a:xfrm>
          <a:off x="0" y="0"/>
          <a:ext cx="0" cy="0"/>
          <a:chOff x="0" y="0"/>
          <a:chExt cx="0" cy="0"/>
        </a:xfrm>
      </p:grpSpPr>
      <p:sp>
        <p:nvSpPr>
          <p:cNvPr id="44" name="Shape 44"/>
          <p:cNvSpPr txBox="1"/>
          <p:nvPr>
            <p:ph type="title"/>
          </p:nvPr>
        </p:nvSpPr>
        <p:spPr>
          <a:xfrm>
            <a:off x="1097279" y="286603"/>
            <a:ext cx="10058399" cy="1450756"/>
          </a:xfrm>
          <a:prstGeom prst="rect">
            <a:avLst/>
          </a:prstGeom>
          <a:noFill/>
          <a:ln>
            <a:noFill/>
          </a:ln>
        </p:spPr>
        <p:txBody>
          <a:bodyPr anchorCtr="0" anchor="b" bIns="91425" lIns="91425" rIns="91425" tIns="91425"/>
          <a:lstStyle>
            <a:lvl1pPr rtl="0" algn="l">
              <a:lnSpc>
                <a:spcPct val="85000"/>
              </a:lnSpc>
              <a:spcBef>
                <a:spcPts val="0"/>
              </a:spcBef>
              <a:buClr>
                <a:srgbClr val="3F3F3F"/>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5" name="Shape 45"/>
          <p:cNvSpPr txBox="1"/>
          <p:nvPr>
            <p:ph idx="1" type="body"/>
          </p:nvPr>
        </p:nvSpPr>
        <p:spPr>
          <a:xfrm>
            <a:off x="1097279" y="1845733"/>
            <a:ext cx="4937760" cy="4023360"/>
          </a:xfrm>
          <a:prstGeom prst="rect">
            <a:avLst/>
          </a:prstGeom>
          <a:noFill/>
          <a:ln>
            <a:noFill/>
          </a:ln>
        </p:spPr>
        <p:txBody>
          <a:bodyPr anchorCtr="0" anchor="t" bIns="91425" lIns="91425" rIns="91425" tIns="91425"/>
          <a:lstStyle>
            <a:lvl1pPr indent="35560" marL="91440" rtl="0" algn="l">
              <a:lnSpc>
                <a:spcPct val="90000"/>
              </a:lnSpc>
              <a:spcBef>
                <a:spcPts val="1200"/>
              </a:spcBef>
              <a:spcAft>
                <a:spcPts val="200"/>
              </a:spcAft>
              <a:buClr>
                <a:schemeClr val="accent1"/>
              </a:buClr>
              <a:buFont typeface="Calibri"/>
              <a:buChar char=" "/>
              <a:defRPr/>
            </a:lvl1pPr>
            <a:lvl2pPr indent="-79248" marL="384048" rtl="0" algn="l">
              <a:lnSpc>
                <a:spcPct val="90000"/>
              </a:lnSpc>
              <a:spcBef>
                <a:spcPts val="200"/>
              </a:spcBef>
              <a:spcAft>
                <a:spcPts val="400"/>
              </a:spcAft>
              <a:buClr>
                <a:schemeClr val="accent1"/>
              </a:buClr>
              <a:buFont typeface="Calibri"/>
              <a:buChar char="◦"/>
              <a:defRPr/>
            </a:lvl2pPr>
            <a:lvl3pPr indent="-97027" marL="566928" rtl="0" algn="l">
              <a:lnSpc>
                <a:spcPct val="90000"/>
              </a:lnSpc>
              <a:spcBef>
                <a:spcPts val="200"/>
              </a:spcBef>
              <a:spcAft>
                <a:spcPts val="400"/>
              </a:spcAft>
              <a:buClr>
                <a:schemeClr val="accent1"/>
              </a:buClr>
              <a:buFont typeface="Calibri"/>
              <a:buChar char="◦"/>
              <a:defRPr/>
            </a:lvl3pPr>
            <a:lvl4pPr indent="-102108" marL="749808" rtl="0" algn="l">
              <a:lnSpc>
                <a:spcPct val="90000"/>
              </a:lnSpc>
              <a:spcBef>
                <a:spcPts val="200"/>
              </a:spcBef>
              <a:spcAft>
                <a:spcPts val="400"/>
              </a:spcAft>
              <a:buClr>
                <a:schemeClr val="accent1"/>
              </a:buClr>
              <a:buFont typeface="Calibri"/>
              <a:buChar char="◦"/>
              <a:defRPr/>
            </a:lvl4pPr>
            <a:lvl5pPr indent="-94488" marL="932688" rtl="0" algn="l">
              <a:lnSpc>
                <a:spcPct val="90000"/>
              </a:lnSpc>
              <a:spcBef>
                <a:spcPts val="200"/>
              </a:spcBef>
              <a:spcAft>
                <a:spcPts val="400"/>
              </a:spcAft>
              <a:buClr>
                <a:schemeClr val="accent1"/>
              </a:buClr>
              <a:buFont typeface="Calibri"/>
              <a:buChar char="◦"/>
              <a:defRPr/>
            </a:lvl5pPr>
            <a:lvl6pPr indent="-147500" marL="1100000" rtl="0" algn="l">
              <a:lnSpc>
                <a:spcPct val="90000"/>
              </a:lnSpc>
              <a:spcBef>
                <a:spcPts val="200"/>
              </a:spcBef>
              <a:spcAft>
                <a:spcPts val="400"/>
              </a:spcAft>
              <a:buClr>
                <a:schemeClr val="accent1"/>
              </a:buClr>
              <a:buFont typeface="Calibri"/>
              <a:buChar char="◦"/>
              <a:defRPr/>
            </a:lvl6pPr>
            <a:lvl7pPr indent="-144300" marL="1300000" rtl="0" algn="l">
              <a:lnSpc>
                <a:spcPct val="90000"/>
              </a:lnSpc>
              <a:spcBef>
                <a:spcPts val="200"/>
              </a:spcBef>
              <a:spcAft>
                <a:spcPts val="400"/>
              </a:spcAft>
              <a:buClr>
                <a:schemeClr val="accent1"/>
              </a:buClr>
              <a:buFont typeface="Calibri"/>
              <a:buChar char="◦"/>
              <a:defRPr/>
            </a:lvl7pPr>
            <a:lvl8pPr indent="-141100" marL="1500000" rtl="0" algn="l">
              <a:lnSpc>
                <a:spcPct val="90000"/>
              </a:lnSpc>
              <a:spcBef>
                <a:spcPts val="200"/>
              </a:spcBef>
              <a:spcAft>
                <a:spcPts val="400"/>
              </a:spcAft>
              <a:buClr>
                <a:schemeClr val="accent1"/>
              </a:buClr>
              <a:buFont typeface="Calibri"/>
              <a:buChar char="◦"/>
              <a:defRPr/>
            </a:lvl8pPr>
            <a:lvl9pPr indent="-150599" marL="1699999" rtl="0" algn="l">
              <a:lnSpc>
                <a:spcPct val="90000"/>
              </a:lnSpc>
              <a:spcBef>
                <a:spcPts val="200"/>
              </a:spcBef>
              <a:spcAft>
                <a:spcPts val="400"/>
              </a:spcAft>
              <a:buClr>
                <a:schemeClr val="accent1"/>
              </a:buClr>
              <a:buFont typeface="Calibri"/>
              <a:buChar char="◦"/>
              <a:defRPr/>
            </a:lvl9pPr>
          </a:lstStyle>
          <a:p/>
        </p:txBody>
      </p:sp>
      <p:sp>
        <p:nvSpPr>
          <p:cNvPr id="46" name="Shape 46"/>
          <p:cNvSpPr txBox="1"/>
          <p:nvPr>
            <p:ph idx="2" type="body"/>
          </p:nvPr>
        </p:nvSpPr>
        <p:spPr>
          <a:xfrm>
            <a:off x="6217919" y="1845734"/>
            <a:ext cx="4937760" cy="4023360"/>
          </a:xfrm>
          <a:prstGeom prst="rect">
            <a:avLst/>
          </a:prstGeom>
          <a:noFill/>
          <a:ln>
            <a:noFill/>
          </a:ln>
        </p:spPr>
        <p:txBody>
          <a:bodyPr anchorCtr="0" anchor="t" bIns="91425" lIns="91425" rIns="91425" tIns="91425"/>
          <a:lstStyle>
            <a:lvl1pPr indent="35560" marL="91440" rtl="0" algn="l">
              <a:lnSpc>
                <a:spcPct val="90000"/>
              </a:lnSpc>
              <a:spcBef>
                <a:spcPts val="1200"/>
              </a:spcBef>
              <a:spcAft>
                <a:spcPts val="200"/>
              </a:spcAft>
              <a:buClr>
                <a:schemeClr val="accent1"/>
              </a:buClr>
              <a:buFont typeface="Calibri"/>
              <a:buChar char=" "/>
              <a:defRPr/>
            </a:lvl1pPr>
            <a:lvl2pPr indent="-79248" marL="384048" rtl="0" algn="l">
              <a:lnSpc>
                <a:spcPct val="90000"/>
              </a:lnSpc>
              <a:spcBef>
                <a:spcPts val="200"/>
              </a:spcBef>
              <a:spcAft>
                <a:spcPts val="400"/>
              </a:spcAft>
              <a:buClr>
                <a:schemeClr val="accent1"/>
              </a:buClr>
              <a:buFont typeface="Calibri"/>
              <a:buChar char="◦"/>
              <a:defRPr/>
            </a:lvl2pPr>
            <a:lvl3pPr indent="-97027" marL="566928" rtl="0" algn="l">
              <a:lnSpc>
                <a:spcPct val="90000"/>
              </a:lnSpc>
              <a:spcBef>
                <a:spcPts val="200"/>
              </a:spcBef>
              <a:spcAft>
                <a:spcPts val="400"/>
              </a:spcAft>
              <a:buClr>
                <a:schemeClr val="accent1"/>
              </a:buClr>
              <a:buFont typeface="Calibri"/>
              <a:buChar char="◦"/>
              <a:defRPr/>
            </a:lvl3pPr>
            <a:lvl4pPr indent="-102108" marL="749808" rtl="0" algn="l">
              <a:lnSpc>
                <a:spcPct val="90000"/>
              </a:lnSpc>
              <a:spcBef>
                <a:spcPts val="200"/>
              </a:spcBef>
              <a:spcAft>
                <a:spcPts val="400"/>
              </a:spcAft>
              <a:buClr>
                <a:schemeClr val="accent1"/>
              </a:buClr>
              <a:buFont typeface="Calibri"/>
              <a:buChar char="◦"/>
              <a:defRPr/>
            </a:lvl4pPr>
            <a:lvl5pPr indent="-94488" marL="932688" rtl="0" algn="l">
              <a:lnSpc>
                <a:spcPct val="90000"/>
              </a:lnSpc>
              <a:spcBef>
                <a:spcPts val="200"/>
              </a:spcBef>
              <a:spcAft>
                <a:spcPts val="400"/>
              </a:spcAft>
              <a:buClr>
                <a:schemeClr val="accent1"/>
              </a:buClr>
              <a:buFont typeface="Calibri"/>
              <a:buChar char="◦"/>
              <a:defRPr/>
            </a:lvl5pPr>
            <a:lvl6pPr indent="-147500" marL="1100000" rtl="0" algn="l">
              <a:lnSpc>
                <a:spcPct val="90000"/>
              </a:lnSpc>
              <a:spcBef>
                <a:spcPts val="200"/>
              </a:spcBef>
              <a:spcAft>
                <a:spcPts val="400"/>
              </a:spcAft>
              <a:buClr>
                <a:schemeClr val="accent1"/>
              </a:buClr>
              <a:buFont typeface="Calibri"/>
              <a:buChar char="◦"/>
              <a:defRPr/>
            </a:lvl6pPr>
            <a:lvl7pPr indent="-144300" marL="1300000" rtl="0" algn="l">
              <a:lnSpc>
                <a:spcPct val="90000"/>
              </a:lnSpc>
              <a:spcBef>
                <a:spcPts val="200"/>
              </a:spcBef>
              <a:spcAft>
                <a:spcPts val="400"/>
              </a:spcAft>
              <a:buClr>
                <a:schemeClr val="accent1"/>
              </a:buClr>
              <a:buFont typeface="Calibri"/>
              <a:buChar char="◦"/>
              <a:defRPr/>
            </a:lvl7pPr>
            <a:lvl8pPr indent="-141100" marL="1500000" rtl="0" algn="l">
              <a:lnSpc>
                <a:spcPct val="90000"/>
              </a:lnSpc>
              <a:spcBef>
                <a:spcPts val="200"/>
              </a:spcBef>
              <a:spcAft>
                <a:spcPts val="400"/>
              </a:spcAft>
              <a:buClr>
                <a:schemeClr val="accent1"/>
              </a:buClr>
              <a:buFont typeface="Calibri"/>
              <a:buChar char="◦"/>
              <a:defRPr/>
            </a:lvl8pPr>
            <a:lvl9pPr indent="-150599" marL="1699999" rtl="0" algn="l">
              <a:lnSpc>
                <a:spcPct val="90000"/>
              </a:lnSpc>
              <a:spcBef>
                <a:spcPts val="200"/>
              </a:spcBef>
              <a:spcAft>
                <a:spcPts val="400"/>
              </a:spcAft>
              <a:buClr>
                <a:schemeClr val="accent1"/>
              </a:buClr>
              <a:buFont typeface="Calibri"/>
              <a:buChar char="◦"/>
              <a:defRPr/>
            </a:lvl9pPr>
          </a:lstStyle>
          <a:p/>
        </p:txBody>
      </p:sp>
      <p:sp>
        <p:nvSpPr>
          <p:cNvPr id="47" name="Shape 47"/>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48" name="Shape 48"/>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49" name="Shape 49"/>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US" sz="1050" u="none" cap="none" strike="noStrike">
                <a:solidFill>
                  <a:srgbClr val="FFFFFF"/>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50" name="Shape 50"/>
        <p:cNvGrpSpPr/>
        <p:nvPr/>
      </p:nvGrpSpPr>
      <p:grpSpPr>
        <a:xfrm>
          <a:off x="0" y="0"/>
          <a:ext cx="0" cy="0"/>
          <a:chOff x="0" y="0"/>
          <a:chExt cx="0" cy="0"/>
        </a:xfrm>
      </p:grpSpPr>
      <p:sp>
        <p:nvSpPr>
          <p:cNvPr id="51" name="Shape 51"/>
          <p:cNvSpPr txBox="1"/>
          <p:nvPr>
            <p:ph type="title"/>
          </p:nvPr>
        </p:nvSpPr>
        <p:spPr>
          <a:xfrm>
            <a:off x="1097279" y="286603"/>
            <a:ext cx="10058399" cy="1450756"/>
          </a:xfrm>
          <a:prstGeom prst="rect">
            <a:avLst/>
          </a:prstGeom>
          <a:noFill/>
          <a:ln>
            <a:noFill/>
          </a:ln>
        </p:spPr>
        <p:txBody>
          <a:bodyPr anchorCtr="0" anchor="b" bIns="91425" lIns="91425" rIns="91425" tIns="91425"/>
          <a:lstStyle>
            <a:lvl1pPr rtl="0" algn="l">
              <a:lnSpc>
                <a:spcPct val="85000"/>
              </a:lnSpc>
              <a:spcBef>
                <a:spcPts val="0"/>
              </a:spcBef>
              <a:buClr>
                <a:srgbClr val="3F3F3F"/>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2" name="Shape 52"/>
          <p:cNvSpPr txBox="1"/>
          <p:nvPr>
            <p:ph idx="1" type="body"/>
          </p:nvPr>
        </p:nvSpPr>
        <p:spPr>
          <a:xfrm>
            <a:off x="1097279" y="1846051"/>
            <a:ext cx="4937760" cy="736282"/>
          </a:xfrm>
          <a:prstGeom prst="rect">
            <a:avLst/>
          </a:prstGeom>
          <a:noFill/>
          <a:ln>
            <a:noFill/>
          </a:ln>
        </p:spPr>
        <p:txBody>
          <a:bodyPr anchorCtr="0" anchor="ctr" bIns="91425" lIns="91425" rIns="91425" tIns="91425"/>
          <a:lstStyle>
            <a:lvl1pPr indent="0" marL="0" rtl="0">
              <a:spcBef>
                <a:spcPts val="0"/>
              </a:spcBef>
              <a:buClr>
                <a:schemeClr val="dk2"/>
              </a:buClr>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53" name="Shape 53"/>
          <p:cNvSpPr txBox="1"/>
          <p:nvPr>
            <p:ph idx="2" type="body"/>
          </p:nvPr>
        </p:nvSpPr>
        <p:spPr>
          <a:xfrm>
            <a:off x="1097279" y="2582333"/>
            <a:ext cx="4937760" cy="3378200"/>
          </a:xfrm>
          <a:prstGeom prst="rect">
            <a:avLst/>
          </a:prstGeom>
          <a:noFill/>
          <a:ln>
            <a:noFill/>
          </a:ln>
        </p:spPr>
        <p:txBody>
          <a:bodyPr anchorCtr="0" anchor="t" bIns="91425" lIns="91425" rIns="91425" tIns="91425"/>
          <a:lstStyle>
            <a:lvl1pPr indent="35560" marL="91440" rtl="0" algn="l">
              <a:lnSpc>
                <a:spcPct val="90000"/>
              </a:lnSpc>
              <a:spcBef>
                <a:spcPts val="1200"/>
              </a:spcBef>
              <a:spcAft>
                <a:spcPts val="200"/>
              </a:spcAft>
              <a:buClr>
                <a:schemeClr val="accent1"/>
              </a:buClr>
              <a:buFont typeface="Calibri"/>
              <a:buChar char=" "/>
              <a:defRPr/>
            </a:lvl1pPr>
            <a:lvl2pPr indent="-79248" marL="384048" rtl="0" algn="l">
              <a:lnSpc>
                <a:spcPct val="90000"/>
              </a:lnSpc>
              <a:spcBef>
                <a:spcPts val="200"/>
              </a:spcBef>
              <a:spcAft>
                <a:spcPts val="400"/>
              </a:spcAft>
              <a:buClr>
                <a:schemeClr val="accent1"/>
              </a:buClr>
              <a:buFont typeface="Calibri"/>
              <a:buChar char="◦"/>
              <a:defRPr/>
            </a:lvl2pPr>
            <a:lvl3pPr indent="-97027" marL="566928" rtl="0" algn="l">
              <a:lnSpc>
                <a:spcPct val="90000"/>
              </a:lnSpc>
              <a:spcBef>
                <a:spcPts val="200"/>
              </a:spcBef>
              <a:spcAft>
                <a:spcPts val="400"/>
              </a:spcAft>
              <a:buClr>
                <a:schemeClr val="accent1"/>
              </a:buClr>
              <a:buFont typeface="Calibri"/>
              <a:buChar char="◦"/>
              <a:defRPr/>
            </a:lvl3pPr>
            <a:lvl4pPr indent="-102108" marL="749808" rtl="0" algn="l">
              <a:lnSpc>
                <a:spcPct val="90000"/>
              </a:lnSpc>
              <a:spcBef>
                <a:spcPts val="200"/>
              </a:spcBef>
              <a:spcAft>
                <a:spcPts val="400"/>
              </a:spcAft>
              <a:buClr>
                <a:schemeClr val="accent1"/>
              </a:buClr>
              <a:buFont typeface="Calibri"/>
              <a:buChar char="◦"/>
              <a:defRPr/>
            </a:lvl4pPr>
            <a:lvl5pPr indent="-94488" marL="932688" rtl="0" algn="l">
              <a:lnSpc>
                <a:spcPct val="90000"/>
              </a:lnSpc>
              <a:spcBef>
                <a:spcPts val="200"/>
              </a:spcBef>
              <a:spcAft>
                <a:spcPts val="400"/>
              </a:spcAft>
              <a:buClr>
                <a:schemeClr val="accent1"/>
              </a:buClr>
              <a:buFont typeface="Calibri"/>
              <a:buChar char="◦"/>
              <a:defRPr/>
            </a:lvl5pPr>
            <a:lvl6pPr indent="-147500" marL="1100000" rtl="0" algn="l">
              <a:lnSpc>
                <a:spcPct val="90000"/>
              </a:lnSpc>
              <a:spcBef>
                <a:spcPts val="200"/>
              </a:spcBef>
              <a:spcAft>
                <a:spcPts val="400"/>
              </a:spcAft>
              <a:buClr>
                <a:schemeClr val="accent1"/>
              </a:buClr>
              <a:buFont typeface="Calibri"/>
              <a:buChar char="◦"/>
              <a:defRPr/>
            </a:lvl6pPr>
            <a:lvl7pPr indent="-144300" marL="1300000" rtl="0" algn="l">
              <a:lnSpc>
                <a:spcPct val="90000"/>
              </a:lnSpc>
              <a:spcBef>
                <a:spcPts val="200"/>
              </a:spcBef>
              <a:spcAft>
                <a:spcPts val="400"/>
              </a:spcAft>
              <a:buClr>
                <a:schemeClr val="accent1"/>
              </a:buClr>
              <a:buFont typeface="Calibri"/>
              <a:buChar char="◦"/>
              <a:defRPr/>
            </a:lvl7pPr>
            <a:lvl8pPr indent="-141100" marL="1500000" rtl="0" algn="l">
              <a:lnSpc>
                <a:spcPct val="90000"/>
              </a:lnSpc>
              <a:spcBef>
                <a:spcPts val="200"/>
              </a:spcBef>
              <a:spcAft>
                <a:spcPts val="400"/>
              </a:spcAft>
              <a:buClr>
                <a:schemeClr val="accent1"/>
              </a:buClr>
              <a:buFont typeface="Calibri"/>
              <a:buChar char="◦"/>
              <a:defRPr/>
            </a:lvl8pPr>
            <a:lvl9pPr indent="-150599" marL="1699999" rtl="0" algn="l">
              <a:lnSpc>
                <a:spcPct val="90000"/>
              </a:lnSpc>
              <a:spcBef>
                <a:spcPts val="200"/>
              </a:spcBef>
              <a:spcAft>
                <a:spcPts val="400"/>
              </a:spcAft>
              <a:buClr>
                <a:schemeClr val="accent1"/>
              </a:buClr>
              <a:buFont typeface="Calibri"/>
              <a:buChar char="◦"/>
              <a:defRPr/>
            </a:lvl9pPr>
          </a:lstStyle>
          <a:p/>
        </p:txBody>
      </p:sp>
      <p:sp>
        <p:nvSpPr>
          <p:cNvPr id="54" name="Shape 54"/>
          <p:cNvSpPr txBox="1"/>
          <p:nvPr>
            <p:ph idx="3" type="body"/>
          </p:nvPr>
        </p:nvSpPr>
        <p:spPr>
          <a:xfrm>
            <a:off x="6217919" y="1846051"/>
            <a:ext cx="4937760" cy="736282"/>
          </a:xfrm>
          <a:prstGeom prst="rect">
            <a:avLst/>
          </a:prstGeom>
          <a:noFill/>
          <a:ln>
            <a:noFill/>
          </a:ln>
        </p:spPr>
        <p:txBody>
          <a:bodyPr anchorCtr="0" anchor="ctr" bIns="91425" lIns="91425" rIns="91425" tIns="91425"/>
          <a:lstStyle>
            <a:lvl1pPr indent="0" marL="0" rtl="0">
              <a:spcBef>
                <a:spcPts val="0"/>
              </a:spcBef>
              <a:buClr>
                <a:schemeClr val="dk2"/>
              </a:buClr>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55" name="Shape 55"/>
          <p:cNvSpPr txBox="1"/>
          <p:nvPr>
            <p:ph idx="4" type="body"/>
          </p:nvPr>
        </p:nvSpPr>
        <p:spPr>
          <a:xfrm>
            <a:off x="6217919" y="2582333"/>
            <a:ext cx="4937760" cy="3378200"/>
          </a:xfrm>
          <a:prstGeom prst="rect">
            <a:avLst/>
          </a:prstGeom>
          <a:noFill/>
          <a:ln>
            <a:noFill/>
          </a:ln>
        </p:spPr>
        <p:txBody>
          <a:bodyPr anchorCtr="0" anchor="t" bIns="91425" lIns="91425" rIns="91425" tIns="91425"/>
          <a:lstStyle>
            <a:lvl1pPr indent="35560" marL="91440" rtl="0" algn="l">
              <a:lnSpc>
                <a:spcPct val="90000"/>
              </a:lnSpc>
              <a:spcBef>
                <a:spcPts val="1200"/>
              </a:spcBef>
              <a:spcAft>
                <a:spcPts val="200"/>
              </a:spcAft>
              <a:buClr>
                <a:schemeClr val="accent1"/>
              </a:buClr>
              <a:buFont typeface="Calibri"/>
              <a:buChar char=" "/>
              <a:defRPr/>
            </a:lvl1pPr>
            <a:lvl2pPr indent="-79248" marL="384048" rtl="0" algn="l">
              <a:lnSpc>
                <a:spcPct val="90000"/>
              </a:lnSpc>
              <a:spcBef>
                <a:spcPts val="200"/>
              </a:spcBef>
              <a:spcAft>
                <a:spcPts val="400"/>
              </a:spcAft>
              <a:buClr>
                <a:schemeClr val="accent1"/>
              </a:buClr>
              <a:buFont typeface="Calibri"/>
              <a:buChar char="◦"/>
              <a:defRPr/>
            </a:lvl2pPr>
            <a:lvl3pPr indent="-97027" marL="566928" rtl="0" algn="l">
              <a:lnSpc>
                <a:spcPct val="90000"/>
              </a:lnSpc>
              <a:spcBef>
                <a:spcPts val="200"/>
              </a:spcBef>
              <a:spcAft>
                <a:spcPts val="400"/>
              </a:spcAft>
              <a:buClr>
                <a:schemeClr val="accent1"/>
              </a:buClr>
              <a:buFont typeface="Calibri"/>
              <a:buChar char="◦"/>
              <a:defRPr/>
            </a:lvl3pPr>
            <a:lvl4pPr indent="-102108" marL="749808" rtl="0" algn="l">
              <a:lnSpc>
                <a:spcPct val="90000"/>
              </a:lnSpc>
              <a:spcBef>
                <a:spcPts val="200"/>
              </a:spcBef>
              <a:spcAft>
                <a:spcPts val="400"/>
              </a:spcAft>
              <a:buClr>
                <a:schemeClr val="accent1"/>
              </a:buClr>
              <a:buFont typeface="Calibri"/>
              <a:buChar char="◦"/>
              <a:defRPr/>
            </a:lvl4pPr>
            <a:lvl5pPr indent="-94488" marL="932688" rtl="0" algn="l">
              <a:lnSpc>
                <a:spcPct val="90000"/>
              </a:lnSpc>
              <a:spcBef>
                <a:spcPts val="200"/>
              </a:spcBef>
              <a:spcAft>
                <a:spcPts val="400"/>
              </a:spcAft>
              <a:buClr>
                <a:schemeClr val="accent1"/>
              </a:buClr>
              <a:buFont typeface="Calibri"/>
              <a:buChar char="◦"/>
              <a:defRPr/>
            </a:lvl5pPr>
            <a:lvl6pPr indent="-147500" marL="1100000" rtl="0" algn="l">
              <a:lnSpc>
                <a:spcPct val="90000"/>
              </a:lnSpc>
              <a:spcBef>
                <a:spcPts val="200"/>
              </a:spcBef>
              <a:spcAft>
                <a:spcPts val="400"/>
              </a:spcAft>
              <a:buClr>
                <a:schemeClr val="accent1"/>
              </a:buClr>
              <a:buFont typeface="Calibri"/>
              <a:buChar char="◦"/>
              <a:defRPr/>
            </a:lvl6pPr>
            <a:lvl7pPr indent="-144300" marL="1300000" rtl="0" algn="l">
              <a:lnSpc>
                <a:spcPct val="90000"/>
              </a:lnSpc>
              <a:spcBef>
                <a:spcPts val="200"/>
              </a:spcBef>
              <a:spcAft>
                <a:spcPts val="400"/>
              </a:spcAft>
              <a:buClr>
                <a:schemeClr val="accent1"/>
              </a:buClr>
              <a:buFont typeface="Calibri"/>
              <a:buChar char="◦"/>
              <a:defRPr/>
            </a:lvl7pPr>
            <a:lvl8pPr indent="-141100" marL="1500000" rtl="0" algn="l">
              <a:lnSpc>
                <a:spcPct val="90000"/>
              </a:lnSpc>
              <a:spcBef>
                <a:spcPts val="200"/>
              </a:spcBef>
              <a:spcAft>
                <a:spcPts val="400"/>
              </a:spcAft>
              <a:buClr>
                <a:schemeClr val="accent1"/>
              </a:buClr>
              <a:buFont typeface="Calibri"/>
              <a:buChar char="◦"/>
              <a:defRPr/>
            </a:lvl8pPr>
            <a:lvl9pPr indent="-150599" marL="1699999" rtl="0" algn="l">
              <a:lnSpc>
                <a:spcPct val="90000"/>
              </a:lnSpc>
              <a:spcBef>
                <a:spcPts val="200"/>
              </a:spcBef>
              <a:spcAft>
                <a:spcPts val="400"/>
              </a:spcAft>
              <a:buClr>
                <a:schemeClr val="accent1"/>
              </a:buClr>
              <a:buFont typeface="Calibri"/>
              <a:buChar char="◦"/>
              <a:defRPr/>
            </a:lvl9pPr>
          </a:lstStyle>
          <a:p/>
        </p:txBody>
      </p:sp>
      <p:sp>
        <p:nvSpPr>
          <p:cNvPr id="56" name="Shape 56"/>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57" name="Shape 57"/>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58" name="Shape 58"/>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US" sz="1050" u="none" cap="none" strike="noStrike">
                <a:solidFill>
                  <a:srgbClr val="FFFFFF"/>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9" name="Shape 59"/>
        <p:cNvGrpSpPr/>
        <p:nvPr/>
      </p:nvGrpSpPr>
      <p:grpSpPr>
        <a:xfrm>
          <a:off x="0" y="0"/>
          <a:ext cx="0" cy="0"/>
          <a:chOff x="0" y="0"/>
          <a:chExt cx="0" cy="0"/>
        </a:xfrm>
      </p:grpSpPr>
      <p:sp>
        <p:nvSpPr>
          <p:cNvPr id="60" name="Shape 60"/>
          <p:cNvSpPr txBox="1"/>
          <p:nvPr>
            <p:ph type="title"/>
          </p:nvPr>
        </p:nvSpPr>
        <p:spPr>
          <a:xfrm>
            <a:off x="1097279" y="286603"/>
            <a:ext cx="10058399" cy="1450756"/>
          </a:xfrm>
          <a:prstGeom prst="rect">
            <a:avLst/>
          </a:prstGeom>
          <a:noFill/>
          <a:ln>
            <a:noFill/>
          </a:ln>
        </p:spPr>
        <p:txBody>
          <a:bodyPr anchorCtr="0" anchor="b" bIns="91425" lIns="91425" rIns="91425" tIns="91425"/>
          <a:lstStyle>
            <a:lvl1pPr rtl="0" algn="l">
              <a:lnSpc>
                <a:spcPct val="85000"/>
              </a:lnSpc>
              <a:spcBef>
                <a:spcPts val="0"/>
              </a:spcBef>
              <a:buClr>
                <a:srgbClr val="3F3F3F"/>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1" name="Shape 61"/>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62" name="Shape 62"/>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63" name="Shape 63"/>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US" sz="1050" u="none" cap="none" strike="noStrike">
                <a:solidFill>
                  <a:srgbClr val="FFFFFF"/>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4" name="Shape 64"/>
        <p:cNvGrpSpPr/>
        <p:nvPr/>
      </p:nvGrpSpPr>
      <p:grpSpPr>
        <a:xfrm>
          <a:off x="0" y="0"/>
          <a:ext cx="0" cy="0"/>
          <a:chOff x="0" y="0"/>
          <a:chExt cx="0" cy="0"/>
        </a:xfrm>
      </p:grpSpPr>
      <p:sp>
        <p:nvSpPr>
          <p:cNvPr id="65" name="Shape 65"/>
          <p:cNvSpPr/>
          <p:nvPr/>
        </p:nvSpPr>
        <p:spPr>
          <a:xfrm>
            <a:off x="15" y="0"/>
            <a:ext cx="4050791" cy="6858000"/>
          </a:xfrm>
          <a:prstGeom prst="rect">
            <a:avLst/>
          </a:prstGeom>
          <a:solidFill>
            <a:schemeClr val="accent2"/>
          </a:solidFill>
          <a:ln>
            <a:noFill/>
          </a:ln>
        </p:spPr>
        <p:txBody>
          <a:bodyPr anchorCtr="0" anchor="ctr" bIns="91425" lIns="91425" rIns="91425" tIns="91425">
            <a:noAutofit/>
          </a:bodyPr>
          <a:lstStyle/>
          <a:p>
            <a:pPr>
              <a:spcBef>
                <a:spcPts val="0"/>
              </a:spcBef>
              <a:buNone/>
            </a:pPr>
            <a:r>
              <a:t/>
            </a:r>
            <a:endParaRPr/>
          </a:p>
        </p:txBody>
      </p:sp>
      <p:sp>
        <p:nvSpPr>
          <p:cNvPr id="66" name="Shape 66"/>
          <p:cNvSpPr/>
          <p:nvPr/>
        </p:nvSpPr>
        <p:spPr>
          <a:xfrm>
            <a:off x="4040071" y="0"/>
            <a:ext cx="64008" cy="6858000"/>
          </a:xfrm>
          <a:prstGeom prst="rect">
            <a:avLst/>
          </a:prstGeom>
          <a:solidFill>
            <a:schemeClr val="accent1"/>
          </a:solidFill>
          <a:ln>
            <a:noFill/>
          </a:ln>
        </p:spPr>
        <p:txBody>
          <a:bodyPr anchorCtr="0" anchor="ctr" bIns="91425" lIns="91425" rIns="91425" tIns="91425">
            <a:noAutofit/>
          </a:bodyPr>
          <a:lstStyle/>
          <a:p>
            <a:pPr>
              <a:spcBef>
                <a:spcPts val="0"/>
              </a:spcBef>
              <a:buNone/>
            </a:pPr>
            <a:r>
              <a:t/>
            </a:r>
            <a:endParaRPr/>
          </a:p>
        </p:txBody>
      </p:sp>
      <p:sp>
        <p:nvSpPr>
          <p:cNvPr id="67" name="Shape 67"/>
          <p:cNvSpPr txBox="1"/>
          <p:nvPr>
            <p:ph type="title"/>
          </p:nvPr>
        </p:nvSpPr>
        <p:spPr>
          <a:xfrm>
            <a:off x="457200" y="594358"/>
            <a:ext cx="3200399" cy="2286000"/>
          </a:xfrm>
          <a:prstGeom prst="rect">
            <a:avLst/>
          </a:prstGeom>
          <a:noFill/>
          <a:ln>
            <a:noFill/>
          </a:ln>
        </p:spPr>
        <p:txBody>
          <a:bodyPr anchorCtr="0" anchor="b"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8" name="Shape 68"/>
          <p:cNvSpPr txBox="1"/>
          <p:nvPr>
            <p:ph idx="1" type="body"/>
          </p:nvPr>
        </p:nvSpPr>
        <p:spPr>
          <a:xfrm>
            <a:off x="4800600" y="731520"/>
            <a:ext cx="6492239" cy="5257799"/>
          </a:xfrm>
          <a:prstGeom prst="rect">
            <a:avLst/>
          </a:prstGeom>
          <a:noFill/>
          <a:ln>
            <a:noFill/>
          </a:ln>
        </p:spPr>
        <p:txBody>
          <a:bodyPr anchorCtr="0" anchor="t" bIns="91425" lIns="91425" rIns="91425" tIns="91425"/>
          <a:lstStyle>
            <a:lvl1pPr indent="35560" marL="91440" rtl="0" algn="l">
              <a:lnSpc>
                <a:spcPct val="90000"/>
              </a:lnSpc>
              <a:spcBef>
                <a:spcPts val="1200"/>
              </a:spcBef>
              <a:spcAft>
                <a:spcPts val="200"/>
              </a:spcAft>
              <a:buClr>
                <a:schemeClr val="accent1"/>
              </a:buClr>
              <a:buFont typeface="Calibri"/>
              <a:buChar char=" "/>
              <a:defRPr/>
            </a:lvl1pPr>
            <a:lvl2pPr indent="-79248" marL="384048" rtl="0" algn="l">
              <a:lnSpc>
                <a:spcPct val="90000"/>
              </a:lnSpc>
              <a:spcBef>
                <a:spcPts val="200"/>
              </a:spcBef>
              <a:spcAft>
                <a:spcPts val="400"/>
              </a:spcAft>
              <a:buClr>
                <a:schemeClr val="accent1"/>
              </a:buClr>
              <a:buFont typeface="Calibri"/>
              <a:buChar char="◦"/>
              <a:defRPr/>
            </a:lvl2pPr>
            <a:lvl3pPr indent="-97027" marL="566928" rtl="0" algn="l">
              <a:lnSpc>
                <a:spcPct val="90000"/>
              </a:lnSpc>
              <a:spcBef>
                <a:spcPts val="200"/>
              </a:spcBef>
              <a:spcAft>
                <a:spcPts val="400"/>
              </a:spcAft>
              <a:buClr>
                <a:schemeClr val="accent1"/>
              </a:buClr>
              <a:buFont typeface="Calibri"/>
              <a:buChar char="◦"/>
              <a:defRPr/>
            </a:lvl3pPr>
            <a:lvl4pPr indent="-102108" marL="749808" rtl="0" algn="l">
              <a:lnSpc>
                <a:spcPct val="90000"/>
              </a:lnSpc>
              <a:spcBef>
                <a:spcPts val="200"/>
              </a:spcBef>
              <a:spcAft>
                <a:spcPts val="400"/>
              </a:spcAft>
              <a:buClr>
                <a:schemeClr val="accent1"/>
              </a:buClr>
              <a:buFont typeface="Calibri"/>
              <a:buChar char="◦"/>
              <a:defRPr/>
            </a:lvl4pPr>
            <a:lvl5pPr indent="-94488" marL="932688" rtl="0" algn="l">
              <a:lnSpc>
                <a:spcPct val="90000"/>
              </a:lnSpc>
              <a:spcBef>
                <a:spcPts val="200"/>
              </a:spcBef>
              <a:spcAft>
                <a:spcPts val="400"/>
              </a:spcAft>
              <a:buClr>
                <a:schemeClr val="accent1"/>
              </a:buClr>
              <a:buFont typeface="Calibri"/>
              <a:buChar char="◦"/>
              <a:defRPr/>
            </a:lvl5pPr>
            <a:lvl6pPr indent="-147500" marL="1100000" rtl="0" algn="l">
              <a:lnSpc>
                <a:spcPct val="90000"/>
              </a:lnSpc>
              <a:spcBef>
                <a:spcPts val="200"/>
              </a:spcBef>
              <a:spcAft>
                <a:spcPts val="400"/>
              </a:spcAft>
              <a:buClr>
                <a:schemeClr val="accent1"/>
              </a:buClr>
              <a:buFont typeface="Calibri"/>
              <a:buChar char="◦"/>
              <a:defRPr/>
            </a:lvl6pPr>
            <a:lvl7pPr indent="-144300" marL="1300000" rtl="0" algn="l">
              <a:lnSpc>
                <a:spcPct val="90000"/>
              </a:lnSpc>
              <a:spcBef>
                <a:spcPts val="200"/>
              </a:spcBef>
              <a:spcAft>
                <a:spcPts val="400"/>
              </a:spcAft>
              <a:buClr>
                <a:schemeClr val="accent1"/>
              </a:buClr>
              <a:buFont typeface="Calibri"/>
              <a:buChar char="◦"/>
              <a:defRPr/>
            </a:lvl7pPr>
            <a:lvl8pPr indent="-141100" marL="1500000" rtl="0" algn="l">
              <a:lnSpc>
                <a:spcPct val="90000"/>
              </a:lnSpc>
              <a:spcBef>
                <a:spcPts val="200"/>
              </a:spcBef>
              <a:spcAft>
                <a:spcPts val="400"/>
              </a:spcAft>
              <a:buClr>
                <a:schemeClr val="accent1"/>
              </a:buClr>
              <a:buFont typeface="Calibri"/>
              <a:buChar char="◦"/>
              <a:defRPr/>
            </a:lvl8pPr>
            <a:lvl9pPr indent="-150599" marL="1699999" rtl="0" algn="l">
              <a:lnSpc>
                <a:spcPct val="90000"/>
              </a:lnSpc>
              <a:spcBef>
                <a:spcPts val="200"/>
              </a:spcBef>
              <a:spcAft>
                <a:spcPts val="400"/>
              </a:spcAft>
              <a:buClr>
                <a:schemeClr val="accent1"/>
              </a:buClr>
              <a:buFont typeface="Calibri"/>
              <a:buChar char="◦"/>
              <a:defRPr/>
            </a:lvl9pPr>
          </a:lstStyle>
          <a:p/>
        </p:txBody>
      </p:sp>
      <p:sp>
        <p:nvSpPr>
          <p:cNvPr id="69" name="Shape 69"/>
          <p:cNvSpPr txBox="1"/>
          <p:nvPr>
            <p:ph idx="2" type="body"/>
          </p:nvPr>
        </p:nvSpPr>
        <p:spPr>
          <a:xfrm>
            <a:off x="457200" y="2926080"/>
            <a:ext cx="3200399" cy="3379124"/>
          </a:xfrm>
          <a:prstGeom prst="rect">
            <a:avLst/>
          </a:prstGeom>
          <a:noFill/>
          <a:ln>
            <a:noFill/>
          </a:ln>
        </p:spPr>
        <p:txBody>
          <a:bodyPr anchorCtr="0" anchor="t" bIns="91425" lIns="91425" rIns="91425" tIns="91425"/>
          <a:lstStyle>
            <a:lvl1pPr indent="0" marL="0" rtl="0">
              <a:spcBef>
                <a:spcPts val="0"/>
              </a:spcBef>
              <a:buClr>
                <a:srgbClr val="FFFFFF"/>
              </a:buClr>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70" name="Shape 70"/>
          <p:cNvSpPr txBox="1"/>
          <p:nvPr>
            <p:ph idx="10" type="dt"/>
          </p:nvPr>
        </p:nvSpPr>
        <p:spPr>
          <a:xfrm>
            <a:off x="465512" y="6459785"/>
            <a:ext cx="2618509"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1" name="Shape 71"/>
          <p:cNvSpPr txBox="1"/>
          <p:nvPr>
            <p:ph idx="11" type="ftr"/>
          </p:nvPr>
        </p:nvSpPr>
        <p:spPr>
          <a:xfrm>
            <a:off x="4800600" y="6459785"/>
            <a:ext cx="4648199"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2" name="Shape 72"/>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US" sz="1050" u="none" cap="none" strike="noStrike">
                <a:solidFill>
                  <a:schemeClr val="dk2"/>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3" name="Shape 73"/>
        <p:cNvGrpSpPr/>
        <p:nvPr/>
      </p:nvGrpSpPr>
      <p:grpSpPr>
        <a:xfrm>
          <a:off x="0" y="0"/>
          <a:ext cx="0" cy="0"/>
          <a:chOff x="0" y="0"/>
          <a:chExt cx="0" cy="0"/>
        </a:xfrm>
      </p:grpSpPr>
      <p:sp>
        <p:nvSpPr>
          <p:cNvPr id="74" name="Shape 74"/>
          <p:cNvSpPr/>
          <p:nvPr/>
        </p:nvSpPr>
        <p:spPr>
          <a:xfrm>
            <a:off x="0" y="4953000"/>
            <a:ext cx="12188824" cy="1904999"/>
          </a:xfrm>
          <a:prstGeom prst="rect">
            <a:avLst/>
          </a:prstGeom>
          <a:solidFill>
            <a:schemeClr val="accent2"/>
          </a:solidFill>
          <a:ln>
            <a:noFill/>
          </a:ln>
        </p:spPr>
        <p:txBody>
          <a:bodyPr anchorCtr="0" anchor="ctr" bIns="91425" lIns="91425" rIns="91425" tIns="91425">
            <a:noAutofit/>
          </a:bodyPr>
          <a:lstStyle/>
          <a:p>
            <a:pPr>
              <a:spcBef>
                <a:spcPts val="0"/>
              </a:spcBef>
              <a:buNone/>
            </a:pPr>
            <a:r>
              <a:t/>
            </a:r>
            <a:endParaRPr/>
          </a:p>
        </p:txBody>
      </p:sp>
      <p:sp>
        <p:nvSpPr>
          <p:cNvPr id="75" name="Shape 75"/>
          <p:cNvSpPr/>
          <p:nvPr/>
        </p:nvSpPr>
        <p:spPr>
          <a:xfrm>
            <a:off x="15" y="4915076"/>
            <a:ext cx="12188824" cy="64008"/>
          </a:xfrm>
          <a:prstGeom prst="rect">
            <a:avLst/>
          </a:prstGeom>
          <a:solidFill>
            <a:schemeClr val="accent1"/>
          </a:solidFill>
          <a:ln>
            <a:noFill/>
          </a:ln>
        </p:spPr>
        <p:txBody>
          <a:bodyPr anchorCtr="0" anchor="ctr" bIns="91425" lIns="91425" rIns="91425" tIns="91425">
            <a:noAutofit/>
          </a:bodyPr>
          <a:lstStyle/>
          <a:p>
            <a:pPr>
              <a:spcBef>
                <a:spcPts val="0"/>
              </a:spcBef>
              <a:buNone/>
            </a:pPr>
            <a:r>
              <a:t/>
            </a:r>
            <a:endParaRPr/>
          </a:p>
        </p:txBody>
      </p:sp>
      <p:sp>
        <p:nvSpPr>
          <p:cNvPr id="76" name="Shape 76"/>
          <p:cNvSpPr txBox="1"/>
          <p:nvPr>
            <p:ph type="title"/>
          </p:nvPr>
        </p:nvSpPr>
        <p:spPr>
          <a:xfrm>
            <a:off x="1097279" y="5074919"/>
            <a:ext cx="10113264" cy="822960"/>
          </a:xfrm>
          <a:prstGeom prst="rect">
            <a:avLst/>
          </a:prstGeom>
          <a:noFill/>
          <a:ln>
            <a:noFill/>
          </a:ln>
        </p:spPr>
        <p:txBody>
          <a:bodyPr anchorCtr="0" anchor="b"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pic>
        <p:nvPicPr>
          <p:cNvPr id="77" name="Shape 77"/>
          <p:cNvPicPr preferRelativeResize="0"/>
          <p:nvPr>
            <p:ph idx="2" type="pic"/>
          </p:nvPr>
        </p:nvPicPr>
        <p:blipFill/>
        <p:spPr>
          <a:xfrm>
            <a:off x="15" y="0"/>
            <a:ext cx="12191984" cy="4915076"/>
          </a:xfrm>
          <a:prstGeom prst="rect">
            <a:avLst/>
          </a:prstGeom>
          <a:blipFill rotWithShape="1">
            <a:blip r:embed="rId2">
              <a:alphaModFix/>
            </a:blip>
            <a:stretch>
              <a:fillRect b="0" l="0" r="0" t="0"/>
            </a:stretch>
          </a:blipFill>
          <a:ln>
            <a:noFill/>
          </a:ln>
        </p:spPr>
      </p:pic>
      <p:sp>
        <p:nvSpPr>
          <p:cNvPr id="78" name="Shape 78"/>
          <p:cNvSpPr txBox="1"/>
          <p:nvPr>
            <p:ph idx="1" type="body"/>
          </p:nvPr>
        </p:nvSpPr>
        <p:spPr>
          <a:xfrm>
            <a:off x="1097279" y="5907023"/>
            <a:ext cx="10113264" cy="594359"/>
          </a:xfrm>
          <a:prstGeom prst="rect">
            <a:avLst/>
          </a:prstGeom>
          <a:noFill/>
          <a:ln>
            <a:noFill/>
          </a:ln>
        </p:spPr>
        <p:txBody>
          <a:bodyPr anchorCtr="0" anchor="t" bIns="91425" lIns="91425" rIns="91425" tIns="91425"/>
          <a:lstStyle>
            <a:lvl1pPr indent="0" marL="0" rtl="0">
              <a:spcBef>
                <a:spcPts val="0"/>
              </a:spcBef>
              <a:spcAft>
                <a:spcPts val="600"/>
              </a:spcAft>
              <a:buClr>
                <a:srgbClr val="FFFFFF"/>
              </a:buClr>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79" name="Shape 79"/>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80" name="Shape 80"/>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81" name="Shape 81"/>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US" sz="1050" u="none" cap="none" strike="noStrike">
                <a:solidFill>
                  <a:srgbClr val="FFFFFF"/>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sp>
        <p:nvSpPr>
          <p:cNvPr id="5" name="Shape 5"/>
          <p:cNvSpPr/>
          <p:nvPr/>
        </p:nvSpPr>
        <p:spPr>
          <a:xfrm>
            <a:off x="0" y="6400800"/>
            <a:ext cx="12192000" cy="457200"/>
          </a:xfrm>
          <a:prstGeom prst="rect">
            <a:avLst/>
          </a:prstGeom>
          <a:solidFill>
            <a:schemeClr val="accent2"/>
          </a:solidFill>
          <a:ln>
            <a:noFill/>
          </a:ln>
        </p:spPr>
        <p:txBody>
          <a:bodyPr anchorCtr="0" anchor="ctr" bIns="91425" lIns="91425" rIns="91425" tIns="91425">
            <a:noAutofit/>
          </a:bodyPr>
          <a:lstStyle/>
          <a:p>
            <a:pPr>
              <a:spcBef>
                <a:spcPts val="0"/>
              </a:spcBef>
              <a:buNone/>
            </a:pPr>
            <a:r>
              <a:t/>
            </a:r>
            <a:endParaRPr/>
          </a:p>
        </p:txBody>
      </p:sp>
      <p:sp>
        <p:nvSpPr>
          <p:cNvPr id="6" name="Shape 6"/>
          <p:cNvSpPr/>
          <p:nvPr/>
        </p:nvSpPr>
        <p:spPr>
          <a:xfrm>
            <a:off x="0" y="6334316"/>
            <a:ext cx="12192000" cy="65997"/>
          </a:xfrm>
          <a:prstGeom prst="rect">
            <a:avLst/>
          </a:prstGeom>
          <a:solidFill>
            <a:schemeClr val="accent1"/>
          </a:solidFill>
          <a:ln>
            <a:noFill/>
          </a:ln>
        </p:spPr>
        <p:txBody>
          <a:bodyPr anchorCtr="0" anchor="ctr" bIns="91425" lIns="91425" rIns="91425" tIns="91425">
            <a:noAutofit/>
          </a:bodyPr>
          <a:lstStyle/>
          <a:p>
            <a:pPr>
              <a:spcBef>
                <a:spcPts val="0"/>
              </a:spcBef>
              <a:buNone/>
            </a:pPr>
            <a:r>
              <a:t/>
            </a:r>
            <a:endParaRPr/>
          </a:p>
        </p:txBody>
      </p:sp>
      <p:sp>
        <p:nvSpPr>
          <p:cNvPr id="7" name="Shape 7"/>
          <p:cNvSpPr txBox="1"/>
          <p:nvPr>
            <p:ph type="title"/>
          </p:nvPr>
        </p:nvSpPr>
        <p:spPr>
          <a:xfrm>
            <a:off x="1097279" y="286603"/>
            <a:ext cx="10058399" cy="1450756"/>
          </a:xfrm>
          <a:prstGeom prst="rect">
            <a:avLst/>
          </a:prstGeom>
          <a:noFill/>
          <a:ln>
            <a:noFill/>
          </a:ln>
        </p:spPr>
        <p:txBody>
          <a:bodyPr anchorCtr="0" anchor="b" bIns="91425" lIns="91425" rIns="91425" tIns="91425"/>
          <a:lstStyle>
            <a:lvl1pPr indent="0" marL="0" marR="0" rtl="0" algn="l">
              <a:lnSpc>
                <a:spcPct val="85000"/>
              </a:lnSpc>
              <a:spcBef>
                <a:spcPts val="0"/>
              </a:spcBef>
              <a:buClr>
                <a:srgbClr val="3F3F3F"/>
              </a:buClr>
              <a:buFont typeface="Calibri"/>
              <a:buNone/>
              <a:defRPr/>
            </a:lvl1pPr>
            <a:lvl2pPr indent="0" marL="0" marR="0" rtl="0" algn="l">
              <a:spcBef>
                <a:spcPts val="0"/>
              </a:spcBef>
              <a:defRPr/>
            </a:lvl2pPr>
            <a:lvl3pPr indent="0" marL="0" marR="0" rtl="0" algn="l">
              <a:spcBef>
                <a:spcPts val="0"/>
              </a:spcBef>
              <a:defRPr/>
            </a:lvl3pPr>
            <a:lvl4pPr indent="0" marL="0" marR="0" rtl="0" algn="l">
              <a:spcBef>
                <a:spcPts val="0"/>
              </a:spcBef>
              <a:defRPr/>
            </a:lvl4pPr>
            <a:lvl5pPr indent="0" marL="0" marR="0" rtl="0" algn="l">
              <a:spcBef>
                <a:spcPts val="0"/>
              </a:spcBef>
              <a:defRPr/>
            </a:lvl5pPr>
            <a:lvl6pPr indent="0" marL="0" marR="0" rtl="0" algn="l">
              <a:spcBef>
                <a:spcPts val="0"/>
              </a:spcBef>
              <a:defRPr/>
            </a:lvl6pPr>
            <a:lvl7pPr indent="0" marL="0" marR="0" rtl="0" algn="l">
              <a:spcBef>
                <a:spcPts val="0"/>
              </a:spcBef>
              <a:defRPr/>
            </a:lvl7pPr>
            <a:lvl8pPr indent="0" marL="0" marR="0" rtl="0" algn="l">
              <a:spcBef>
                <a:spcPts val="0"/>
              </a:spcBef>
              <a:defRPr/>
            </a:lvl8pPr>
            <a:lvl9pPr indent="0" marL="0" marR="0" rtl="0" algn="l">
              <a:spcBef>
                <a:spcPts val="0"/>
              </a:spcBef>
              <a:defRPr/>
            </a:lvl9pPr>
          </a:lstStyle>
          <a:p/>
        </p:txBody>
      </p:sp>
      <p:sp>
        <p:nvSpPr>
          <p:cNvPr id="8" name="Shape 8"/>
          <p:cNvSpPr txBox="1"/>
          <p:nvPr>
            <p:ph idx="1" type="body"/>
          </p:nvPr>
        </p:nvSpPr>
        <p:spPr>
          <a:xfrm>
            <a:off x="1097279" y="1845733"/>
            <a:ext cx="10058399" cy="4023360"/>
          </a:xfrm>
          <a:prstGeom prst="rect">
            <a:avLst/>
          </a:prstGeom>
          <a:noFill/>
          <a:ln>
            <a:noFill/>
          </a:ln>
        </p:spPr>
        <p:txBody>
          <a:bodyPr anchorCtr="0" anchor="t" bIns="91425" lIns="91425" rIns="91425" tIns="91425"/>
          <a:lstStyle>
            <a:lvl1pPr indent="35560" marL="91440" marR="0" rtl="0" algn="l">
              <a:lnSpc>
                <a:spcPct val="90000"/>
              </a:lnSpc>
              <a:spcBef>
                <a:spcPts val="1200"/>
              </a:spcBef>
              <a:spcAft>
                <a:spcPts val="200"/>
              </a:spcAft>
              <a:buClr>
                <a:schemeClr val="accent1"/>
              </a:buClr>
              <a:buFont typeface="Calibri"/>
              <a:buChar char=" "/>
              <a:defRPr/>
            </a:lvl1pPr>
            <a:lvl2pPr indent="-79248" marL="384048" marR="0" rtl="0" algn="l">
              <a:lnSpc>
                <a:spcPct val="90000"/>
              </a:lnSpc>
              <a:spcBef>
                <a:spcPts val="200"/>
              </a:spcBef>
              <a:spcAft>
                <a:spcPts val="400"/>
              </a:spcAft>
              <a:buClr>
                <a:schemeClr val="accent1"/>
              </a:buClr>
              <a:buFont typeface="Calibri"/>
              <a:buChar char="◦"/>
              <a:defRPr/>
            </a:lvl2pPr>
            <a:lvl3pPr indent="-97027" marL="566928" marR="0" rtl="0" algn="l">
              <a:lnSpc>
                <a:spcPct val="90000"/>
              </a:lnSpc>
              <a:spcBef>
                <a:spcPts val="200"/>
              </a:spcBef>
              <a:spcAft>
                <a:spcPts val="400"/>
              </a:spcAft>
              <a:buClr>
                <a:schemeClr val="accent1"/>
              </a:buClr>
              <a:buFont typeface="Calibri"/>
              <a:buChar char="◦"/>
              <a:defRPr/>
            </a:lvl3pPr>
            <a:lvl4pPr indent="-102108" marL="749808" marR="0" rtl="0" algn="l">
              <a:lnSpc>
                <a:spcPct val="90000"/>
              </a:lnSpc>
              <a:spcBef>
                <a:spcPts val="200"/>
              </a:spcBef>
              <a:spcAft>
                <a:spcPts val="400"/>
              </a:spcAft>
              <a:buClr>
                <a:schemeClr val="accent1"/>
              </a:buClr>
              <a:buFont typeface="Calibri"/>
              <a:buChar char="◦"/>
              <a:defRPr/>
            </a:lvl4pPr>
            <a:lvl5pPr indent="-94488" marL="932688" marR="0" rtl="0" algn="l">
              <a:lnSpc>
                <a:spcPct val="90000"/>
              </a:lnSpc>
              <a:spcBef>
                <a:spcPts val="200"/>
              </a:spcBef>
              <a:spcAft>
                <a:spcPts val="400"/>
              </a:spcAft>
              <a:buClr>
                <a:schemeClr val="accent1"/>
              </a:buClr>
              <a:buFont typeface="Calibri"/>
              <a:buChar char="◦"/>
              <a:defRPr/>
            </a:lvl5pPr>
            <a:lvl6pPr indent="-147500" marL="1100000" marR="0" rtl="0" algn="l">
              <a:lnSpc>
                <a:spcPct val="90000"/>
              </a:lnSpc>
              <a:spcBef>
                <a:spcPts val="200"/>
              </a:spcBef>
              <a:spcAft>
                <a:spcPts val="400"/>
              </a:spcAft>
              <a:buClr>
                <a:schemeClr val="accent1"/>
              </a:buClr>
              <a:buFont typeface="Calibri"/>
              <a:buChar char="◦"/>
              <a:defRPr/>
            </a:lvl6pPr>
            <a:lvl7pPr indent="-144300" marL="1300000" marR="0" rtl="0" algn="l">
              <a:lnSpc>
                <a:spcPct val="90000"/>
              </a:lnSpc>
              <a:spcBef>
                <a:spcPts val="200"/>
              </a:spcBef>
              <a:spcAft>
                <a:spcPts val="400"/>
              </a:spcAft>
              <a:buClr>
                <a:schemeClr val="accent1"/>
              </a:buClr>
              <a:buFont typeface="Calibri"/>
              <a:buChar char="◦"/>
              <a:defRPr/>
            </a:lvl7pPr>
            <a:lvl8pPr indent="-141100" marL="1500000" marR="0" rtl="0" algn="l">
              <a:lnSpc>
                <a:spcPct val="90000"/>
              </a:lnSpc>
              <a:spcBef>
                <a:spcPts val="200"/>
              </a:spcBef>
              <a:spcAft>
                <a:spcPts val="400"/>
              </a:spcAft>
              <a:buClr>
                <a:schemeClr val="accent1"/>
              </a:buClr>
              <a:buFont typeface="Calibri"/>
              <a:buChar char="◦"/>
              <a:defRPr/>
            </a:lvl8pPr>
            <a:lvl9pPr indent="-150599" marL="1699999" marR="0" rtl="0" algn="l">
              <a:lnSpc>
                <a:spcPct val="90000"/>
              </a:lnSpc>
              <a:spcBef>
                <a:spcPts val="200"/>
              </a:spcBef>
              <a:spcAft>
                <a:spcPts val="400"/>
              </a:spcAft>
              <a:buClr>
                <a:schemeClr val="accent1"/>
              </a:buClr>
              <a:buFont typeface="Calibri"/>
              <a:buChar char="◦"/>
              <a:defRPr/>
            </a:lvl9pPr>
          </a:lstStyle>
          <a:p/>
        </p:txBody>
      </p:sp>
      <p:sp>
        <p:nvSpPr>
          <p:cNvPr id="9" name="Shape 9"/>
          <p:cNvSpPr txBox="1"/>
          <p:nvPr>
            <p:ph idx="10" type="dt"/>
          </p:nvPr>
        </p:nvSpPr>
        <p:spPr>
          <a:xfrm>
            <a:off x="1097279" y="6459785"/>
            <a:ext cx="2472271"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0" name="Shape 10"/>
          <p:cNvSpPr txBox="1"/>
          <p:nvPr>
            <p:ph idx="11" type="ftr"/>
          </p:nvPr>
        </p:nvSpPr>
        <p:spPr>
          <a:xfrm>
            <a:off x="3686185" y="6459785"/>
            <a:ext cx="4822803" cy="365125"/>
          </a:xfrm>
          <a:prstGeom prst="rect">
            <a:avLst/>
          </a:prstGeom>
          <a:noFill/>
          <a:ln>
            <a:noFill/>
          </a:ln>
        </p:spPr>
        <p:txBody>
          <a:bodyPr anchorCtr="0" anchor="ctr" bIns="91425" lIns="91425" rIns="91425" tIns="91425"/>
          <a:lstStyle>
            <a:lvl1pPr indent="0" marL="0" marR="0" rtl="0" algn="ct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1" name="Shape 11"/>
          <p:cNvSpPr txBox="1"/>
          <p:nvPr>
            <p:ph idx="12" type="sldNum"/>
          </p:nvPr>
        </p:nvSpPr>
        <p:spPr>
          <a:xfrm>
            <a:off x="9900457" y="6459785"/>
            <a:ext cx="1312024"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baseline="0" i="0" lang="en-US" sz="1050" u="none" cap="none" strike="noStrike">
                <a:solidFill>
                  <a:srgbClr val="FFFFFF"/>
                </a:solidFill>
                <a:latin typeface="Calibri"/>
                <a:ea typeface="Calibri"/>
                <a:cs typeface="Calibri"/>
                <a:sym typeface="Calibri"/>
              </a:rPr>
              <a:t>‹#›</a:t>
            </a:fld>
          </a:p>
        </p:txBody>
      </p:sp>
      <p:cxnSp>
        <p:nvCxnSpPr>
          <p:cNvPr id="12" name="Shape 12"/>
          <p:cNvCxnSpPr/>
          <p:nvPr/>
        </p:nvCxnSpPr>
        <p:spPr>
          <a:xfrm>
            <a:off x="1193532" y="1737844"/>
            <a:ext cx="9966959" cy="0"/>
          </a:xfrm>
          <a:prstGeom prst="straightConnector1">
            <a:avLst/>
          </a:prstGeom>
          <a:noFill/>
          <a:ln cap="flat" cmpd="sng" w="9525">
            <a:solidFill>
              <a:srgbClr val="7F7F7F"/>
            </a:solidFill>
            <a:prstDash val="solid"/>
            <a:round/>
            <a:headEnd len="med" w="med" type="none"/>
            <a:tailEnd len="med" w="med" type="none"/>
          </a:ln>
        </p:spPr>
      </p:cxn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6" name="Shape 96"/>
        <p:cNvGrpSpPr/>
        <p:nvPr/>
      </p:nvGrpSpPr>
      <p:grpSpPr>
        <a:xfrm>
          <a:off x="0" y="0"/>
          <a:ext cx="0" cy="0"/>
          <a:chOff x="0" y="0"/>
          <a:chExt cx="0" cy="0"/>
        </a:xfrm>
      </p:grpSpPr>
      <p:sp>
        <p:nvSpPr>
          <p:cNvPr id="97" name="Shape 97"/>
          <p:cNvSpPr txBox="1"/>
          <p:nvPr>
            <p:ph type="ctrTitle"/>
          </p:nvPr>
        </p:nvSpPr>
        <p:spPr>
          <a:xfrm>
            <a:off x="1097279" y="758952"/>
            <a:ext cx="10058399" cy="3566159"/>
          </a:xfrm>
          <a:prstGeom prst="rect">
            <a:avLst/>
          </a:prstGeom>
          <a:noFill/>
          <a:ln>
            <a:noFill/>
          </a:ln>
        </p:spPr>
        <p:txBody>
          <a:bodyPr anchorCtr="0" anchor="b" bIns="45700" lIns="91425" rIns="91425" tIns="45700">
            <a:noAutofit/>
          </a:bodyPr>
          <a:lstStyle/>
          <a:p>
            <a:pPr indent="0" lvl="0" marL="0" marR="0" rtl="0" algn="l">
              <a:lnSpc>
                <a:spcPct val="85000"/>
              </a:lnSpc>
              <a:spcBef>
                <a:spcPts val="0"/>
              </a:spcBef>
              <a:buClr>
                <a:srgbClr val="1E4E79"/>
              </a:buClr>
              <a:buSzPct val="25000"/>
              <a:buFont typeface="Calibri"/>
              <a:buNone/>
            </a:pPr>
            <a:r>
              <a:rPr b="1" baseline="0" i="0" lang="en-US" sz="9600" u="none" cap="none" strike="noStrike">
                <a:solidFill>
                  <a:srgbClr val="1E4E79"/>
                </a:solidFill>
                <a:latin typeface="Calibri"/>
                <a:ea typeface="Calibri"/>
                <a:cs typeface="Calibri"/>
                <a:sym typeface="Calibri"/>
              </a:rPr>
              <a:t>System Integration</a:t>
            </a:r>
          </a:p>
        </p:txBody>
      </p:sp>
      <p:sp>
        <p:nvSpPr>
          <p:cNvPr id="98" name="Shape 98"/>
          <p:cNvSpPr txBox="1"/>
          <p:nvPr>
            <p:ph idx="1" type="subTitle"/>
          </p:nvPr>
        </p:nvSpPr>
        <p:spPr>
          <a:xfrm>
            <a:off x="1100050" y="4455619"/>
            <a:ext cx="10058399" cy="1143000"/>
          </a:xfrm>
          <a:prstGeom prst="rect">
            <a:avLst/>
          </a:prstGeom>
          <a:noFill/>
          <a:ln>
            <a:noFill/>
          </a:ln>
        </p:spPr>
        <p:txBody>
          <a:bodyPr anchorCtr="0" anchor="t" bIns="45700" lIns="91425" rIns="91425" tIns="45700">
            <a:noAutofit/>
          </a:bodyPr>
          <a:lstStyle/>
          <a:p>
            <a:pPr indent="0" lvl="0" marL="0" marR="0" rtl="0" algn="r">
              <a:lnSpc>
                <a:spcPct val="90000"/>
              </a:lnSpc>
              <a:spcBef>
                <a:spcPts val="0"/>
              </a:spcBef>
              <a:spcAft>
                <a:spcPts val="0"/>
              </a:spcAft>
              <a:buClr>
                <a:schemeClr val="accent1"/>
              </a:buClr>
              <a:buSzPct val="25000"/>
              <a:buFont typeface="Calibri"/>
              <a:buNone/>
            </a:pPr>
            <a:r>
              <a:rPr b="0" baseline="0" i="0" lang="en-US" sz="2400" u="none" cap="none" strike="noStrike">
                <a:solidFill>
                  <a:schemeClr val="dk2"/>
                </a:solidFill>
                <a:latin typeface="Calibri"/>
                <a:ea typeface="Calibri"/>
                <a:cs typeface="Calibri"/>
                <a:sym typeface="Calibri"/>
              </a:rPr>
              <a:t>IT 440: SYSTEM INTEGRATION</a:t>
            </a:r>
          </a:p>
          <a:p>
            <a:pPr indent="0" lvl="0" marL="0" marR="0" rtl="0" algn="l">
              <a:lnSpc>
                <a:spcPct val="90000"/>
              </a:lnSpc>
              <a:spcBef>
                <a:spcPts val="1400"/>
              </a:spcBef>
              <a:spcAft>
                <a:spcPts val="200"/>
              </a:spcAft>
              <a:buClr>
                <a:schemeClr val="accent1"/>
              </a:buClr>
              <a:buFont typeface="Calibri"/>
              <a:buNone/>
            </a:pPr>
            <a:r>
              <a:t/>
            </a:r>
            <a:endParaRPr b="0" baseline="0" i="0" sz="2400" u="none" cap="none" strike="noStrike">
              <a:solidFill>
                <a:schemeClr val="dk2"/>
              </a:solidFill>
              <a:latin typeface="Calibri"/>
              <a:ea typeface="Calibri"/>
              <a:cs typeface="Calibri"/>
              <a:sym typeface="Calibri"/>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1" name="Shape 171"/>
        <p:cNvGrpSpPr/>
        <p:nvPr/>
      </p:nvGrpSpPr>
      <p:grpSpPr>
        <a:xfrm>
          <a:off x="0" y="0"/>
          <a:ext cx="0" cy="0"/>
          <a:chOff x="0" y="0"/>
          <a:chExt cx="0" cy="0"/>
        </a:xfrm>
      </p:grpSpPr>
      <p:sp>
        <p:nvSpPr>
          <p:cNvPr id="172" name="Shape 172"/>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baseline="0" i="0" lang="en-US" sz="5400" u="none" cap="none" strike="noStrike">
                <a:solidFill>
                  <a:srgbClr val="1E4E79"/>
                </a:solidFill>
                <a:latin typeface="Calibri"/>
                <a:ea typeface="Calibri"/>
                <a:cs typeface="Calibri"/>
                <a:sym typeface="Calibri"/>
              </a:rPr>
              <a:t>SOFTWARE IMPLEMENTATION</a:t>
            </a:r>
          </a:p>
        </p:txBody>
      </p:sp>
      <p:sp>
        <p:nvSpPr>
          <p:cNvPr id="173" name="Shape 173"/>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1" baseline="0" i="0" lang="en-US" sz="2400" u="none" cap="none" strike="noStrike">
                <a:solidFill>
                  <a:srgbClr val="1E4E79"/>
                </a:solidFill>
                <a:latin typeface="Calibri"/>
                <a:ea typeface="Calibri"/>
                <a:cs typeface="Calibri"/>
                <a:sym typeface="Calibri"/>
              </a:rPr>
              <a:t>Purpose</a:t>
            </a:r>
            <a:r>
              <a:rPr b="0" baseline="0" i="0" lang="en-US" sz="2400" u="none" cap="none" strike="noStrike">
                <a:solidFill>
                  <a:srgbClr val="1E4E79"/>
                </a:solidFill>
                <a:latin typeface="Calibri"/>
                <a:ea typeface="Calibri"/>
                <a:cs typeface="Calibri"/>
                <a:sym typeface="Calibri"/>
              </a:rPr>
              <a:t>: provides assurance that engineering builds function as expected.</a:t>
            </a:r>
          </a:p>
          <a:p>
            <a:pPr indent="-91440" lvl="0" marL="91440" marR="0" rtl="0" algn="l">
              <a:lnSpc>
                <a:spcPct val="90000"/>
              </a:lnSpc>
              <a:spcBef>
                <a:spcPts val="1400"/>
              </a:spcBef>
              <a:spcAft>
                <a:spcPts val="0"/>
              </a:spcAft>
              <a:buClr>
                <a:schemeClr val="accent1"/>
              </a:buClr>
              <a:buSzPct val="100000"/>
              <a:buFont typeface="Calibri"/>
              <a:buChar char=" "/>
            </a:pPr>
            <a:r>
              <a:rPr b="1" baseline="0" i="0" lang="en-US" sz="2400" u="none" cap="none" strike="noStrike">
                <a:solidFill>
                  <a:srgbClr val="1E4E79"/>
                </a:solidFill>
                <a:latin typeface="Calibri"/>
                <a:ea typeface="Calibri"/>
                <a:cs typeface="Calibri"/>
                <a:sym typeface="Calibri"/>
              </a:rPr>
              <a:t>Use</a:t>
            </a:r>
            <a:r>
              <a:rPr b="0" baseline="0" i="0" lang="en-US" sz="2400" u="none" cap="none" strike="noStrike">
                <a:solidFill>
                  <a:srgbClr val="1E4E79"/>
                </a:solidFill>
                <a:latin typeface="Calibri"/>
                <a:ea typeface="Calibri"/>
                <a:cs typeface="Calibri"/>
                <a:sym typeface="Calibri"/>
              </a:rPr>
              <a:t>:</a:t>
            </a:r>
            <a:r>
              <a:rPr b="1" baseline="0" i="0" lang="en-US" sz="2400" u="none" cap="none" strike="noStrike">
                <a:solidFill>
                  <a:srgbClr val="1E4E79"/>
                </a:solidFill>
                <a:latin typeface="Calibri"/>
                <a:ea typeface="Calibri"/>
                <a:cs typeface="Calibri"/>
                <a:sym typeface="Calibri"/>
              </a:rPr>
              <a:t> </a:t>
            </a:r>
            <a:r>
              <a:rPr b="0" baseline="0" i="0" lang="en-US" sz="2400" u="none" cap="none" strike="noStrike">
                <a:solidFill>
                  <a:srgbClr val="1E4E79"/>
                </a:solidFill>
                <a:latin typeface="Calibri"/>
                <a:ea typeface="Calibri"/>
                <a:cs typeface="Calibri"/>
                <a:sym typeface="Calibri"/>
              </a:rPr>
              <a:t>enables smooth execution for verification and test activities.</a:t>
            </a:r>
          </a:p>
          <a:p>
            <a:pPr indent="-91440" lvl="0" marL="91440" marR="0" rtl="0" algn="l">
              <a:lnSpc>
                <a:spcPct val="90000"/>
              </a:lnSpc>
              <a:spcBef>
                <a:spcPts val="1400"/>
              </a:spcBef>
              <a:spcAft>
                <a:spcPts val="0"/>
              </a:spcAft>
              <a:buClr>
                <a:schemeClr val="accent1"/>
              </a:buClr>
              <a:buSzPct val="100000"/>
              <a:buFont typeface="Calibri"/>
              <a:buChar char=" "/>
            </a:pPr>
            <a:r>
              <a:rPr b="1" baseline="0" i="0" lang="en-US" sz="2400" u="none" cap="none" strike="noStrike">
                <a:solidFill>
                  <a:srgbClr val="1E4E79"/>
                </a:solidFill>
                <a:latin typeface="Calibri"/>
                <a:ea typeface="Calibri"/>
                <a:cs typeface="Calibri"/>
                <a:sym typeface="Calibri"/>
              </a:rPr>
              <a:t>Method</a:t>
            </a:r>
            <a:r>
              <a:rPr b="0" baseline="0" i="0" lang="en-US" sz="2400" u="none" cap="none" strike="noStrike">
                <a:solidFill>
                  <a:srgbClr val="1E4E79"/>
                </a:solidFill>
                <a:latin typeface="Calibri"/>
                <a:ea typeface="Calibri"/>
                <a:cs typeface="Calibri"/>
                <a:sym typeface="Calibri"/>
              </a:rPr>
              <a:t>: incremental software and test approach adds the functions incrementally in a series of engineering builds. As software is tested, build plans are modified for succeeding builds based results previously demonstrated during troubleshooting, and checkout. </a:t>
            </a:r>
          </a:p>
          <a:p>
            <a:pPr indent="-91440" lvl="0" marL="91440" marR="0" rtl="0" algn="l">
              <a:lnSpc>
                <a:spcPct val="90000"/>
              </a:lnSpc>
              <a:spcBef>
                <a:spcPts val="1400"/>
              </a:spcBef>
              <a:spcAft>
                <a:spcPts val="200"/>
              </a:spcAft>
              <a:buClr>
                <a:schemeClr val="accent1"/>
              </a:buClr>
              <a:buSzPct val="100000"/>
              <a:buFont typeface="Calibri"/>
              <a:buChar char=" "/>
            </a:pPr>
            <a:r>
              <a:rPr b="1" baseline="0" i="0" lang="en-US" sz="2400" u="none" cap="none" strike="noStrike">
                <a:solidFill>
                  <a:srgbClr val="1E4E79"/>
                </a:solidFill>
                <a:latin typeface="Calibri"/>
                <a:ea typeface="Calibri"/>
                <a:cs typeface="Calibri"/>
                <a:sym typeface="Calibri"/>
              </a:rPr>
              <a:t>Importance</a:t>
            </a:r>
            <a:r>
              <a:rPr b="0" baseline="0" i="0" lang="en-US" sz="2400" u="none" cap="none" strike="noStrike">
                <a:solidFill>
                  <a:srgbClr val="1E4E79"/>
                </a:solidFill>
                <a:latin typeface="Calibri"/>
                <a:ea typeface="Calibri"/>
                <a:cs typeface="Calibri"/>
                <a:sym typeface="Calibri"/>
              </a:rPr>
              <a:t>: requirement for integration testing in a development, integration facilities, or the software systems integration facility (S/SIF).</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7" name="Shape 177"/>
        <p:cNvGrpSpPr/>
        <p:nvPr/>
      </p:nvGrpSpPr>
      <p:grpSpPr>
        <a:xfrm>
          <a:off x="0" y="0"/>
          <a:ext cx="0" cy="0"/>
          <a:chOff x="0" y="0"/>
          <a:chExt cx="0" cy="0"/>
        </a:xfrm>
      </p:grpSpPr>
      <p:sp>
        <p:nvSpPr>
          <p:cNvPr id="178" name="Shape 178"/>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baseline="0" i="0" lang="en-US" sz="4800" u="none" cap="none" strike="noStrike">
                <a:solidFill>
                  <a:srgbClr val="1E4E79"/>
                </a:solidFill>
                <a:latin typeface="Calibri"/>
                <a:ea typeface="Calibri"/>
                <a:cs typeface="Calibri"/>
                <a:sym typeface="Calibri"/>
              </a:rPr>
              <a:t>SOFTWARE AND SYSTEMS INTEGRATION</a:t>
            </a:r>
          </a:p>
        </p:txBody>
      </p:sp>
      <p:sp>
        <p:nvSpPr>
          <p:cNvPr id="179" name="Shape 179"/>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86360" lvl="0" marL="91440" marR="0" rtl="0" algn="l">
              <a:lnSpc>
                <a:spcPct val="90000"/>
              </a:lnSpc>
              <a:spcBef>
                <a:spcPts val="0"/>
              </a:spcBef>
              <a:spcAft>
                <a:spcPts val="0"/>
              </a:spcAft>
              <a:buClr>
                <a:schemeClr val="accent1"/>
              </a:buClr>
              <a:buFont typeface="Calibri"/>
              <a:buNone/>
            </a:pPr>
            <a:r>
              <a:t/>
            </a:r>
            <a:endParaRPr b="1" baseline="0" i="0" sz="2800" u="none" cap="none" strike="noStrike">
              <a:solidFill>
                <a:srgbClr val="3F3F3F"/>
              </a:solidFill>
              <a:latin typeface="Calibri"/>
              <a:ea typeface="Calibri"/>
              <a:cs typeface="Calibri"/>
              <a:sym typeface="Calibri"/>
            </a:endParaRPr>
          </a:p>
          <a:p>
            <a:pPr indent="-91440" lvl="0" marL="91440" marR="0" rtl="0" algn="l">
              <a:lnSpc>
                <a:spcPct val="90000"/>
              </a:lnSpc>
              <a:spcBef>
                <a:spcPts val="1400"/>
              </a:spcBef>
              <a:spcAft>
                <a:spcPts val="0"/>
              </a:spcAft>
              <a:buClr>
                <a:schemeClr val="accent1"/>
              </a:buClr>
              <a:buSzPct val="100000"/>
              <a:buFont typeface="Calibri"/>
              <a:buChar char=" "/>
            </a:pPr>
            <a:r>
              <a:rPr b="1" baseline="0" i="0" lang="en-US" sz="3200" u="none" cap="none" strike="noStrike">
                <a:solidFill>
                  <a:srgbClr val="1E4E79"/>
                </a:solidFill>
                <a:latin typeface="Calibri"/>
                <a:ea typeface="Calibri"/>
                <a:cs typeface="Calibri"/>
                <a:sym typeface="Calibri"/>
              </a:rPr>
              <a:t>Purpose</a:t>
            </a:r>
            <a:r>
              <a:rPr b="0" baseline="0" i="0" lang="en-US" sz="3200" u="none" cap="none" strike="noStrike">
                <a:solidFill>
                  <a:srgbClr val="1E4E79"/>
                </a:solidFill>
                <a:latin typeface="Calibri"/>
                <a:ea typeface="Calibri"/>
                <a:cs typeface="Calibri"/>
                <a:sym typeface="Calibri"/>
              </a:rPr>
              <a:t>: provides a consistent approach to integration to ensure that the software and systems elements are assembled properly. </a:t>
            </a:r>
          </a:p>
          <a:p>
            <a:pPr indent="111760" lvl="0" marL="91440" marR="0" rtl="0" algn="l">
              <a:lnSpc>
                <a:spcPct val="90000"/>
              </a:lnSpc>
              <a:spcBef>
                <a:spcPts val="1400"/>
              </a:spcBef>
              <a:spcAft>
                <a:spcPts val="0"/>
              </a:spcAft>
              <a:buClr>
                <a:schemeClr val="accent1"/>
              </a:buClr>
              <a:buFont typeface="Calibri"/>
              <a:buNone/>
            </a:pPr>
            <a:r>
              <a:t/>
            </a:r>
            <a:endParaRPr b="0" baseline="0" i="0" sz="3200" u="none" cap="none" strike="noStrike">
              <a:solidFill>
                <a:srgbClr val="1E4E79"/>
              </a:solidFill>
              <a:latin typeface="Calibri"/>
              <a:ea typeface="Calibri"/>
              <a:cs typeface="Calibri"/>
              <a:sym typeface="Calibri"/>
            </a:endParaRPr>
          </a:p>
          <a:p>
            <a:pPr indent="-91440" lvl="0" marL="91440" marR="0" rtl="0" algn="l">
              <a:lnSpc>
                <a:spcPct val="90000"/>
              </a:lnSpc>
              <a:spcBef>
                <a:spcPts val="1400"/>
              </a:spcBef>
              <a:spcAft>
                <a:spcPts val="200"/>
              </a:spcAft>
              <a:buClr>
                <a:schemeClr val="accent1"/>
              </a:buClr>
              <a:buSzPct val="100000"/>
              <a:buFont typeface="Calibri"/>
              <a:buChar char=" "/>
            </a:pPr>
            <a:r>
              <a:rPr b="1" baseline="0" i="0" lang="en-US" sz="3200" u="none" cap="none" strike="noStrike">
                <a:solidFill>
                  <a:srgbClr val="1E4E79"/>
                </a:solidFill>
                <a:latin typeface="Calibri"/>
                <a:ea typeface="Calibri"/>
                <a:cs typeface="Calibri"/>
                <a:sym typeface="Calibri"/>
              </a:rPr>
              <a:t>Method</a:t>
            </a:r>
            <a:r>
              <a:rPr b="0" baseline="0" i="0" lang="en-US" sz="3200" u="none" cap="none" strike="noStrike">
                <a:solidFill>
                  <a:srgbClr val="1E4E79"/>
                </a:solidFill>
                <a:latin typeface="Calibri"/>
                <a:ea typeface="Calibri"/>
                <a:cs typeface="Calibri"/>
                <a:sym typeface="Calibri"/>
              </a:rPr>
              <a:t>: determines if created elements are prepared and subject to verification or validation.</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3" name="Shape 183"/>
        <p:cNvGrpSpPr/>
        <p:nvPr/>
      </p:nvGrpSpPr>
      <p:grpSpPr>
        <a:xfrm>
          <a:off x="0" y="0"/>
          <a:ext cx="0" cy="0"/>
          <a:chOff x="0" y="0"/>
          <a:chExt cx="0" cy="0"/>
        </a:xfrm>
      </p:grpSpPr>
      <p:sp>
        <p:nvSpPr>
          <p:cNvPr id="184" name="Shape 184"/>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baseline="0" i="0" lang="en-US" sz="5400" u="none" cap="none" strike="noStrike">
                <a:solidFill>
                  <a:srgbClr val="1E4E79"/>
                </a:solidFill>
                <a:latin typeface="Calibri"/>
                <a:ea typeface="Calibri"/>
                <a:cs typeface="Calibri"/>
                <a:sym typeface="Calibri"/>
              </a:rPr>
              <a:t>SOFTWARE SUBCONTRACTOR</a:t>
            </a:r>
          </a:p>
        </p:txBody>
      </p:sp>
      <p:sp>
        <p:nvSpPr>
          <p:cNvPr id="185" name="Shape 185"/>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1" baseline="0" i="0" lang="en-US" sz="3600" u="none" cap="none" strike="noStrike">
                <a:solidFill>
                  <a:srgbClr val="1E4E79"/>
                </a:solidFill>
                <a:latin typeface="Calibri"/>
                <a:ea typeface="Calibri"/>
                <a:cs typeface="Calibri"/>
                <a:sym typeface="Calibri"/>
              </a:rPr>
              <a:t>Role</a:t>
            </a:r>
            <a:r>
              <a:rPr b="0" baseline="0" i="0" lang="en-US" sz="3600" u="none" cap="none" strike="noStrike">
                <a:solidFill>
                  <a:srgbClr val="1E4E79"/>
                </a:solidFill>
                <a:latin typeface="Calibri"/>
                <a:ea typeface="Calibri"/>
                <a:cs typeface="Calibri"/>
                <a:sym typeface="Calibri"/>
              </a:rPr>
              <a:t>: to describe how a programs and projects will benefit from outside resources.</a:t>
            </a:r>
          </a:p>
          <a:p>
            <a:pPr indent="-183388" lvl="4" marL="932688" marR="0" rtl="0" algn="l">
              <a:lnSpc>
                <a:spcPct val="90000"/>
              </a:lnSpc>
              <a:spcBef>
                <a:spcPts val="400"/>
              </a:spcBef>
              <a:spcAft>
                <a:spcPts val="0"/>
              </a:spcAft>
              <a:buClr>
                <a:schemeClr val="accent1"/>
              </a:buClr>
              <a:buSzPct val="100000"/>
              <a:buFont typeface="Arial"/>
              <a:buChar char="•"/>
            </a:pPr>
            <a:r>
              <a:rPr b="0" baseline="0" i="0" lang="en-US" sz="3600" u="none" cap="none" strike="noStrike">
                <a:solidFill>
                  <a:srgbClr val="1E4E79"/>
                </a:solidFill>
                <a:latin typeface="Calibri"/>
                <a:ea typeface="Calibri"/>
                <a:cs typeface="Calibri"/>
                <a:sym typeface="Calibri"/>
              </a:rPr>
              <a:t>Provides required software/hardware products to be under contract and effective. </a:t>
            </a:r>
          </a:p>
          <a:p>
            <a:pPr indent="-183388" lvl="4" marL="932688" marR="0" rtl="0" algn="l">
              <a:lnSpc>
                <a:spcPct val="90000"/>
              </a:lnSpc>
              <a:spcBef>
                <a:spcPts val="600"/>
              </a:spcBef>
              <a:spcAft>
                <a:spcPts val="400"/>
              </a:spcAft>
              <a:buClr>
                <a:schemeClr val="accent1"/>
              </a:buClr>
              <a:buSzPct val="100000"/>
              <a:buFont typeface="Arial"/>
              <a:buChar char="•"/>
            </a:pPr>
            <a:r>
              <a:rPr b="0" baseline="0" i="0" lang="en-US" sz="3600" u="none" cap="none" strike="noStrike">
                <a:solidFill>
                  <a:srgbClr val="1E4E79"/>
                </a:solidFill>
                <a:latin typeface="Calibri"/>
                <a:ea typeface="Calibri"/>
                <a:cs typeface="Calibri"/>
                <a:sym typeface="Calibri"/>
              </a:rPr>
              <a:t>presentation to the customer must be understood from start of the presentation to the finish.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9" name="Shape 189"/>
        <p:cNvGrpSpPr/>
        <p:nvPr/>
      </p:nvGrpSpPr>
      <p:grpSpPr>
        <a:xfrm>
          <a:off x="0" y="0"/>
          <a:ext cx="0" cy="0"/>
          <a:chOff x="0" y="0"/>
          <a:chExt cx="0" cy="0"/>
        </a:xfrm>
      </p:grpSpPr>
      <p:sp>
        <p:nvSpPr>
          <p:cNvPr id="190" name="Shape 190"/>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baseline="0" i="0" lang="en-US" sz="4800" u="none" cap="none" strike="noStrike">
                <a:solidFill>
                  <a:srgbClr val="1E4E79"/>
                </a:solidFill>
                <a:latin typeface="Calibri"/>
                <a:ea typeface="Calibri"/>
                <a:cs typeface="Calibri"/>
                <a:sym typeface="Calibri"/>
              </a:rPr>
              <a:t>SOFTWARE AND SYSTEMS INTEGRATION DELIVERY</a:t>
            </a:r>
          </a:p>
        </p:txBody>
      </p:sp>
      <p:sp>
        <p:nvSpPr>
          <p:cNvPr id="191" name="Shape 191"/>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137160" lvl="0" marL="91440" marR="0" rtl="0" algn="l">
              <a:lnSpc>
                <a:spcPct val="90000"/>
              </a:lnSpc>
              <a:spcBef>
                <a:spcPts val="0"/>
              </a:spcBef>
              <a:spcAft>
                <a:spcPts val="0"/>
              </a:spcAft>
              <a:buClr>
                <a:schemeClr val="accent1"/>
              </a:buClr>
              <a:buFont typeface="Calibri"/>
              <a:buNone/>
            </a:pPr>
            <a:r>
              <a:t/>
            </a:r>
            <a:endParaRPr b="1" baseline="0" i="0" sz="3600" u="none" cap="none" strike="noStrike">
              <a:solidFill>
                <a:srgbClr val="3F3F3F"/>
              </a:solidFill>
              <a:latin typeface="Calibri"/>
              <a:ea typeface="Calibri"/>
              <a:cs typeface="Calibri"/>
              <a:sym typeface="Calibri"/>
            </a:endParaRPr>
          </a:p>
          <a:p>
            <a:pPr indent="-91440" lvl="0" marL="91440" marR="0" rtl="0" algn="l">
              <a:lnSpc>
                <a:spcPct val="90000"/>
              </a:lnSpc>
              <a:spcBef>
                <a:spcPts val="1400"/>
              </a:spcBef>
              <a:spcAft>
                <a:spcPts val="0"/>
              </a:spcAft>
              <a:buClr>
                <a:schemeClr val="accent1"/>
              </a:buClr>
              <a:buSzPct val="100000"/>
              <a:buFont typeface="Calibri"/>
              <a:buChar char=" "/>
            </a:pPr>
            <a:r>
              <a:rPr b="1" baseline="0" i="0" lang="en-US" sz="3600" u="none" cap="none" strike="noStrike">
                <a:solidFill>
                  <a:srgbClr val="1E4E79"/>
                </a:solidFill>
                <a:latin typeface="Calibri"/>
                <a:ea typeface="Calibri"/>
                <a:cs typeface="Calibri"/>
                <a:sym typeface="Calibri"/>
              </a:rPr>
              <a:t>Purpose</a:t>
            </a:r>
            <a:r>
              <a:rPr b="0" baseline="0" i="0" lang="en-US" sz="3600" u="none" cap="none" strike="noStrike">
                <a:solidFill>
                  <a:srgbClr val="1E4E79"/>
                </a:solidFill>
                <a:latin typeface="Calibri"/>
                <a:ea typeface="Calibri"/>
                <a:cs typeface="Calibri"/>
                <a:sym typeface="Calibri"/>
              </a:rPr>
              <a:t>: to ensure that units tested are complete and documented prior to official delivery. </a:t>
            </a:r>
          </a:p>
          <a:p>
            <a:pPr indent="-91440" lvl="0" marL="91440" marR="0" rtl="0" algn="l">
              <a:lnSpc>
                <a:spcPct val="90000"/>
              </a:lnSpc>
              <a:spcBef>
                <a:spcPts val="1400"/>
              </a:spcBef>
              <a:spcAft>
                <a:spcPts val="200"/>
              </a:spcAft>
              <a:buClr>
                <a:schemeClr val="accent1"/>
              </a:buClr>
              <a:buSzPct val="100000"/>
              <a:buFont typeface="Calibri"/>
              <a:buChar char=" "/>
            </a:pPr>
            <a:r>
              <a:rPr b="1" baseline="0" i="0" lang="en-US" sz="3600" u="none" cap="none" strike="noStrike">
                <a:solidFill>
                  <a:srgbClr val="1E4E79"/>
                </a:solidFill>
                <a:latin typeface="Calibri"/>
                <a:ea typeface="Calibri"/>
                <a:cs typeface="Calibri"/>
                <a:sym typeface="Calibri"/>
              </a:rPr>
              <a:t>Requirement</a:t>
            </a:r>
            <a:r>
              <a:rPr b="0" baseline="0" i="0" lang="en-US" sz="3600" u="none" cap="none" strike="noStrike">
                <a:solidFill>
                  <a:srgbClr val="1E4E79"/>
                </a:solidFill>
                <a:latin typeface="Calibri"/>
                <a:ea typeface="Calibri"/>
                <a:cs typeface="Calibri"/>
                <a:sym typeface="Calibri"/>
              </a:rPr>
              <a:t>: integration testing to ensure both software and systems are integrated and working mutually. </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5" name="Shape 195"/>
        <p:cNvGrpSpPr/>
        <p:nvPr/>
      </p:nvGrpSpPr>
      <p:grpSpPr>
        <a:xfrm>
          <a:off x="0" y="0"/>
          <a:ext cx="0" cy="0"/>
          <a:chOff x="0" y="0"/>
          <a:chExt cx="0" cy="0"/>
        </a:xfrm>
      </p:grpSpPr>
      <p:sp>
        <p:nvSpPr>
          <p:cNvPr id="196" name="Shape 196"/>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baseline="0" i="0" lang="en-US" sz="6000" u="none" cap="none" strike="noStrike">
                <a:solidFill>
                  <a:srgbClr val="1E4E79"/>
                </a:solidFill>
                <a:latin typeface="Calibri"/>
                <a:ea typeface="Calibri"/>
                <a:cs typeface="Calibri"/>
                <a:sym typeface="Calibri"/>
              </a:rPr>
              <a:t>PRODUCT EVALUATION</a:t>
            </a:r>
          </a:p>
        </p:txBody>
      </p:sp>
      <p:sp>
        <p:nvSpPr>
          <p:cNvPr id="197" name="Shape 197"/>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1" baseline="0" i="0" lang="en-US" sz="3200" u="none" cap="none" strike="noStrike">
                <a:solidFill>
                  <a:srgbClr val="1E4E79"/>
                </a:solidFill>
                <a:latin typeface="Calibri"/>
                <a:ea typeface="Calibri"/>
                <a:cs typeface="Calibri"/>
                <a:sym typeface="Calibri"/>
              </a:rPr>
              <a:t>Purpose</a:t>
            </a:r>
            <a:r>
              <a:rPr b="0" baseline="0" i="0" lang="en-US" sz="3200" u="none" cap="none" strike="noStrike">
                <a:solidFill>
                  <a:srgbClr val="1E4E79"/>
                </a:solidFill>
                <a:latin typeface="Calibri"/>
                <a:ea typeface="Calibri"/>
                <a:cs typeface="Calibri"/>
                <a:sym typeface="Calibri"/>
              </a:rPr>
              <a:t>: provides the necessary process steps to conduct and perform continual evaluations of software products during the design/development life cycle and integration activities. </a:t>
            </a:r>
          </a:p>
          <a:p>
            <a:pPr indent="-183388" lvl="4" marL="932688" marR="0" rtl="0" algn="l">
              <a:lnSpc>
                <a:spcPct val="90000"/>
              </a:lnSpc>
              <a:spcBef>
                <a:spcPts val="400"/>
              </a:spcBef>
              <a:spcAft>
                <a:spcPts val="400"/>
              </a:spcAft>
              <a:buClr>
                <a:schemeClr val="accent1"/>
              </a:buClr>
              <a:buSzPct val="100000"/>
              <a:buFont typeface="Arial"/>
              <a:buChar char="•"/>
            </a:pPr>
            <a:r>
              <a:rPr b="0" baseline="0" i="0" lang="en-US" sz="3200" u="none" cap="none" strike="noStrike">
                <a:solidFill>
                  <a:srgbClr val="1E4E79"/>
                </a:solidFill>
                <a:latin typeface="Calibri"/>
                <a:ea typeface="Calibri"/>
                <a:cs typeface="Calibri"/>
                <a:sym typeface="Calibri"/>
              </a:rPr>
              <a:t>evaluation tools and checklists are developed with related scheduled processes to conduct the mandatory audits and evaluations.</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1" name="Shape 201"/>
        <p:cNvGrpSpPr/>
        <p:nvPr/>
      </p:nvGrpSpPr>
      <p:grpSpPr>
        <a:xfrm>
          <a:off x="0" y="0"/>
          <a:ext cx="0" cy="0"/>
          <a:chOff x="0" y="0"/>
          <a:chExt cx="0" cy="0"/>
        </a:xfrm>
      </p:grpSpPr>
      <p:sp>
        <p:nvSpPr>
          <p:cNvPr id="202" name="Shape 202"/>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baseline="0" i="0" lang="en-US" sz="7200" u="none" cap="none" strike="noStrike">
                <a:solidFill>
                  <a:srgbClr val="1E4E79"/>
                </a:solidFill>
                <a:latin typeface="Calibri"/>
                <a:ea typeface="Calibri"/>
                <a:cs typeface="Calibri"/>
                <a:sym typeface="Calibri"/>
              </a:rPr>
              <a:t>FIX THIS PROBLEM </a:t>
            </a:r>
          </a:p>
        </p:txBody>
      </p:sp>
      <p:sp>
        <p:nvSpPr>
          <p:cNvPr id="203" name="Shape 203"/>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35560" lvl="0" marL="91440" marR="0" rtl="0" algn="l">
              <a:lnSpc>
                <a:spcPct val="90000"/>
              </a:lnSpc>
              <a:spcBef>
                <a:spcPts val="0"/>
              </a:spcBef>
              <a:spcAft>
                <a:spcPts val="0"/>
              </a:spcAft>
              <a:buClr>
                <a:schemeClr val="accent1"/>
              </a:buClr>
              <a:buFont typeface="Calibri"/>
              <a:buNone/>
            </a:pPr>
            <a:r>
              <a:t/>
            </a:r>
            <a:endParaRPr b="0" baseline="0" i="0" sz="2000" u="none" cap="none" strike="noStrike">
              <a:solidFill>
                <a:srgbClr val="3F3F3F"/>
              </a:solidFill>
              <a:latin typeface="Calibri"/>
              <a:ea typeface="Calibri"/>
              <a:cs typeface="Calibri"/>
              <a:sym typeface="Calibri"/>
            </a:endParaRPr>
          </a:p>
          <a:p>
            <a:pPr indent="-91440" lvl="0" marL="91440" marR="0" rtl="0" algn="l">
              <a:lnSpc>
                <a:spcPct val="90000"/>
              </a:lnSpc>
              <a:spcBef>
                <a:spcPts val="1400"/>
              </a:spcBef>
              <a:spcAft>
                <a:spcPts val="0"/>
              </a:spcAft>
              <a:buClr>
                <a:schemeClr val="accent1"/>
              </a:buClr>
              <a:buSzPct val="100000"/>
              <a:buFont typeface="Calibri"/>
              <a:buChar char=" "/>
            </a:pPr>
            <a:r>
              <a:rPr b="1" baseline="0" i="0" lang="en-US" sz="3200" u="none" cap="none" strike="noStrike">
                <a:solidFill>
                  <a:srgbClr val="1E4E79"/>
                </a:solidFill>
                <a:latin typeface="Calibri"/>
                <a:ea typeface="Calibri"/>
                <a:cs typeface="Calibri"/>
                <a:sym typeface="Calibri"/>
              </a:rPr>
              <a:t>A FINAL NOTE: </a:t>
            </a:r>
          </a:p>
          <a:p>
            <a:pPr indent="-91440" lvl="0" marL="91440" marR="0" rtl="0" algn="l">
              <a:lnSpc>
                <a:spcPct val="90000"/>
              </a:lnSpc>
              <a:spcBef>
                <a:spcPts val="1400"/>
              </a:spcBef>
              <a:spcAft>
                <a:spcPts val="0"/>
              </a:spcAft>
              <a:buClr>
                <a:schemeClr val="accent1"/>
              </a:buClr>
              <a:buSzPct val="100000"/>
              <a:buFont typeface="Calibri"/>
              <a:buChar char=" "/>
            </a:pPr>
            <a:r>
              <a:rPr b="0" baseline="0" i="0" lang="en-US" sz="3200" u="none" cap="none" strike="noStrike">
                <a:solidFill>
                  <a:srgbClr val="1E4E79"/>
                </a:solidFill>
                <a:latin typeface="Calibri"/>
                <a:ea typeface="Calibri"/>
                <a:cs typeface="Calibri"/>
                <a:sym typeface="Calibri"/>
              </a:rPr>
              <a:t>“Quality First” is the most important method. In order to have an impact on the integration and quality of  software in addition to meeting scheduled delivery deadlines, hardware and software designers MUST work together to solve issues.</a:t>
            </a:r>
          </a:p>
          <a:p>
            <a:pPr indent="35560" lvl="0" marL="91440" marR="0" rtl="0" algn="l">
              <a:lnSpc>
                <a:spcPct val="90000"/>
              </a:lnSpc>
              <a:spcBef>
                <a:spcPts val="1400"/>
              </a:spcBef>
              <a:spcAft>
                <a:spcPts val="200"/>
              </a:spcAft>
              <a:buClr>
                <a:schemeClr val="accent1"/>
              </a:buClr>
              <a:buFont typeface="Calibri"/>
              <a:buNone/>
            </a:pPr>
            <a:r>
              <a:t/>
            </a:r>
            <a:endParaRPr b="0" baseline="0" i="0" sz="2000" u="none" cap="none" strike="noStrike">
              <a:solidFill>
                <a:srgbClr val="3F3F3F"/>
              </a:solidFill>
              <a:latin typeface="Calibri"/>
              <a:ea typeface="Calibri"/>
              <a:cs typeface="Calibri"/>
              <a:sym typeface="Calibri"/>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2" name="Shape 102"/>
        <p:cNvGrpSpPr/>
        <p:nvPr/>
      </p:nvGrpSpPr>
      <p:grpSpPr>
        <a:xfrm>
          <a:off x="0" y="0"/>
          <a:ext cx="0" cy="0"/>
          <a:chOff x="0" y="0"/>
          <a:chExt cx="0" cy="0"/>
        </a:xfrm>
      </p:grpSpPr>
      <p:sp>
        <p:nvSpPr>
          <p:cNvPr id="103" name="Shape 103"/>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0" baseline="0" i="0" lang="en-US" sz="4800" u="none" cap="none" strike="noStrike">
                <a:solidFill>
                  <a:srgbClr val="1E4E79"/>
                </a:solidFill>
                <a:latin typeface="Calibri"/>
                <a:ea typeface="Calibri"/>
                <a:cs typeface="Calibri"/>
                <a:sym typeface="Calibri"/>
              </a:rPr>
              <a:t>Upon completion of this week’s activities, you will be able to:</a:t>
            </a:r>
          </a:p>
        </p:txBody>
      </p:sp>
      <p:sp>
        <p:nvSpPr>
          <p:cNvPr id="104" name="Shape 104"/>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0" lvl="0" marL="0" marR="0" rtl="0" algn="just">
              <a:lnSpc>
                <a:spcPct val="90000"/>
              </a:lnSpc>
              <a:spcBef>
                <a:spcPts val="0"/>
              </a:spcBef>
              <a:spcAft>
                <a:spcPts val="0"/>
              </a:spcAft>
              <a:buClr>
                <a:srgbClr val="1E4E79"/>
              </a:buClr>
              <a:buFont typeface="Calibri"/>
              <a:buNone/>
            </a:pPr>
            <a:r>
              <a:t/>
            </a:r>
            <a:endParaRPr b="0" baseline="0" i="0" sz="2400" u="none" cap="none" strike="noStrike">
              <a:solidFill>
                <a:srgbClr val="3F3F3F"/>
              </a:solidFill>
              <a:latin typeface="Calibri"/>
              <a:ea typeface="Calibri"/>
              <a:cs typeface="Calibri"/>
              <a:sym typeface="Calibri"/>
            </a:endParaRPr>
          </a:p>
          <a:p>
            <a:pPr indent="-91440" lvl="0" marL="91440" marR="0" rtl="0" algn="just">
              <a:lnSpc>
                <a:spcPct val="90000"/>
              </a:lnSpc>
              <a:spcBef>
                <a:spcPts val="1400"/>
              </a:spcBef>
              <a:spcAft>
                <a:spcPts val="0"/>
              </a:spcAft>
              <a:buClr>
                <a:srgbClr val="1E4E79"/>
              </a:buClr>
              <a:buSzPct val="100000"/>
              <a:buFont typeface="Noto Symbol"/>
              <a:buChar char="✓"/>
            </a:pPr>
            <a:r>
              <a:rPr b="0" baseline="0" i="0" lang="en-US" sz="2400" u="none" cap="none" strike="noStrike">
                <a:solidFill>
                  <a:srgbClr val="1E4E79"/>
                </a:solidFill>
                <a:latin typeface="Calibri"/>
                <a:ea typeface="Calibri"/>
                <a:cs typeface="Calibri"/>
                <a:sym typeface="Calibri"/>
              </a:rPr>
              <a:t>Understand why the methods for software and systems integration are   needed to be more effective in developmental military and aerospace programs and project development.</a:t>
            </a:r>
          </a:p>
          <a:p>
            <a:pPr indent="-91440" lvl="0" marL="91440" marR="0" rtl="0" algn="just">
              <a:lnSpc>
                <a:spcPct val="90000"/>
              </a:lnSpc>
              <a:spcBef>
                <a:spcPts val="1400"/>
              </a:spcBef>
              <a:spcAft>
                <a:spcPts val="0"/>
              </a:spcAft>
              <a:buClr>
                <a:srgbClr val="1E4E79"/>
              </a:buClr>
              <a:buSzPct val="100000"/>
              <a:buFont typeface="Noto Symbol"/>
              <a:buChar char="✓"/>
            </a:pPr>
            <a:r>
              <a:rPr b="0" baseline="0" i="0" lang="en-US" sz="2400" u="none" cap="none" strike="noStrike">
                <a:solidFill>
                  <a:srgbClr val="1E4E79"/>
                </a:solidFill>
                <a:latin typeface="Calibri"/>
                <a:ea typeface="Calibri"/>
                <a:cs typeface="Calibri"/>
                <a:sym typeface="Calibri"/>
              </a:rPr>
              <a:t>Discuss how the software industry/companies could benefit as well by adopting these effective methods.</a:t>
            </a:r>
          </a:p>
          <a:p>
            <a:pPr indent="-91440" lvl="0" marL="91440" marR="0" rtl="0" algn="just">
              <a:lnSpc>
                <a:spcPct val="90000"/>
              </a:lnSpc>
              <a:spcBef>
                <a:spcPts val="1400"/>
              </a:spcBef>
              <a:spcAft>
                <a:spcPts val="0"/>
              </a:spcAft>
              <a:buClr>
                <a:srgbClr val="1E4E79"/>
              </a:buClr>
              <a:buSzPct val="100000"/>
              <a:buFont typeface="Noto Symbol"/>
              <a:buChar char="✓"/>
            </a:pPr>
            <a:r>
              <a:rPr b="0" baseline="0" i="0" lang="en-US" sz="2400" u="none" cap="none" strike="noStrike">
                <a:solidFill>
                  <a:srgbClr val="1E4E79"/>
                </a:solidFill>
                <a:latin typeface="Calibri"/>
                <a:ea typeface="Calibri"/>
                <a:cs typeface="Calibri"/>
                <a:sym typeface="Calibri"/>
              </a:rPr>
              <a:t>Explain the software life cycle, and the importance of integra­tion operations.</a:t>
            </a:r>
          </a:p>
          <a:p>
            <a:pPr indent="35560" lvl="0" marL="91440" marR="0" rtl="0" algn="l">
              <a:lnSpc>
                <a:spcPct val="90000"/>
              </a:lnSpc>
              <a:spcBef>
                <a:spcPts val="1400"/>
              </a:spcBef>
              <a:spcAft>
                <a:spcPts val="200"/>
              </a:spcAft>
              <a:buClr>
                <a:schemeClr val="accent1"/>
              </a:buClr>
              <a:buFont typeface="Noto Symbol"/>
              <a:buNone/>
            </a:pPr>
            <a:r>
              <a:t/>
            </a:r>
            <a:endParaRPr b="0" baseline="0" i="0" sz="2000" u="none" cap="none" strike="noStrike">
              <a:solidFill>
                <a:srgbClr val="3F3F3F"/>
              </a:solidFill>
              <a:latin typeface="Calibri"/>
              <a:ea typeface="Calibri"/>
              <a:cs typeface="Calibri"/>
              <a:sym typeface="Calibri"/>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8" name="Shape 108"/>
        <p:cNvGrpSpPr/>
        <p:nvPr/>
      </p:nvGrpSpPr>
      <p:grpSpPr>
        <a:xfrm>
          <a:off x="0" y="0"/>
          <a:ext cx="0" cy="0"/>
          <a:chOff x="0" y="0"/>
          <a:chExt cx="0" cy="0"/>
        </a:xfrm>
      </p:grpSpPr>
      <p:sp>
        <p:nvSpPr>
          <p:cNvPr id="109" name="Shape 109"/>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3F3F3F"/>
              </a:buClr>
              <a:buSzPct val="25000"/>
              <a:buFont typeface="Calibri"/>
              <a:buNone/>
            </a:pPr>
            <a:br>
              <a:rPr b="0" baseline="0" i="0" lang="en-US" sz="6600" u="none" cap="none" strike="noStrike">
                <a:solidFill>
                  <a:srgbClr val="3F3F3F"/>
                </a:solidFill>
                <a:latin typeface="Calibri"/>
                <a:ea typeface="Calibri"/>
                <a:cs typeface="Calibri"/>
                <a:sym typeface="Calibri"/>
              </a:rPr>
            </a:br>
            <a:r>
              <a:rPr b="1" baseline="0" i="0" lang="en-US" sz="6600" u="none" cap="none" strike="noStrike">
                <a:solidFill>
                  <a:srgbClr val="1E4E79"/>
                </a:solidFill>
                <a:latin typeface="Calibri"/>
                <a:ea typeface="Calibri"/>
                <a:cs typeface="Calibri"/>
                <a:sym typeface="Calibri"/>
              </a:rPr>
              <a:t>INTEGRATION METHODS </a:t>
            </a:r>
          </a:p>
        </p:txBody>
      </p:sp>
      <p:sp>
        <p:nvSpPr>
          <p:cNvPr id="110" name="Shape 110"/>
          <p:cNvSpPr txBox="1"/>
          <p:nvPr>
            <p:ph idx="1" type="body"/>
          </p:nvPr>
        </p:nvSpPr>
        <p:spPr>
          <a:xfrm>
            <a:off x="1097279" y="1845733"/>
            <a:ext cx="10543031" cy="4445338"/>
          </a:xfrm>
          <a:prstGeom prst="rect">
            <a:avLst/>
          </a:prstGeom>
          <a:noFill/>
          <a:ln>
            <a:noFill/>
          </a:ln>
        </p:spPr>
        <p:txBody>
          <a:bodyPr anchorCtr="0" anchor="t" bIns="45700" lIns="0" rIns="0" tIns="45700">
            <a:noAutofit/>
          </a:bodyPr>
          <a:lstStyle/>
          <a:p>
            <a:pPr indent="0" lvl="0" marL="0" marR="0" rtl="0" algn="ctr">
              <a:lnSpc>
                <a:spcPct val="90000"/>
              </a:lnSpc>
              <a:spcBef>
                <a:spcPts val="0"/>
              </a:spcBef>
              <a:spcAft>
                <a:spcPts val="0"/>
              </a:spcAft>
              <a:buClr>
                <a:schemeClr val="accent1"/>
              </a:buClr>
              <a:buFont typeface="Calibri"/>
              <a:buNone/>
            </a:pPr>
            <a:r>
              <a:t/>
            </a:r>
            <a:endParaRPr b="0" baseline="0" i="0" sz="4000" u="none" cap="none" strike="noStrike">
              <a:solidFill>
                <a:srgbClr val="1E4E79"/>
              </a:solidFill>
              <a:latin typeface="Calibri"/>
              <a:ea typeface="Calibri"/>
              <a:cs typeface="Calibri"/>
              <a:sym typeface="Calibri"/>
            </a:endParaRPr>
          </a:p>
          <a:p>
            <a:pPr indent="0" lvl="0" marL="0" marR="0" rtl="0" algn="ctr">
              <a:lnSpc>
                <a:spcPct val="90000"/>
              </a:lnSpc>
              <a:spcBef>
                <a:spcPts val="1400"/>
              </a:spcBef>
              <a:spcAft>
                <a:spcPts val="0"/>
              </a:spcAft>
              <a:buClr>
                <a:schemeClr val="accent1"/>
              </a:buClr>
              <a:buSzPct val="25000"/>
              <a:buFont typeface="Calibri"/>
              <a:buNone/>
            </a:pPr>
            <a:r>
              <a:rPr b="0" baseline="0" i="0" lang="en-US" sz="4000" u="none" cap="none" strike="noStrike">
                <a:solidFill>
                  <a:srgbClr val="1E4E79"/>
                </a:solidFill>
                <a:latin typeface="Calibri"/>
                <a:ea typeface="Calibri"/>
                <a:cs typeface="Calibri"/>
                <a:sym typeface="Calibri"/>
              </a:rPr>
              <a:t>The success of software and systems integration capabilities is dependent upon a major discipline supporting the entire software life cycle.</a:t>
            </a:r>
          </a:p>
          <a:p>
            <a:pPr indent="35560" lvl="0" marL="91440" marR="0" rtl="0" algn="l">
              <a:lnSpc>
                <a:spcPct val="90000"/>
              </a:lnSpc>
              <a:spcBef>
                <a:spcPts val="1400"/>
              </a:spcBef>
              <a:spcAft>
                <a:spcPts val="0"/>
              </a:spcAft>
              <a:buClr>
                <a:schemeClr val="accent1"/>
              </a:buClr>
              <a:buFont typeface="Calibri"/>
              <a:buNone/>
            </a:pPr>
            <a:r>
              <a:t/>
            </a:r>
            <a:endParaRPr b="0" baseline="0" i="0" sz="2000" u="none" cap="none" strike="noStrike">
              <a:solidFill>
                <a:srgbClr val="3F3F3F"/>
              </a:solidFill>
              <a:latin typeface="Calibri"/>
              <a:ea typeface="Calibri"/>
              <a:cs typeface="Calibri"/>
              <a:sym typeface="Calibri"/>
            </a:endParaRPr>
          </a:p>
          <a:p>
            <a:pPr indent="35560" lvl="0" marL="91440" marR="0" rtl="0" algn="l">
              <a:lnSpc>
                <a:spcPct val="90000"/>
              </a:lnSpc>
              <a:spcBef>
                <a:spcPts val="1400"/>
              </a:spcBef>
              <a:spcAft>
                <a:spcPts val="200"/>
              </a:spcAft>
              <a:buClr>
                <a:schemeClr val="accent1"/>
              </a:buClr>
              <a:buFont typeface="Calibri"/>
              <a:buNone/>
            </a:pPr>
            <a:r>
              <a:t/>
            </a:r>
            <a:endParaRPr b="0" baseline="0" i="0" sz="2000" u="none" cap="none" strike="noStrike">
              <a:solidFill>
                <a:srgbClr val="3F3F3F"/>
              </a:solidFill>
              <a:latin typeface="Calibri"/>
              <a:ea typeface="Calibri"/>
              <a:cs typeface="Calibri"/>
              <a:sym typeface="Calibri"/>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4" name="Shape 114"/>
        <p:cNvGrpSpPr/>
        <p:nvPr/>
      </p:nvGrpSpPr>
      <p:grpSpPr>
        <a:xfrm>
          <a:off x="0" y="0"/>
          <a:ext cx="0" cy="0"/>
          <a:chOff x="0" y="0"/>
          <a:chExt cx="0" cy="0"/>
        </a:xfrm>
      </p:grpSpPr>
      <p:sp>
        <p:nvSpPr>
          <p:cNvPr id="115" name="Shape 115"/>
          <p:cNvSpPr txBox="1"/>
          <p:nvPr>
            <p:ph type="title"/>
          </p:nvPr>
        </p:nvSpPr>
        <p:spPr>
          <a:xfrm>
            <a:off x="0" y="287337"/>
            <a:ext cx="11388725" cy="1116012"/>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0" baseline="0" i="0" lang="en-US" sz="6000" u="none" cap="none" strike="noStrike">
                <a:solidFill>
                  <a:srgbClr val="1E4E79"/>
                </a:solidFill>
                <a:latin typeface="Calibri"/>
                <a:ea typeface="Calibri"/>
                <a:cs typeface="Calibri"/>
                <a:sym typeface="Calibri"/>
              </a:rPr>
              <a:t>SOFTWARE LIFE CYCLE </a:t>
            </a:r>
          </a:p>
        </p:txBody>
      </p:sp>
      <p:grpSp>
        <p:nvGrpSpPr>
          <p:cNvPr id="116" name="Shape 116"/>
          <p:cNvGrpSpPr/>
          <p:nvPr/>
        </p:nvGrpSpPr>
        <p:grpSpPr>
          <a:xfrm>
            <a:off x="2661953" y="1529544"/>
            <a:ext cx="5118666" cy="4875679"/>
            <a:chOff x="2661953" y="-61130"/>
            <a:chExt cx="5118666" cy="4875679"/>
          </a:xfrm>
        </p:grpSpPr>
        <p:sp>
          <p:nvSpPr>
            <p:cNvPr id="117" name="Shape 117"/>
            <p:cNvSpPr/>
            <p:nvPr/>
          </p:nvSpPr>
          <p:spPr>
            <a:xfrm>
              <a:off x="2783447" y="-61130"/>
              <a:ext cx="4875679" cy="4875679"/>
            </a:xfrm>
            <a:custGeom>
              <a:pathLst>
                <a:path extrusionOk="0" h="120000" w="120000">
                  <a:moveTo>
                    <a:pt x="69257" y="4346"/>
                  </a:moveTo>
                  <a:lnTo>
                    <a:pt x="69257" y="4346"/>
                  </a:lnTo>
                  <a:cubicBezTo>
                    <a:pt x="97021" y="8964"/>
                    <a:pt x="117134" y="33339"/>
                    <a:pt x="116398" y="61475"/>
                  </a:cubicBezTo>
                  <a:cubicBezTo>
                    <a:pt x="115662" y="89610"/>
                    <a:pt x="94302" y="112900"/>
                    <a:pt x="66335" y="116061"/>
                  </a:cubicBezTo>
                  <a:cubicBezTo>
                    <a:pt x="38367" y="119221"/>
                    <a:pt x="12349" y="101286"/>
                    <a:pt x="5352" y="74024"/>
                  </a:cubicBezTo>
                  <a:cubicBezTo>
                    <a:pt x="-1643" y="46762"/>
                    <a:pt x="12523" y="18513"/>
                    <a:pt x="38556" y="7816"/>
                  </a:cubicBezTo>
                  <a:lnTo>
                    <a:pt x="37504" y="4407"/>
                  </a:lnTo>
                  <a:lnTo>
                    <a:pt x="44341" y="9269"/>
                  </a:lnTo>
                  <a:lnTo>
                    <a:pt x="41579" y="17609"/>
                  </a:lnTo>
                  <a:lnTo>
                    <a:pt x="40527" y="14202"/>
                  </a:lnTo>
                  <a:lnTo>
                    <a:pt x="40527" y="14202"/>
                  </a:lnTo>
                  <a:cubicBezTo>
                    <a:pt x="17733" y="23894"/>
                    <a:pt x="5536" y="48873"/>
                    <a:pt x="11911" y="72808"/>
                  </a:cubicBezTo>
                  <a:cubicBezTo>
                    <a:pt x="18286" y="96743"/>
                    <a:pt x="41293" y="112346"/>
                    <a:pt x="65888" y="109415"/>
                  </a:cubicBezTo>
                  <a:cubicBezTo>
                    <a:pt x="90483" y="106484"/>
                    <a:pt x="109179" y="85912"/>
                    <a:pt x="109751" y="61150"/>
                  </a:cubicBezTo>
                  <a:cubicBezTo>
                    <a:pt x="110324" y="36387"/>
                    <a:pt x="92598" y="14973"/>
                    <a:pt x="68165" y="10909"/>
                  </a:cubicBezTo>
                  <a:close/>
                </a:path>
              </a:pathLst>
            </a:custGeom>
            <a:solidFill>
              <a:srgbClr val="DCEAF5"/>
            </a:solidFill>
            <a:ln>
              <a:noFill/>
            </a:ln>
          </p:spPr>
          <p:txBody>
            <a:bodyPr anchorCtr="0" anchor="ctr" bIns="91425" lIns="91425" rIns="91425" tIns="91425">
              <a:noAutofit/>
            </a:bodyPr>
            <a:lstStyle/>
            <a:p>
              <a:pPr>
                <a:spcBef>
                  <a:spcPts val="0"/>
                </a:spcBef>
                <a:buNone/>
              </a:pPr>
              <a:r>
                <a:t/>
              </a:r>
              <a:endParaRPr/>
            </a:p>
          </p:txBody>
        </p:sp>
        <p:sp>
          <p:nvSpPr>
            <p:cNvPr id="118" name="Shape 118"/>
            <p:cNvSpPr/>
            <p:nvPr/>
          </p:nvSpPr>
          <p:spPr>
            <a:xfrm>
              <a:off x="4639373" y="3173"/>
              <a:ext cx="1163827" cy="581912"/>
            </a:xfrm>
            <a:prstGeom prst="roundRect">
              <a:avLst>
                <a:gd fmla="val 16667" name="adj"/>
              </a:avLst>
            </a:prstGeom>
            <a:solidFill>
              <a:srgbClr val="599BD5"/>
            </a:solidFill>
            <a:ln cap="flat" cmpd="sng" w="15875">
              <a:solidFill>
                <a:schemeClr val="lt1"/>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19" name="Shape 119"/>
            <p:cNvSpPr txBox="1"/>
            <p:nvPr/>
          </p:nvSpPr>
          <p:spPr>
            <a:xfrm>
              <a:off x="4667780" y="31580"/>
              <a:ext cx="1107013" cy="525099"/>
            </a:xfrm>
            <a:prstGeom prst="rect">
              <a:avLst/>
            </a:prstGeom>
            <a:noFill/>
            <a:ln>
              <a:noFill/>
            </a:ln>
          </p:spPr>
          <p:txBody>
            <a:bodyPr anchorCtr="0" anchor="ctr" bIns="45700" lIns="45700" rIns="45700" tIns="45700">
              <a:noAutofit/>
            </a:bodyPr>
            <a:lstStyle/>
            <a:p>
              <a:pPr indent="0" lvl="0" marL="0" marR="0" rtl="0" algn="ctr">
                <a:lnSpc>
                  <a:spcPct val="90000"/>
                </a:lnSpc>
                <a:spcBef>
                  <a:spcPts val="0"/>
                </a:spcBef>
                <a:spcAft>
                  <a:spcPts val="420"/>
                </a:spcAft>
                <a:buSzPct val="25000"/>
                <a:buNone/>
              </a:pPr>
              <a:r>
                <a:rPr b="0" baseline="0" i="0" lang="en-US" sz="1200" u="none" cap="none" strike="noStrike">
                  <a:solidFill>
                    <a:schemeClr val="lt1"/>
                  </a:solidFill>
                  <a:latin typeface="Calibri"/>
                  <a:ea typeface="Calibri"/>
                  <a:cs typeface="Calibri"/>
                  <a:sym typeface="Calibri"/>
                </a:rPr>
                <a:t> Planning</a:t>
              </a:r>
            </a:p>
          </p:txBody>
        </p:sp>
        <p:sp>
          <p:nvSpPr>
            <p:cNvPr id="120" name="Shape 120"/>
            <p:cNvSpPr/>
            <p:nvPr/>
          </p:nvSpPr>
          <p:spPr>
            <a:xfrm>
              <a:off x="5861485" y="400262"/>
              <a:ext cx="1163827" cy="581912"/>
            </a:xfrm>
            <a:prstGeom prst="roundRect">
              <a:avLst>
                <a:gd fmla="val 16667" name="adj"/>
              </a:avLst>
            </a:prstGeom>
            <a:solidFill>
              <a:srgbClr val="599BD5"/>
            </a:solidFill>
            <a:ln cap="flat" cmpd="sng" w="15875">
              <a:solidFill>
                <a:schemeClr val="lt1"/>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21" name="Shape 121"/>
            <p:cNvSpPr txBox="1"/>
            <p:nvPr/>
          </p:nvSpPr>
          <p:spPr>
            <a:xfrm>
              <a:off x="5889892" y="428668"/>
              <a:ext cx="1107013" cy="525099"/>
            </a:xfrm>
            <a:prstGeom prst="rect">
              <a:avLst/>
            </a:prstGeom>
            <a:noFill/>
            <a:ln>
              <a:noFill/>
            </a:ln>
          </p:spPr>
          <p:txBody>
            <a:bodyPr anchorCtr="0" anchor="ctr" bIns="45700" lIns="45700" rIns="45700" tIns="45700">
              <a:noAutofit/>
            </a:bodyPr>
            <a:lstStyle/>
            <a:p>
              <a:pPr indent="0" lvl="0" marL="0" marR="0" rtl="0" algn="ctr">
                <a:lnSpc>
                  <a:spcPct val="90000"/>
                </a:lnSpc>
                <a:spcBef>
                  <a:spcPts val="0"/>
                </a:spcBef>
                <a:spcAft>
                  <a:spcPts val="420"/>
                </a:spcAft>
                <a:buSzPct val="25000"/>
                <a:buNone/>
              </a:pPr>
              <a:r>
                <a:rPr b="0" baseline="0" i="0" lang="en-US" sz="1200" u="none" cap="none" strike="noStrike">
                  <a:solidFill>
                    <a:schemeClr val="lt1"/>
                  </a:solidFill>
                  <a:latin typeface="Calibri"/>
                  <a:ea typeface="Calibri"/>
                  <a:cs typeface="Calibri"/>
                  <a:sym typeface="Calibri"/>
                </a:rPr>
                <a:t>Systems</a:t>
              </a:r>
            </a:p>
          </p:txBody>
        </p:sp>
        <p:sp>
          <p:nvSpPr>
            <p:cNvPr id="122" name="Shape 122"/>
            <p:cNvSpPr/>
            <p:nvPr/>
          </p:nvSpPr>
          <p:spPr>
            <a:xfrm>
              <a:off x="6616792" y="1439853"/>
              <a:ext cx="1163827" cy="581912"/>
            </a:xfrm>
            <a:prstGeom prst="roundRect">
              <a:avLst>
                <a:gd fmla="val 16667" name="adj"/>
              </a:avLst>
            </a:prstGeom>
            <a:solidFill>
              <a:srgbClr val="599BD5"/>
            </a:solidFill>
            <a:ln cap="flat" cmpd="sng" w="15875">
              <a:solidFill>
                <a:schemeClr val="lt1"/>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23" name="Shape 123"/>
            <p:cNvSpPr txBox="1"/>
            <p:nvPr/>
          </p:nvSpPr>
          <p:spPr>
            <a:xfrm>
              <a:off x="6645200" y="1468259"/>
              <a:ext cx="1107013" cy="525099"/>
            </a:xfrm>
            <a:prstGeom prst="rect">
              <a:avLst/>
            </a:prstGeom>
            <a:noFill/>
            <a:ln>
              <a:noFill/>
            </a:ln>
          </p:spPr>
          <p:txBody>
            <a:bodyPr anchorCtr="0" anchor="ctr" bIns="45700" lIns="45700" rIns="45700" tIns="45700">
              <a:noAutofit/>
            </a:bodyPr>
            <a:lstStyle/>
            <a:p>
              <a:pPr indent="0" lvl="0" marL="0" marR="0" rtl="0" algn="ctr">
                <a:lnSpc>
                  <a:spcPct val="90000"/>
                </a:lnSpc>
                <a:spcBef>
                  <a:spcPts val="0"/>
                </a:spcBef>
                <a:spcAft>
                  <a:spcPts val="420"/>
                </a:spcAft>
                <a:buSzPct val="25000"/>
                <a:buNone/>
              </a:pPr>
              <a:r>
                <a:rPr b="0" baseline="0" i="0" lang="en-US" sz="1200" u="none" cap="none" strike="noStrike">
                  <a:solidFill>
                    <a:schemeClr val="lt1"/>
                  </a:solidFill>
                  <a:latin typeface="Calibri"/>
                  <a:ea typeface="Calibri"/>
                  <a:cs typeface="Calibri"/>
                  <a:sym typeface="Calibri"/>
                </a:rPr>
                <a:t>Requirements </a:t>
              </a:r>
            </a:p>
          </p:txBody>
        </p:sp>
        <p:sp>
          <p:nvSpPr>
            <p:cNvPr id="124" name="Shape 124"/>
            <p:cNvSpPr/>
            <p:nvPr/>
          </p:nvSpPr>
          <p:spPr>
            <a:xfrm>
              <a:off x="6616792" y="2724858"/>
              <a:ext cx="1163827" cy="581912"/>
            </a:xfrm>
            <a:prstGeom prst="roundRect">
              <a:avLst>
                <a:gd fmla="val 16667" name="adj"/>
              </a:avLst>
            </a:prstGeom>
            <a:solidFill>
              <a:srgbClr val="599BD5"/>
            </a:solidFill>
            <a:ln cap="flat" cmpd="sng" w="15875">
              <a:solidFill>
                <a:schemeClr val="lt1"/>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25" name="Shape 125"/>
            <p:cNvSpPr txBox="1"/>
            <p:nvPr/>
          </p:nvSpPr>
          <p:spPr>
            <a:xfrm>
              <a:off x="6645200" y="2753265"/>
              <a:ext cx="1107013" cy="525099"/>
            </a:xfrm>
            <a:prstGeom prst="rect">
              <a:avLst/>
            </a:prstGeom>
            <a:noFill/>
            <a:ln>
              <a:noFill/>
            </a:ln>
          </p:spPr>
          <p:txBody>
            <a:bodyPr anchorCtr="0" anchor="ctr" bIns="45700" lIns="45700" rIns="45700" tIns="45700">
              <a:noAutofit/>
            </a:bodyPr>
            <a:lstStyle/>
            <a:p>
              <a:pPr indent="0" lvl="0" marL="0" marR="0" rtl="0" algn="ctr">
                <a:lnSpc>
                  <a:spcPct val="90000"/>
                </a:lnSpc>
                <a:spcBef>
                  <a:spcPts val="0"/>
                </a:spcBef>
                <a:spcAft>
                  <a:spcPts val="420"/>
                </a:spcAft>
                <a:buSzPct val="25000"/>
                <a:buNone/>
              </a:pPr>
              <a:r>
                <a:rPr b="0" baseline="0" i="0" lang="en-US" sz="1200" u="none" cap="none" strike="noStrike">
                  <a:solidFill>
                    <a:schemeClr val="lt1"/>
                  </a:solidFill>
                  <a:latin typeface="Calibri"/>
                  <a:ea typeface="Calibri"/>
                  <a:cs typeface="Calibri"/>
                  <a:sym typeface="Calibri"/>
                </a:rPr>
                <a:t>Design</a:t>
              </a:r>
            </a:p>
          </p:txBody>
        </p:sp>
        <p:sp>
          <p:nvSpPr>
            <p:cNvPr id="126" name="Shape 126"/>
            <p:cNvSpPr/>
            <p:nvPr/>
          </p:nvSpPr>
          <p:spPr>
            <a:xfrm>
              <a:off x="5861485" y="3764448"/>
              <a:ext cx="1163827" cy="581912"/>
            </a:xfrm>
            <a:prstGeom prst="roundRect">
              <a:avLst>
                <a:gd fmla="val 16667" name="adj"/>
              </a:avLst>
            </a:prstGeom>
            <a:solidFill>
              <a:srgbClr val="599BD5"/>
            </a:solidFill>
            <a:ln cap="flat" cmpd="sng" w="15875">
              <a:solidFill>
                <a:schemeClr val="lt1"/>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27" name="Shape 127"/>
            <p:cNvSpPr txBox="1"/>
            <p:nvPr/>
          </p:nvSpPr>
          <p:spPr>
            <a:xfrm>
              <a:off x="5889892" y="3792855"/>
              <a:ext cx="1107013" cy="525099"/>
            </a:xfrm>
            <a:prstGeom prst="rect">
              <a:avLst/>
            </a:prstGeom>
            <a:noFill/>
            <a:ln>
              <a:noFill/>
            </a:ln>
          </p:spPr>
          <p:txBody>
            <a:bodyPr anchorCtr="0" anchor="ctr" bIns="45700" lIns="45700" rIns="45700" tIns="45700">
              <a:noAutofit/>
            </a:bodyPr>
            <a:lstStyle/>
            <a:p>
              <a:pPr indent="0" lvl="0" marL="0" marR="0" rtl="0" algn="ctr">
                <a:lnSpc>
                  <a:spcPct val="90000"/>
                </a:lnSpc>
                <a:spcBef>
                  <a:spcPts val="0"/>
                </a:spcBef>
                <a:spcAft>
                  <a:spcPts val="420"/>
                </a:spcAft>
                <a:buSzPct val="25000"/>
                <a:buNone/>
              </a:pPr>
              <a:r>
                <a:rPr b="0" baseline="0" i="0" lang="en-US" sz="1200" u="none" cap="none" strike="noStrike">
                  <a:solidFill>
                    <a:schemeClr val="lt1"/>
                  </a:solidFill>
                  <a:latin typeface="Calibri"/>
                  <a:ea typeface="Calibri"/>
                  <a:cs typeface="Calibri"/>
                  <a:sym typeface="Calibri"/>
                </a:rPr>
                <a:t>Builds</a:t>
              </a:r>
            </a:p>
          </p:txBody>
        </p:sp>
        <p:sp>
          <p:nvSpPr>
            <p:cNvPr id="128" name="Shape 128"/>
            <p:cNvSpPr/>
            <p:nvPr/>
          </p:nvSpPr>
          <p:spPr>
            <a:xfrm>
              <a:off x="4639373" y="4161537"/>
              <a:ext cx="1163827" cy="581912"/>
            </a:xfrm>
            <a:prstGeom prst="roundRect">
              <a:avLst>
                <a:gd fmla="val 16667" name="adj"/>
              </a:avLst>
            </a:prstGeom>
            <a:solidFill>
              <a:srgbClr val="599BD5"/>
            </a:solidFill>
            <a:ln cap="flat" cmpd="sng" w="15875">
              <a:solidFill>
                <a:schemeClr val="lt1"/>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29" name="Shape 129"/>
            <p:cNvSpPr txBox="1"/>
            <p:nvPr/>
          </p:nvSpPr>
          <p:spPr>
            <a:xfrm>
              <a:off x="4667780" y="4189944"/>
              <a:ext cx="1107013" cy="525099"/>
            </a:xfrm>
            <a:prstGeom prst="rect">
              <a:avLst/>
            </a:prstGeom>
            <a:noFill/>
            <a:ln>
              <a:noFill/>
            </a:ln>
          </p:spPr>
          <p:txBody>
            <a:bodyPr anchorCtr="0" anchor="ctr" bIns="45700" lIns="45700" rIns="45700" tIns="45700">
              <a:noAutofit/>
            </a:bodyPr>
            <a:lstStyle/>
            <a:p>
              <a:pPr indent="0" lvl="0" marL="0" marR="0" rtl="0" algn="ctr">
                <a:lnSpc>
                  <a:spcPct val="90000"/>
                </a:lnSpc>
                <a:spcBef>
                  <a:spcPts val="0"/>
                </a:spcBef>
                <a:spcAft>
                  <a:spcPts val="420"/>
                </a:spcAft>
                <a:buSzPct val="25000"/>
                <a:buNone/>
              </a:pPr>
              <a:r>
                <a:rPr b="0" baseline="0" i="0" lang="en-US" sz="1200" u="none" cap="none" strike="noStrike">
                  <a:solidFill>
                    <a:schemeClr val="lt1"/>
                  </a:solidFill>
                  <a:latin typeface="Calibri"/>
                  <a:ea typeface="Calibri"/>
                  <a:cs typeface="Calibri"/>
                  <a:sym typeface="Calibri"/>
                </a:rPr>
                <a:t>Installations</a:t>
              </a:r>
            </a:p>
          </p:txBody>
        </p:sp>
        <p:sp>
          <p:nvSpPr>
            <p:cNvPr id="130" name="Shape 130"/>
            <p:cNvSpPr/>
            <p:nvPr/>
          </p:nvSpPr>
          <p:spPr>
            <a:xfrm>
              <a:off x="3417260" y="3764448"/>
              <a:ext cx="1163827" cy="581912"/>
            </a:xfrm>
            <a:prstGeom prst="roundRect">
              <a:avLst>
                <a:gd fmla="val 16667" name="adj"/>
              </a:avLst>
            </a:prstGeom>
            <a:solidFill>
              <a:srgbClr val="599BD5"/>
            </a:solidFill>
            <a:ln cap="flat" cmpd="sng" w="15875">
              <a:solidFill>
                <a:schemeClr val="lt1"/>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31" name="Shape 131"/>
            <p:cNvSpPr txBox="1"/>
            <p:nvPr/>
          </p:nvSpPr>
          <p:spPr>
            <a:xfrm>
              <a:off x="3445667" y="3792855"/>
              <a:ext cx="1107013" cy="525099"/>
            </a:xfrm>
            <a:prstGeom prst="rect">
              <a:avLst/>
            </a:prstGeom>
            <a:noFill/>
            <a:ln>
              <a:noFill/>
            </a:ln>
          </p:spPr>
          <p:txBody>
            <a:bodyPr anchorCtr="0" anchor="ctr" bIns="45700" lIns="45700" rIns="45700" tIns="45700">
              <a:noAutofit/>
            </a:bodyPr>
            <a:lstStyle/>
            <a:p>
              <a:pPr indent="0" lvl="0" marL="0" marR="0" rtl="0" algn="ctr">
                <a:lnSpc>
                  <a:spcPct val="90000"/>
                </a:lnSpc>
                <a:spcBef>
                  <a:spcPts val="0"/>
                </a:spcBef>
                <a:spcAft>
                  <a:spcPts val="420"/>
                </a:spcAft>
                <a:buSzPct val="25000"/>
                <a:buNone/>
              </a:pPr>
              <a:r>
                <a:rPr b="0" baseline="0" i="0" lang="en-US" sz="1200" u="none" cap="none" strike="noStrike">
                  <a:solidFill>
                    <a:schemeClr val="lt1"/>
                  </a:solidFill>
                  <a:latin typeface="Calibri"/>
                  <a:ea typeface="Calibri"/>
                  <a:cs typeface="Calibri"/>
                  <a:sym typeface="Calibri"/>
                </a:rPr>
                <a:t>Integration</a:t>
              </a:r>
            </a:p>
          </p:txBody>
        </p:sp>
        <p:sp>
          <p:nvSpPr>
            <p:cNvPr id="132" name="Shape 132"/>
            <p:cNvSpPr/>
            <p:nvPr/>
          </p:nvSpPr>
          <p:spPr>
            <a:xfrm>
              <a:off x="2661953" y="2724858"/>
              <a:ext cx="1163827" cy="581912"/>
            </a:xfrm>
            <a:prstGeom prst="roundRect">
              <a:avLst>
                <a:gd fmla="val 16667" name="adj"/>
              </a:avLst>
            </a:prstGeom>
            <a:solidFill>
              <a:srgbClr val="599BD5"/>
            </a:solidFill>
            <a:ln cap="flat" cmpd="sng" w="15875">
              <a:solidFill>
                <a:schemeClr val="lt1"/>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33" name="Shape 133"/>
            <p:cNvSpPr txBox="1"/>
            <p:nvPr/>
          </p:nvSpPr>
          <p:spPr>
            <a:xfrm>
              <a:off x="2690360" y="2753265"/>
              <a:ext cx="1107013" cy="525099"/>
            </a:xfrm>
            <a:prstGeom prst="rect">
              <a:avLst/>
            </a:prstGeom>
            <a:noFill/>
            <a:ln>
              <a:noFill/>
            </a:ln>
          </p:spPr>
          <p:txBody>
            <a:bodyPr anchorCtr="0" anchor="ctr" bIns="45700" lIns="45700" rIns="45700" tIns="45700">
              <a:noAutofit/>
            </a:bodyPr>
            <a:lstStyle/>
            <a:p>
              <a:pPr indent="0" lvl="0" marL="0" marR="0" rtl="0" algn="ctr">
                <a:lnSpc>
                  <a:spcPct val="90000"/>
                </a:lnSpc>
                <a:spcBef>
                  <a:spcPts val="0"/>
                </a:spcBef>
                <a:spcAft>
                  <a:spcPts val="420"/>
                </a:spcAft>
                <a:buSzPct val="25000"/>
                <a:buNone/>
              </a:pPr>
              <a:r>
                <a:rPr b="0" baseline="0" i="0" lang="en-US" sz="1200" u="none" cap="none" strike="noStrike">
                  <a:solidFill>
                    <a:schemeClr val="lt1"/>
                  </a:solidFill>
                  <a:latin typeface="Calibri"/>
                  <a:ea typeface="Calibri"/>
                  <a:cs typeface="Calibri"/>
                  <a:sym typeface="Calibri"/>
                </a:rPr>
                <a:t>Subcontractors</a:t>
              </a:r>
            </a:p>
          </p:txBody>
        </p:sp>
        <p:sp>
          <p:nvSpPr>
            <p:cNvPr id="134" name="Shape 134"/>
            <p:cNvSpPr/>
            <p:nvPr/>
          </p:nvSpPr>
          <p:spPr>
            <a:xfrm>
              <a:off x="2661953" y="1439853"/>
              <a:ext cx="1163827" cy="581912"/>
            </a:xfrm>
            <a:prstGeom prst="roundRect">
              <a:avLst>
                <a:gd fmla="val 16667" name="adj"/>
              </a:avLst>
            </a:prstGeom>
            <a:solidFill>
              <a:srgbClr val="599BD5"/>
            </a:solidFill>
            <a:ln cap="flat" cmpd="sng" w="15875">
              <a:solidFill>
                <a:schemeClr val="lt1"/>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35" name="Shape 135"/>
            <p:cNvSpPr txBox="1"/>
            <p:nvPr/>
          </p:nvSpPr>
          <p:spPr>
            <a:xfrm>
              <a:off x="2690360" y="1468259"/>
              <a:ext cx="1107013" cy="525099"/>
            </a:xfrm>
            <a:prstGeom prst="rect">
              <a:avLst/>
            </a:prstGeom>
            <a:noFill/>
            <a:ln>
              <a:noFill/>
            </a:ln>
          </p:spPr>
          <p:txBody>
            <a:bodyPr anchorCtr="0" anchor="ctr" bIns="45700" lIns="45700" rIns="45700" tIns="45700">
              <a:noAutofit/>
            </a:bodyPr>
            <a:lstStyle/>
            <a:p>
              <a:pPr indent="0" lvl="0" marL="0" marR="0" rtl="0" algn="ctr">
                <a:lnSpc>
                  <a:spcPct val="90000"/>
                </a:lnSpc>
                <a:spcBef>
                  <a:spcPts val="0"/>
                </a:spcBef>
                <a:spcAft>
                  <a:spcPts val="420"/>
                </a:spcAft>
                <a:buSzPct val="25000"/>
                <a:buNone/>
              </a:pPr>
              <a:r>
                <a:rPr b="0" baseline="0" i="0" lang="en-US" sz="1200" u="none" cap="none" strike="noStrike">
                  <a:solidFill>
                    <a:schemeClr val="lt1"/>
                  </a:solidFill>
                  <a:latin typeface="Calibri"/>
                  <a:ea typeface="Calibri"/>
                  <a:cs typeface="Calibri"/>
                  <a:sym typeface="Calibri"/>
                </a:rPr>
                <a:t>Quality</a:t>
              </a:r>
            </a:p>
          </p:txBody>
        </p:sp>
        <p:sp>
          <p:nvSpPr>
            <p:cNvPr id="136" name="Shape 136"/>
            <p:cNvSpPr/>
            <p:nvPr/>
          </p:nvSpPr>
          <p:spPr>
            <a:xfrm>
              <a:off x="3417260" y="400262"/>
              <a:ext cx="1163827" cy="581912"/>
            </a:xfrm>
            <a:prstGeom prst="roundRect">
              <a:avLst>
                <a:gd fmla="val 16667" name="adj"/>
              </a:avLst>
            </a:prstGeom>
            <a:solidFill>
              <a:srgbClr val="599BD5"/>
            </a:solidFill>
            <a:ln cap="flat" cmpd="sng" w="15875">
              <a:solidFill>
                <a:schemeClr val="lt1"/>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37" name="Shape 137"/>
            <p:cNvSpPr txBox="1"/>
            <p:nvPr/>
          </p:nvSpPr>
          <p:spPr>
            <a:xfrm>
              <a:off x="3445667" y="428668"/>
              <a:ext cx="1107013" cy="525099"/>
            </a:xfrm>
            <a:prstGeom prst="rect">
              <a:avLst/>
            </a:prstGeom>
            <a:noFill/>
            <a:ln>
              <a:noFill/>
            </a:ln>
          </p:spPr>
          <p:txBody>
            <a:bodyPr anchorCtr="0" anchor="ctr" bIns="41900" lIns="41900" rIns="41900" tIns="41900">
              <a:noAutofit/>
            </a:bodyPr>
            <a:lstStyle/>
            <a:p>
              <a:pPr indent="0" lvl="0" marL="0" marR="0" rtl="0" algn="ctr">
                <a:lnSpc>
                  <a:spcPct val="90000"/>
                </a:lnSpc>
                <a:spcBef>
                  <a:spcPts val="0"/>
                </a:spcBef>
                <a:spcAft>
                  <a:spcPts val="385"/>
                </a:spcAft>
                <a:buSzPct val="25000"/>
                <a:buNone/>
              </a:pPr>
              <a:r>
                <a:rPr b="0" baseline="0" i="0" lang="en-US" sz="1100" u="none" cap="none" strike="noStrike">
                  <a:solidFill>
                    <a:schemeClr val="lt1"/>
                  </a:solidFill>
                  <a:latin typeface="Calibri"/>
                  <a:ea typeface="Calibri"/>
                  <a:cs typeface="Calibri"/>
                  <a:sym typeface="Calibri"/>
                </a:rPr>
                <a:t>Delivery</a:t>
              </a:r>
              <a:r>
                <a:rPr b="0" baseline="0" i="0" lang="en-US" sz="600" u="none" cap="none" strike="noStrike">
                  <a:solidFill>
                    <a:schemeClr val="lt1"/>
                  </a:solidFill>
                  <a:latin typeface="Calibri"/>
                  <a:ea typeface="Calibri"/>
                  <a:cs typeface="Calibri"/>
                  <a:sym typeface="Calibri"/>
                </a:rPr>
                <a:t> </a:t>
              </a:r>
            </a:p>
          </p:txBody>
        </p:sp>
      </p:gr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1" name="Shape 141"/>
        <p:cNvGrpSpPr/>
        <p:nvPr/>
      </p:nvGrpSpPr>
      <p:grpSpPr>
        <a:xfrm>
          <a:off x="0" y="0"/>
          <a:ext cx="0" cy="0"/>
          <a:chOff x="0" y="0"/>
          <a:chExt cx="0" cy="0"/>
        </a:xfrm>
      </p:grpSpPr>
      <p:sp>
        <p:nvSpPr>
          <p:cNvPr id="142" name="Shape 142"/>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0" baseline="0" i="0" lang="en-US" sz="6600" u="none" cap="none" strike="noStrike">
                <a:solidFill>
                  <a:srgbClr val="1E4E79"/>
                </a:solidFill>
                <a:latin typeface="Calibri"/>
                <a:ea typeface="Calibri"/>
                <a:cs typeface="Calibri"/>
                <a:sym typeface="Calibri"/>
              </a:rPr>
              <a:t>THE RIGHT DISCIPLINES </a:t>
            </a:r>
          </a:p>
        </p:txBody>
      </p:sp>
      <p:sp>
        <p:nvSpPr>
          <p:cNvPr id="143" name="Shape 143"/>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91440" lvl="0" marL="91440" marR="0" rtl="0" algn="l">
              <a:lnSpc>
                <a:spcPct val="90000"/>
              </a:lnSpc>
              <a:spcBef>
                <a:spcPts val="0"/>
              </a:spcBef>
              <a:spcAft>
                <a:spcPts val="0"/>
              </a:spcAft>
              <a:buClr>
                <a:schemeClr val="accent1"/>
              </a:buClr>
              <a:buSzPct val="100000"/>
              <a:buFont typeface="Calibri"/>
              <a:buChar char=" "/>
            </a:pPr>
            <a:r>
              <a:rPr b="1" baseline="0" i="1" lang="en-US" sz="2400" u="none" cap="none" strike="noStrike">
                <a:solidFill>
                  <a:srgbClr val="1E4E79"/>
                </a:solidFill>
                <a:latin typeface="Calibri"/>
                <a:ea typeface="Calibri"/>
                <a:cs typeface="Calibri"/>
                <a:sym typeface="Calibri"/>
              </a:rPr>
              <a:t>Methods: </a:t>
            </a:r>
            <a:r>
              <a:rPr b="0" baseline="0" i="0" lang="en-US" sz="2400" u="none" cap="none" strike="noStrike">
                <a:solidFill>
                  <a:srgbClr val="1E4E79"/>
                </a:solidFill>
                <a:latin typeface="Calibri"/>
                <a:ea typeface="Calibri"/>
                <a:cs typeface="Calibri"/>
                <a:sym typeface="Calibri"/>
              </a:rPr>
              <a:t> effective methods improve productivity and help better prepare for future challenges that could impact integration environments</a:t>
            </a:r>
          </a:p>
          <a:p>
            <a:pPr indent="-91440" lvl="0" marL="91440" marR="0" rtl="0" algn="l">
              <a:lnSpc>
                <a:spcPct val="90000"/>
              </a:lnSpc>
              <a:spcBef>
                <a:spcPts val="1400"/>
              </a:spcBef>
              <a:spcAft>
                <a:spcPts val="0"/>
              </a:spcAft>
              <a:buClr>
                <a:schemeClr val="accent1"/>
              </a:buClr>
              <a:buSzPct val="100000"/>
              <a:buFont typeface="Calibri"/>
              <a:buChar char=" "/>
            </a:pPr>
            <a:r>
              <a:rPr b="1" baseline="0" i="1" lang="en-US" sz="2400" u="none" cap="none" strike="noStrike">
                <a:solidFill>
                  <a:srgbClr val="1E4E79"/>
                </a:solidFill>
                <a:latin typeface="Calibri"/>
                <a:ea typeface="Calibri"/>
                <a:cs typeface="Calibri"/>
                <a:sym typeface="Calibri"/>
              </a:rPr>
              <a:t>Software: </a:t>
            </a:r>
            <a:r>
              <a:rPr b="0" baseline="0" i="0" lang="en-US" sz="2400" u="none" cap="none" strike="noStrike">
                <a:solidFill>
                  <a:srgbClr val="1E4E79"/>
                </a:solidFill>
                <a:latin typeface="Calibri"/>
                <a:ea typeface="Calibri"/>
                <a:cs typeface="Calibri"/>
                <a:sym typeface="Calibri"/>
              </a:rPr>
              <a:t>design, code, plans, and test procedures integrated with applied systems ensure the software developed is done right</a:t>
            </a:r>
          </a:p>
          <a:p>
            <a:pPr indent="-91440" lvl="0" marL="91440" marR="0" rtl="0" algn="l">
              <a:lnSpc>
                <a:spcPct val="90000"/>
              </a:lnSpc>
              <a:spcBef>
                <a:spcPts val="1400"/>
              </a:spcBef>
              <a:spcAft>
                <a:spcPts val="0"/>
              </a:spcAft>
              <a:buClr>
                <a:schemeClr val="accent1"/>
              </a:buClr>
              <a:buSzPct val="100000"/>
              <a:buFont typeface="Calibri"/>
              <a:buChar char=" "/>
            </a:pPr>
            <a:r>
              <a:rPr b="1" baseline="0" i="1" lang="en-US" sz="2400" u="none" cap="none" strike="noStrike">
                <a:solidFill>
                  <a:srgbClr val="1E4E79"/>
                </a:solidFill>
                <a:latin typeface="Calibri"/>
                <a:ea typeface="Calibri"/>
                <a:cs typeface="Calibri"/>
                <a:sym typeface="Calibri"/>
              </a:rPr>
              <a:t>Systems: </a:t>
            </a:r>
            <a:r>
              <a:rPr b="0" baseline="0" i="0" lang="en-US" sz="2400" u="none" cap="none" strike="noStrike">
                <a:solidFill>
                  <a:srgbClr val="1E4E79"/>
                </a:solidFill>
                <a:latin typeface="Calibri"/>
                <a:ea typeface="Calibri"/>
                <a:cs typeface="Calibri"/>
                <a:sym typeface="Calibri"/>
              </a:rPr>
              <a:t>for systems to be deemed ready for the combination of software and systems integration they must have accomplished allocation of software design and engineering practices</a:t>
            </a:r>
          </a:p>
          <a:p>
            <a:pPr indent="-91440" lvl="0" marL="91440" marR="0" rtl="0" algn="l">
              <a:lnSpc>
                <a:spcPct val="90000"/>
              </a:lnSpc>
              <a:spcBef>
                <a:spcPts val="1400"/>
              </a:spcBef>
              <a:spcAft>
                <a:spcPts val="200"/>
              </a:spcAft>
              <a:buClr>
                <a:schemeClr val="accent1"/>
              </a:buClr>
              <a:buSzPct val="100000"/>
              <a:buFont typeface="Calibri"/>
              <a:buChar char=" "/>
            </a:pPr>
            <a:r>
              <a:rPr b="1" baseline="0" i="1" lang="en-US" sz="2400" u="none" cap="none" strike="noStrike">
                <a:solidFill>
                  <a:srgbClr val="1E4E79"/>
                </a:solidFill>
                <a:latin typeface="Calibri"/>
                <a:ea typeface="Calibri"/>
                <a:cs typeface="Calibri"/>
                <a:sym typeface="Calibri"/>
              </a:rPr>
              <a:t>Integration: </a:t>
            </a:r>
            <a:r>
              <a:rPr b="0" baseline="0" i="0" lang="en-US" sz="2400" u="none" cap="none" strike="noStrike">
                <a:solidFill>
                  <a:srgbClr val="1E4E79"/>
                </a:solidFill>
                <a:latin typeface="Calibri"/>
                <a:ea typeface="Calibri"/>
                <a:cs typeface="Calibri"/>
                <a:sym typeface="Calibri"/>
              </a:rPr>
              <a:t>software, systems, firmware, and hardware must all work together as one</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x="0" y="0"/>
          <a:ext cx="0" cy="0"/>
          <a:chOff x="0" y="0"/>
          <a:chExt cx="0" cy="0"/>
        </a:xfrm>
      </p:grpSpPr>
      <p:sp>
        <p:nvSpPr>
          <p:cNvPr id="148" name="Shape 148"/>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baseline="0" i="0" lang="en-US" sz="5400" u="none" cap="none" strike="noStrike">
                <a:solidFill>
                  <a:srgbClr val="1E4E79"/>
                </a:solidFill>
                <a:latin typeface="Calibri"/>
                <a:ea typeface="Calibri"/>
                <a:cs typeface="Calibri"/>
                <a:sym typeface="Calibri"/>
              </a:rPr>
              <a:t>PROGRAM AND PROJECT PLANNING</a:t>
            </a:r>
          </a:p>
        </p:txBody>
      </p:sp>
      <p:sp>
        <p:nvSpPr>
          <p:cNvPr id="149" name="Shape 149"/>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111760" lvl="0" marL="91440" marR="0" rtl="0" algn="l">
              <a:lnSpc>
                <a:spcPct val="80000"/>
              </a:lnSpc>
              <a:spcBef>
                <a:spcPts val="0"/>
              </a:spcBef>
              <a:spcAft>
                <a:spcPts val="0"/>
              </a:spcAft>
              <a:buClr>
                <a:schemeClr val="accent1"/>
              </a:buClr>
              <a:buFont typeface="Calibri"/>
              <a:buNone/>
            </a:pPr>
            <a:r>
              <a:t/>
            </a:r>
            <a:endParaRPr b="1" baseline="0" i="0" sz="3200" u="none" cap="none" strike="noStrike">
              <a:solidFill>
                <a:srgbClr val="1E4E79"/>
              </a:solidFill>
              <a:latin typeface="Calibri"/>
              <a:ea typeface="Calibri"/>
              <a:cs typeface="Calibri"/>
              <a:sym typeface="Calibri"/>
            </a:endParaRPr>
          </a:p>
          <a:p>
            <a:pPr indent="-91440" lvl="0" marL="91440" marR="0" rtl="0" algn="l">
              <a:lnSpc>
                <a:spcPct val="80000"/>
              </a:lnSpc>
              <a:spcBef>
                <a:spcPts val="1400"/>
              </a:spcBef>
              <a:spcAft>
                <a:spcPts val="0"/>
              </a:spcAft>
              <a:buClr>
                <a:schemeClr val="accent1"/>
              </a:buClr>
              <a:buSzPct val="100000"/>
              <a:buFont typeface="Calibri"/>
              <a:buChar char=" "/>
            </a:pPr>
            <a:r>
              <a:rPr b="1" baseline="0" i="0" lang="en-US" sz="3200" u="none" cap="none" strike="noStrike">
                <a:solidFill>
                  <a:srgbClr val="1E4E79"/>
                </a:solidFill>
                <a:latin typeface="Calibri"/>
                <a:ea typeface="Calibri"/>
                <a:cs typeface="Calibri"/>
                <a:sym typeface="Calibri"/>
              </a:rPr>
              <a:t>Purpose</a:t>
            </a:r>
            <a:r>
              <a:rPr b="0" baseline="0" i="0" lang="en-US" sz="3200" u="none" cap="none" strike="noStrike">
                <a:solidFill>
                  <a:srgbClr val="1E4E79"/>
                </a:solidFill>
                <a:latin typeface="Calibri"/>
                <a:ea typeface="Calibri"/>
                <a:cs typeface="Calibri"/>
                <a:sym typeface="Calibri"/>
              </a:rPr>
              <a:t>: to provide the necessary process steps to plan for systems and software design and development for integration. </a:t>
            </a:r>
          </a:p>
          <a:p>
            <a:pPr indent="111760" lvl="0" marL="91440" marR="0" rtl="0" algn="l">
              <a:lnSpc>
                <a:spcPct val="80000"/>
              </a:lnSpc>
              <a:spcBef>
                <a:spcPts val="1400"/>
              </a:spcBef>
              <a:spcAft>
                <a:spcPts val="0"/>
              </a:spcAft>
              <a:buClr>
                <a:schemeClr val="accent1"/>
              </a:buClr>
              <a:buFont typeface="Calibri"/>
              <a:buNone/>
            </a:pPr>
            <a:r>
              <a:t/>
            </a:r>
            <a:endParaRPr b="0" baseline="0" i="0" sz="3200" u="none" cap="none" strike="noStrike">
              <a:solidFill>
                <a:srgbClr val="1E4E79"/>
              </a:solidFill>
              <a:latin typeface="Calibri"/>
              <a:ea typeface="Calibri"/>
              <a:cs typeface="Calibri"/>
              <a:sym typeface="Calibri"/>
            </a:endParaRPr>
          </a:p>
          <a:p>
            <a:pPr indent="-91440" lvl="0" marL="91440" marR="0" rtl="0" algn="l">
              <a:lnSpc>
                <a:spcPct val="80000"/>
              </a:lnSpc>
              <a:spcBef>
                <a:spcPts val="1400"/>
              </a:spcBef>
              <a:spcAft>
                <a:spcPts val="200"/>
              </a:spcAft>
              <a:buClr>
                <a:schemeClr val="accent1"/>
              </a:buClr>
              <a:buSzPct val="100000"/>
              <a:buFont typeface="Calibri"/>
              <a:buChar char=" "/>
            </a:pPr>
            <a:r>
              <a:rPr b="1" baseline="0" i="0" lang="en-US" sz="3200" u="none" cap="none" strike="noStrike">
                <a:solidFill>
                  <a:srgbClr val="1E4E79"/>
                </a:solidFill>
                <a:latin typeface="Calibri"/>
                <a:ea typeface="Calibri"/>
                <a:cs typeface="Calibri"/>
                <a:sym typeface="Calibri"/>
              </a:rPr>
              <a:t>Result</a:t>
            </a:r>
            <a:r>
              <a:rPr b="0" baseline="0" i="0" lang="en-US" sz="3200" u="none" cap="none" strike="noStrike">
                <a:solidFill>
                  <a:srgbClr val="1E4E79"/>
                </a:solidFill>
                <a:latin typeface="Calibri"/>
                <a:ea typeface="Calibri"/>
                <a:cs typeface="Calibri"/>
                <a:sym typeface="Calibri"/>
              </a:rPr>
              <a:t>: This type of planning will ensure effective results for performing the disciplines necessary to implement supporting software and systems integration activities.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3" name="Shape 153"/>
        <p:cNvGrpSpPr/>
        <p:nvPr/>
      </p:nvGrpSpPr>
      <p:grpSpPr>
        <a:xfrm>
          <a:off x="0" y="0"/>
          <a:ext cx="0" cy="0"/>
          <a:chOff x="0" y="0"/>
          <a:chExt cx="0" cy="0"/>
        </a:xfrm>
      </p:grpSpPr>
      <p:sp>
        <p:nvSpPr>
          <p:cNvPr id="154" name="Shape 154"/>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baseline="0" i="0" lang="en-US" sz="6600" u="none" cap="none" strike="noStrike">
                <a:solidFill>
                  <a:srgbClr val="1E4E79"/>
                </a:solidFill>
                <a:latin typeface="Calibri"/>
                <a:ea typeface="Calibri"/>
                <a:cs typeface="Calibri"/>
                <a:sym typeface="Calibri"/>
              </a:rPr>
              <a:t>SYSTEMS DESIGN</a:t>
            </a:r>
          </a:p>
        </p:txBody>
      </p:sp>
      <p:sp>
        <p:nvSpPr>
          <p:cNvPr id="155" name="Shape 155"/>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0" lvl="0" marL="0" marR="0" rtl="0" algn="l">
              <a:lnSpc>
                <a:spcPct val="90000"/>
              </a:lnSpc>
              <a:spcBef>
                <a:spcPts val="0"/>
              </a:spcBef>
              <a:spcAft>
                <a:spcPts val="0"/>
              </a:spcAft>
              <a:buClr>
                <a:schemeClr val="accent1"/>
              </a:buClr>
              <a:buFont typeface="Calibri"/>
              <a:buNone/>
            </a:pPr>
            <a:r>
              <a:t/>
            </a:r>
            <a:endParaRPr b="1" baseline="0" i="0" sz="2950" u="none" cap="none" strike="noStrike">
              <a:solidFill>
                <a:srgbClr val="3F3F3F"/>
              </a:solidFill>
              <a:latin typeface="Calibri"/>
              <a:ea typeface="Calibri"/>
              <a:cs typeface="Calibri"/>
              <a:sym typeface="Calibri"/>
            </a:endParaRPr>
          </a:p>
          <a:p>
            <a:pPr indent="0" lvl="0" marL="0" marR="0" rtl="0" algn="l">
              <a:lnSpc>
                <a:spcPct val="90000"/>
              </a:lnSpc>
              <a:spcBef>
                <a:spcPts val="1400"/>
              </a:spcBef>
              <a:spcAft>
                <a:spcPts val="0"/>
              </a:spcAft>
              <a:buClr>
                <a:schemeClr val="accent1"/>
              </a:buClr>
              <a:buSzPct val="25000"/>
              <a:buFont typeface="Calibri"/>
              <a:buNone/>
            </a:pPr>
            <a:r>
              <a:rPr b="1" baseline="0" i="0" lang="en-US" sz="2950" u="none" cap="none" strike="noStrike">
                <a:solidFill>
                  <a:srgbClr val="1E4E79"/>
                </a:solidFill>
                <a:latin typeface="Calibri"/>
                <a:ea typeface="Calibri"/>
                <a:cs typeface="Calibri"/>
                <a:sym typeface="Calibri"/>
              </a:rPr>
              <a:t>Method</a:t>
            </a:r>
            <a:r>
              <a:rPr b="0" baseline="0" i="0" lang="en-US" sz="2950" u="none" cap="none" strike="noStrike">
                <a:solidFill>
                  <a:srgbClr val="1E4E79"/>
                </a:solidFill>
                <a:latin typeface="Calibri"/>
                <a:ea typeface="Calibri"/>
                <a:cs typeface="Calibri"/>
                <a:sym typeface="Calibri"/>
              </a:rPr>
              <a:t>: analyze customer requirements and develop a software design/development plan for defining the essential elements for a designed system to meet the specified requirements.</a:t>
            </a:r>
          </a:p>
          <a:p>
            <a:pPr indent="96520" lvl="0" marL="91440" marR="0" rtl="0" algn="l">
              <a:lnSpc>
                <a:spcPct val="90000"/>
              </a:lnSpc>
              <a:spcBef>
                <a:spcPts val="1400"/>
              </a:spcBef>
              <a:spcAft>
                <a:spcPts val="0"/>
              </a:spcAft>
              <a:buClr>
                <a:schemeClr val="accent1"/>
              </a:buClr>
              <a:buFont typeface="Calibri"/>
              <a:buNone/>
            </a:pPr>
            <a:r>
              <a:t/>
            </a:r>
            <a:endParaRPr b="0" baseline="0" i="0" sz="2950" u="none" cap="none" strike="noStrike">
              <a:solidFill>
                <a:srgbClr val="1E4E79"/>
              </a:solidFill>
              <a:latin typeface="Calibri"/>
              <a:ea typeface="Calibri"/>
              <a:cs typeface="Calibri"/>
              <a:sym typeface="Calibri"/>
            </a:endParaRPr>
          </a:p>
          <a:p>
            <a:pPr indent="-91440" lvl="0" marL="91440" marR="0" rtl="0" algn="l">
              <a:lnSpc>
                <a:spcPct val="90000"/>
              </a:lnSpc>
              <a:spcBef>
                <a:spcPts val="1400"/>
              </a:spcBef>
              <a:spcAft>
                <a:spcPts val="200"/>
              </a:spcAft>
              <a:buClr>
                <a:schemeClr val="accent1"/>
              </a:buClr>
              <a:buSzPct val="98333"/>
              <a:buFont typeface="Calibri"/>
              <a:buChar char=" "/>
            </a:pPr>
            <a:r>
              <a:rPr b="1" baseline="0" i="0" lang="en-US" sz="2950" u="none" cap="none" strike="noStrike">
                <a:solidFill>
                  <a:srgbClr val="1E4E79"/>
                </a:solidFill>
                <a:latin typeface="Calibri"/>
                <a:ea typeface="Calibri"/>
                <a:cs typeface="Calibri"/>
                <a:sym typeface="Calibri"/>
              </a:rPr>
              <a:t>Importance</a:t>
            </a:r>
            <a:r>
              <a:rPr b="0" baseline="0" i="0" lang="en-US" sz="2950" u="none" cap="none" strike="noStrike">
                <a:solidFill>
                  <a:srgbClr val="1E4E79"/>
                </a:solidFill>
                <a:latin typeface="Calibri"/>
                <a:ea typeface="Calibri"/>
                <a:cs typeface="Calibri"/>
                <a:sym typeface="Calibri"/>
              </a:rPr>
              <a:t>: provides the disciplines required and implemented during software design/development life cycles.</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9" name="Shape 159"/>
        <p:cNvGrpSpPr/>
        <p:nvPr/>
      </p:nvGrpSpPr>
      <p:grpSpPr>
        <a:xfrm>
          <a:off x="0" y="0"/>
          <a:ext cx="0" cy="0"/>
          <a:chOff x="0" y="0"/>
          <a:chExt cx="0" cy="0"/>
        </a:xfrm>
      </p:grpSpPr>
      <p:sp>
        <p:nvSpPr>
          <p:cNvPr id="160" name="Shape 160"/>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baseline="0" i="0" lang="en-US" sz="6000" u="none" cap="none" strike="noStrike">
                <a:solidFill>
                  <a:srgbClr val="1E4E79"/>
                </a:solidFill>
                <a:latin typeface="Calibri"/>
                <a:ea typeface="Calibri"/>
                <a:cs typeface="Calibri"/>
                <a:sym typeface="Calibri"/>
              </a:rPr>
              <a:t>SOFTWARE REQUIREMENTS</a:t>
            </a:r>
          </a:p>
        </p:txBody>
      </p:sp>
      <p:sp>
        <p:nvSpPr>
          <p:cNvPr id="161" name="Shape 161"/>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35560" lvl="0" marL="91440" marR="0" rtl="0" algn="l">
              <a:lnSpc>
                <a:spcPct val="90000"/>
              </a:lnSpc>
              <a:spcBef>
                <a:spcPts val="0"/>
              </a:spcBef>
              <a:spcAft>
                <a:spcPts val="0"/>
              </a:spcAft>
              <a:buClr>
                <a:schemeClr val="accent1"/>
              </a:buClr>
              <a:buFont typeface="Calibri"/>
              <a:buNone/>
            </a:pPr>
            <a:r>
              <a:t/>
            </a:r>
            <a:endParaRPr b="0" baseline="0" i="0" sz="2000" u="none" cap="none" strike="noStrike">
              <a:solidFill>
                <a:srgbClr val="3F3F3F"/>
              </a:solidFill>
              <a:latin typeface="Calibri"/>
              <a:ea typeface="Calibri"/>
              <a:cs typeface="Calibri"/>
              <a:sym typeface="Calibri"/>
            </a:endParaRPr>
          </a:p>
          <a:p>
            <a:pPr indent="-91440" lvl="0" marL="91440" marR="0" rtl="0" algn="l">
              <a:lnSpc>
                <a:spcPct val="90000"/>
              </a:lnSpc>
              <a:spcBef>
                <a:spcPts val="1400"/>
              </a:spcBef>
              <a:spcAft>
                <a:spcPts val="0"/>
              </a:spcAft>
              <a:buClr>
                <a:schemeClr val="accent1"/>
              </a:buClr>
              <a:buSzPct val="100000"/>
              <a:buFont typeface="Calibri"/>
              <a:buChar char=" "/>
            </a:pPr>
            <a:r>
              <a:rPr b="1" baseline="0" i="0" lang="en-US" sz="3200" u="none" cap="none" strike="noStrike">
                <a:solidFill>
                  <a:srgbClr val="1E4E79"/>
                </a:solidFill>
                <a:latin typeface="Calibri"/>
                <a:ea typeface="Calibri"/>
                <a:cs typeface="Calibri"/>
                <a:sym typeface="Calibri"/>
              </a:rPr>
              <a:t>Purpose</a:t>
            </a:r>
            <a:r>
              <a:rPr b="0" baseline="0" i="0" lang="en-US" sz="3200" u="none" cap="none" strike="noStrike">
                <a:solidFill>
                  <a:srgbClr val="1E4E79"/>
                </a:solidFill>
                <a:latin typeface="Calibri"/>
                <a:ea typeface="Calibri"/>
                <a:cs typeface="Calibri"/>
                <a:sym typeface="Calibri"/>
              </a:rPr>
              <a:t>: the basis for software design and/or development</a:t>
            </a:r>
          </a:p>
          <a:p>
            <a:pPr indent="-91440" lvl="0" marL="91440" marR="0" rtl="0" algn="l">
              <a:lnSpc>
                <a:spcPct val="90000"/>
              </a:lnSpc>
              <a:spcBef>
                <a:spcPts val="1400"/>
              </a:spcBef>
              <a:spcAft>
                <a:spcPts val="0"/>
              </a:spcAft>
              <a:buClr>
                <a:schemeClr val="accent1"/>
              </a:buClr>
              <a:buSzPct val="100000"/>
              <a:buFont typeface="Calibri"/>
              <a:buChar char=" "/>
            </a:pPr>
            <a:r>
              <a:rPr b="1" baseline="0" i="0" lang="en-US" sz="3200" u="none" cap="none" strike="noStrike">
                <a:solidFill>
                  <a:srgbClr val="1E4E79"/>
                </a:solidFill>
                <a:latin typeface="Calibri"/>
                <a:ea typeface="Calibri"/>
                <a:cs typeface="Calibri"/>
                <a:sym typeface="Calibri"/>
              </a:rPr>
              <a:t>Use</a:t>
            </a:r>
            <a:r>
              <a:rPr b="0" baseline="0" i="0" lang="en-US" sz="3200" u="none" cap="none" strike="noStrike">
                <a:solidFill>
                  <a:srgbClr val="1E4E79"/>
                </a:solidFill>
                <a:latin typeface="Calibri"/>
                <a:ea typeface="Calibri"/>
                <a:cs typeface="Calibri"/>
                <a:sym typeface="Calibri"/>
              </a:rPr>
              <a:t>: provides a systematic approach to development from multiple resources. </a:t>
            </a:r>
          </a:p>
          <a:p>
            <a:pPr indent="-91440" lvl="0" marL="91440" marR="0" rtl="0" algn="l">
              <a:lnSpc>
                <a:spcPct val="90000"/>
              </a:lnSpc>
              <a:spcBef>
                <a:spcPts val="1400"/>
              </a:spcBef>
              <a:spcAft>
                <a:spcPts val="0"/>
              </a:spcAft>
              <a:buClr>
                <a:schemeClr val="accent1"/>
              </a:buClr>
              <a:buSzPct val="100000"/>
              <a:buFont typeface="Calibri"/>
              <a:buChar char=" "/>
            </a:pPr>
            <a:r>
              <a:rPr b="1" baseline="0" i="0" lang="en-US" sz="3200" u="none" cap="none" strike="noStrike">
                <a:solidFill>
                  <a:srgbClr val="1E4E79"/>
                </a:solidFill>
                <a:latin typeface="Calibri"/>
                <a:ea typeface="Calibri"/>
                <a:cs typeface="Calibri"/>
                <a:sym typeface="Calibri"/>
              </a:rPr>
              <a:t>Method</a:t>
            </a:r>
            <a:r>
              <a:rPr b="0" baseline="0" i="0" lang="en-US" sz="3200" u="none" cap="none" strike="noStrike">
                <a:solidFill>
                  <a:srgbClr val="1E4E79"/>
                </a:solidFill>
                <a:latin typeface="Calibri"/>
                <a:ea typeface="Calibri"/>
                <a:cs typeface="Calibri"/>
                <a:sym typeface="Calibri"/>
              </a:rPr>
              <a:t>: used for initial development of software requirements and changes to requirement baselines. </a:t>
            </a:r>
          </a:p>
          <a:p>
            <a:pPr indent="35560" lvl="0" marL="91440" marR="0" rtl="0" algn="l">
              <a:lnSpc>
                <a:spcPct val="90000"/>
              </a:lnSpc>
              <a:spcBef>
                <a:spcPts val="1400"/>
              </a:spcBef>
              <a:spcAft>
                <a:spcPts val="200"/>
              </a:spcAft>
              <a:buClr>
                <a:schemeClr val="accent1"/>
              </a:buClr>
              <a:buFont typeface="Calibri"/>
              <a:buNone/>
            </a:pPr>
            <a:r>
              <a:t/>
            </a:r>
            <a:endParaRPr b="0" baseline="0" i="0" sz="2000" u="none" cap="none" strike="noStrike">
              <a:solidFill>
                <a:srgbClr val="3F3F3F"/>
              </a:solidFill>
              <a:latin typeface="Calibri"/>
              <a:ea typeface="Calibri"/>
              <a:cs typeface="Calibri"/>
              <a:sym typeface="Calibri"/>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5" name="Shape 165"/>
        <p:cNvGrpSpPr/>
        <p:nvPr/>
      </p:nvGrpSpPr>
      <p:grpSpPr>
        <a:xfrm>
          <a:off x="0" y="0"/>
          <a:ext cx="0" cy="0"/>
          <a:chOff x="0" y="0"/>
          <a:chExt cx="0" cy="0"/>
        </a:xfrm>
      </p:grpSpPr>
      <p:sp>
        <p:nvSpPr>
          <p:cNvPr id="166" name="Shape 166"/>
          <p:cNvSpPr txBox="1"/>
          <p:nvPr>
            <p:ph type="title"/>
          </p:nvPr>
        </p:nvSpPr>
        <p:spPr>
          <a:xfrm>
            <a:off x="1097279" y="286603"/>
            <a:ext cx="10058399" cy="1450756"/>
          </a:xfrm>
          <a:prstGeom prst="rect">
            <a:avLst/>
          </a:prstGeom>
          <a:noFill/>
          <a:ln>
            <a:noFill/>
          </a:ln>
        </p:spPr>
        <p:txBody>
          <a:bodyPr anchorCtr="0" anchor="b" bIns="45700" lIns="91425" rIns="91425" tIns="45700">
            <a:noAutofit/>
          </a:bodyPr>
          <a:lstStyle/>
          <a:p>
            <a:pPr indent="0" lvl="0" marL="0" marR="0" rtl="0" algn="ctr">
              <a:lnSpc>
                <a:spcPct val="85000"/>
              </a:lnSpc>
              <a:spcBef>
                <a:spcPts val="0"/>
              </a:spcBef>
              <a:buClr>
                <a:srgbClr val="1E4E79"/>
              </a:buClr>
              <a:buSzPct val="25000"/>
              <a:buFont typeface="Calibri"/>
              <a:buNone/>
            </a:pPr>
            <a:r>
              <a:rPr b="1" baseline="0" i="0" lang="en-US" sz="5400" u="none" cap="none" strike="noStrike">
                <a:solidFill>
                  <a:srgbClr val="1E4E79"/>
                </a:solidFill>
                <a:latin typeface="Calibri"/>
                <a:ea typeface="Calibri"/>
                <a:cs typeface="Calibri"/>
                <a:sym typeface="Calibri"/>
              </a:rPr>
              <a:t>SOFTWARE DESIGN/DEVELOPMENT</a:t>
            </a:r>
          </a:p>
        </p:txBody>
      </p:sp>
      <p:sp>
        <p:nvSpPr>
          <p:cNvPr id="167" name="Shape 167"/>
          <p:cNvSpPr txBox="1"/>
          <p:nvPr>
            <p:ph idx="1" type="body"/>
          </p:nvPr>
        </p:nvSpPr>
        <p:spPr>
          <a:xfrm>
            <a:off x="1097279" y="1845733"/>
            <a:ext cx="10058399" cy="4023360"/>
          </a:xfrm>
          <a:prstGeom prst="rect">
            <a:avLst/>
          </a:prstGeom>
          <a:noFill/>
          <a:ln>
            <a:noFill/>
          </a:ln>
        </p:spPr>
        <p:txBody>
          <a:bodyPr anchorCtr="0" anchor="t" bIns="45700" lIns="0" rIns="0" tIns="45700">
            <a:noAutofit/>
          </a:bodyPr>
          <a:lstStyle/>
          <a:p>
            <a:pPr indent="60960" lvl="0" marL="91440" marR="0" rtl="0" algn="l">
              <a:lnSpc>
                <a:spcPct val="90000"/>
              </a:lnSpc>
              <a:spcBef>
                <a:spcPts val="0"/>
              </a:spcBef>
              <a:spcAft>
                <a:spcPts val="0"/>
              </a:spcAft>
              <a:buClr>
                <a:schemeClr val="accent1"/>
              </a:buClr>
              <a:buFont typeface="Calibri"/>
              <a:buNone/>
            </a:pPr>
            <a:r>
              <a:t/>
            </a:r>
            <a:endParaRPr b="1" baseline="0" i="0" sz="2400" u="none" cap="none" strike="noStrike">
              <a:solidFill>
                <a:srgbClr val="3F3F3F"/>
              </a:solidFill>
              <a:latin typeface="Calibri"/>
              <a:ea typeface="Calibri"/>
              <a:cs typeface="Calibri"/>
              <a:sym typeface="Calibri"/>
            </a:endParaRPr>
          </a:p>
          <a:p>
            <a:pPr indent="-91440" lvl="0" marL="91440" marR="0" rtl="0" algn="l">
              <a:lnSpc>
                <a:spcPct val="90000"/>
              </a:lnSpc>
              <a:spcBef>
                <a:spcPts val="1400"/>
              </a:spcBef>
              <a:spcAft>
                <a:spcPts val="0"/>
              </a:spcAft>
              <a:buClr>
                <a:schemeClr val="accent1"/>
              </a:buClr>
              <a:buSzPct val="100000"/>
              <a:buFont typeface="Calibri"/>
              <a:buChar char=" "/>
            </a:pPr>
            <a:r>
              <a:rPr b="1" baseline="0" i="0" lang="en-US" sz="2400" u="none" cap="none" strike="noStrike">
                <a:solidFill>
                  <a:srgbClr val="1E4E79"/>
                </a:solidFill>
                <a:latin typeface="Calibri"/>
                <a:ea typeface="Calibri"/>
                <a:cs typeface="Calibri"/>
                <a:sym typeface="Calibri"/>
              </a:rPr>
              <a:t>Purpose</a:t>
            </a:r>
            <a:r>
              <a:rPr b="0" baseline="0" i="0" lang="en-US" sz="2400" u="none" cap="none" strike="noStrike">
                <a:solidFill>
                  <a:srgbClr val="1E4E79"/>
                </a:solidFill>
                <a:latin typeface="Calibri"/>
                <a:ea typeface="Calibri"/>
                <a:cs typeface="Calibri"/>
                <a:sym typeface="Calibri"/>
              </a:rPr>
              <a:t>: a systematic approach used to create  software design and its development to reflect design and software definitions related to the work product. Provides traceability according to software-defined processes and procedures.</a:t>
            </a:r>
          </a:p>
          <a:p>
            <a:pPr indent="-91440" lvl="0" marL="91440" marR="0" rtl="0" algn="l">
              <a:lnSpc>
                <a:spcPct val="90000"/>
              </a:lnSpc>
              <a:spcBef>
                <a:spcPts val="1400"/>
              </a:spcBef>
              <a:spcAft>
                <a:spcPts val="0"/>
              </a:spcAft>
              <a:buClr>
                <a:schemeClr val="accent1"/>
              </a:buClr>
              <a:buSzPct val="100000"/>
              <a:buFont typeface="Calibri"/>
              <a:buChar char=" "/>
            </a:pPr>
            <a:r>
              <a:rPr b="1" baseline="0" i="0" lang="en-US" sz="2400" u="none" cap="none" strike="noStrike">
                <a:solidFill>
                  <a:srgbClr val="1E4E79"/>
                </a:solidFill>
                <a:latin typeface="Calibri"/>
                <a:ea typeface="Calibri"/>
                <a:cs typeface="Calibri"/>
                <a:sym typeface="Calibri"/>
              </a:rPr>
              <a:t>Requirements</a:t>
            </a:r>
            <a:r>
              <a:rPr b="0" baseline="0" i="0" lang="en-US" sz="2400" u="none" cap="none" strike="noStrike">
                <a:solidFill>
                  <a:srgbClr val="1E4E79"/>
                </a:solidFill>
                <a:latin typeface="Calibri"/>
                <a:ea typeface="Calibri"/>
                <a:cs typeface="Calibri"/>
                <a:sym typeface="Calibri"/>
              </a:rPr>
              <a:t>:  established between the elements of the design/development. The documented program and project plan.</a:t>
            </a:r>
          </a:p>
          <a:p>
            <a:pPr indent="-91440" lvl="0" marL="91440" marR="0" rtl="0" algn="l">
              <a:lnSpc>
                <a:spcPct val="90000"/>
              </a:lnSpc>
              <a:spcBef>
                <a:spcPts val="1400"/>
              </a:spcBef>
              <a:spcAft>
                <a:spcPts val="200"/>
              </a:spcAft>
              <a:buClr>
                <a:schemeClr val="accent1"/>
              </a:buClr>
              <a:buSzPct val="100000"/>
              <a:buFont typeface="Calibri"/>
              <a:buChar char=" "/>
            </a:pPr>
            <a:r>
              <a:rPr b="1" baseline="0" i="0" lang="en-US" sz="2400" u="none" cap="none" strike="noStrike">
                <a:solidFill>
                  <a:srgbClr val="1E4E79"/>
                </a:solidFill>
                <a:latin typeface="Calibri"/>
                <a:ea typeface="Calibri"/>
                <a:cs typeface="Calibri"/>
                <a:sym typeface="Calibri"/>
              </a:rPr>
              <a:t>Method</a:t>
            </a:r>
            <a:r>
              <a:rPr b="0" baseline="0" i="0" lang="en-US" sz="2400" u="none" cap="none" strike="noStrike">
                <a:solidFill>
                  <a:srgbClr val="1E4E79"/>
                </a:solidFill>
                <a:latin typeface="Calibri"/>
                <a:ea typeface="Calibri"/>
                <a:cs typeface="Calibri"/>
                <a:sym typeface="Calibri"/>
              </a:rPr>
              <a:t>:  defines details about the product construction, behavior, components, and interfaces. </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Retrospect">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