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7.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6.xml"/>
  <Override ContentType="application/vnd.openxmlformats-officedocument.presentationml.slideLayout+xml" PartName="/ppt/slideLayouts/slideLayout17.xml"/>
  <Override ContentType="application/vnd.openxmlformats-officedocument.presentationml.slideLayout+xml" PartName="/ppt/slideLayouts/slideLayout5.xml"/>
  <Override ContentType="application/vnd.openxmlformats-officedocument.presentationml.slideLayout+xml" PartName="/ppt/slideLayouts/slideLayout19.xml"/>
  <Override ContentType="application/vnd.openxmlformats-officedocument.presentationml.slideLayout+xml" PartName="/ppt/slideLayouts/slideLayout12.xml"/>
  <Override ContentType="application/vnd.openxmlformats-officedocument.presentationml.slideLayout+xml" PartName="/ppt/slideLayouts/slideLayout15.xml"/>
  <Override ContentType="application/vnd.openxmlformats-officedocument.presentationml.slideLayout+xml" PartName="/ppt/slideLayouts/slideLayout1.xml"/>
  <Override ContentType="application/vnd.openxmlformats-officedocument.presentationml.slideLayout+xml" PartName="/ppt/slideLayouts/slideLayout14.xml"/>
  <Override ContentType="application/vnd.openxmlformats-officedocument.presentationml.slideLayout+xml" PartName="/ppt/slideLayouts/slideLayout8.xml"/>
  <Override ContentType="application/vnd.openxmlformats-officedocument.presentationml.slideLayout+xml" PartName="/ppt/slideLayouts/slideLayout22.xml"/>
  <Override ContentType="application/vnd.openxmlformats-officedocument.presentationml.slideLayout+xml" PartName="/ppt/slideLayouts/slideLayout18.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21.xml"/>
  <Override ContentType="application/vnd.openxmlformats-officedocument.presentationml.slideLayout+xml" PartName="/ppt/slideLayouts/slideLayout16.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43.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2.xml"/>
  <Override ContentType="application/vnd.openxmlformats-officedocument.presentationml.notesSlide+xml" PartName="/ppt/notesSlides/notesSlide49.xml"/>
  <Override ContentType="application/vnd.openxmlformats-officedocument.presentationml.notesSlide+xml" PartName="/ppt/notesSlides/notesSlide15.xml"/>
  <Override ContentType="application/vnd.openxmlformats-officedocument.presentationml.notesSlide+xml" PartName="/ppt/notesSlides/notesSlide1.xml"/>
  <Override ContentType="application/vnd.openxmlformats-officedocument.presentationml.notesSlide+xml" PartName="/ppt/notesSlides/notesSlide42.xml"/>
  <Override ContentType="application/vnd.openxmlformats-officedocument.presentationml.notesSlide+xml" PartName="/ppt/notesSlides/notesSlide26.xml"/>
  <Override ContentType="application/vnd.openxmlformats-officedocument.presentationml.notesSlide+xml" PartName="/ppt/notesSlides/notesSlide40.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46.xml"/>
  <Override ContentType="application/vnd.openxmlformats-officedocument.presentationml.notesSlide+xml" PartName="/ppt/notesSlides/notesSlide18.xml"/>
  <Override ContentType="application/vnd.openxmlformats-officedocument.presentationml.notesSlide+xml" PartName="/ppt/notesSlides/notesSlide39.xml"/>
  <Override ContentType="application/vnd.openxmlformats-officedocument.presentationml.notesSlide+xml" PartName="/ppt/notesSlides/notesSlide20.xml"/>
  <Override ContentType="application/vnd.openxmlformats-officedocument.presentationml.notesSlide+xml" PartName="/ppt/notesSlides/notesSlide24.xml"/>
  <Override ContentType="application/vnd.openxmlformats-officedocument.presentationml.notesSlide+xml" PartName="/ppt/notesSlides/notesSlide48.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7.xml"/>
  <Override ContentType="application/vnd.openxmlformats-officedocument.presentationml.notesSlide+xml" PartName="/ppt/notesSlides/notesSlide32.xml"/>
  <Override ContentType="application/vnd.openxmlformats-officedocument.presentationml.notesSlide+xml" PartName="/ppt/notesSlides/notesSlide37.xml"/>
  <Override ContentType="application/vnd.openxmlformats-officedocument.presentationml.notesSlide+xml" PartName="/ppt/notesSlides/notesSlide31.xml"/>
  <Override ContentType="application/vnd.openxmlformats-officedocument.presentationml.notesSlide+xml" PartName="/ppt/notesSlides/notesSlide16.xml"/>
  <Override ContentType="application/vnd.openxmlformats-officedocument.presentationml.notesSlide+xml" PartName="/ppt/notesSlides/notesSlide3.xml"/>
  <Override ContentType="application/vnd.openxmlformats-officedocument.presentationml.notesSlide+xml" PartName="/ppt/notesSlides/notesSlide6.xml"/>
  <Override ContentType="application/vnd.openxmlformats-officedocument.presentationml.notesSlide+xml" PartName="/ppt/notesSlides/notesSlide28.xml"/>
  <Override ContentType="application/vnd.openxmlformats-officedocument.presentationml.notesSlide+xml" PartName="/ppt/notesSlides/notesSlide38.xml"/>
  <Override ContentType="application/vnd.openxmlformats-officedocument.presentationml.notesSlide+xml" PartName="/ppt/notesSlides/notesSlide8.xml"/>
  <Override ContentType="application/vnd.openxmlformats-officedocument.presentationml.notesSlide+xml" PartName="/ppt/notesSlides/notesSlide45.xml"/>
  <Override ContentType="application/vnd.openxmlformats-officedocument.presentationml.notesSlide+xml" PartName="/ppt/notesSlides/notesSlide44.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1.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5.xml"/>
  <Override ContentType="application/vnd.openxmlformats-officedocument.theme+xml" PartName="/ppt/theme/theme2.xml"/>
  <Override ContentType="application/vnd.openxmlformats-officedocument.theme+xml" PartName="/ppt/theme/theme9.xml"/>
  <Override ContentType="application/vnd.openxmlformats-officedocument.theme+xml" PartName="/ppt/theme/theme12.xml"/>
  <Override ContentType="application/vnd.openxmlformats-officedocument.theme+xml" PartName="/ppt/theme/theme7.xml"/>
  <Override ContentType="application/vnd.openxmlformats-officedocument.theme+xml" PartName="/ppt/theme/theme4.xml"/>
  <Override ContentType="application/vnd.openxmlformats-officedocument.theme+xml" PartName="/ppt/theme/theme1.xml"/>
  <Override ContentType="application/vnd.openxmlformats-officedocument.theme+xml" PartName="/ppt/theme/theme10.xml"/>
  <Override ContentType="application/vnd.openxmlformats-officedocument.theme+xml" PartName="/ppt/theme/theme8.xml"/>
  <Override ContentType="application/vnd.openxmlformats-officedocument.presentationml.slideMaster+xml" PartName="/ppt/slideMasters/slideMaster9.xml"/>
  <Override ContentType="application/vnd.openxmlformats-officedocument.presentationml.slideMaster+xml" PartName="/ppt/slideMasters/slideMaster4.xml"/>
  <Override ContentType="application/vnd.openxmlformats-officedocument.presentationml.slideMaster+xml" PartName="/ppt/slideMasters/slideMaster8.xml"/>
  <Override ContentType="application/vnd.openxmlformats-officedocument.presentationml.slideMaster+xml" PartName="/ppt/slideMasters/slideMaster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5.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xml" PartName="/ppt/slides/slide37.xml"/>
  <Override ContentType="application/vnd.openxmlformats-officedocument.presentationml.slide+xml" PartName="/ppt/slides/slide47.xml"/>
  <Override ContentType="application/vnd.openxmlformats-officedocument.presentationml.slide+xml" PartName="/ppt/slides/slide45.xml"/>
  <Override ContentType="application/vnd.openxmlformats-officedocument.presentationml.slide+xml" PartName="/ppt/slides/slide6.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40.xml"/>
  <Override ContentType="application/vnd.openxmlformats-officedocument.presentationml.slide+xml" PartName="/ppt/slides/slide1.xml"/>
  <Override ContentType="application/vnd.openxmlformats-officedocument.presentationml.slide+xml" PartName="/ppt/slides/slide44.xml"/>
  <Override ContentType="application/vnd.openxmlformats-officedocument.presentationml.slide+xml" PartName="/ppt/slides/slide46.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49.xml"/>
  <Override ContentType="application/vnd.openxmlformats-officedocument.presentationml.slide+xml" PartName="/ppt/slides/slide4.xml"/>
  <Override ContentType="application/vnd.openxmlformats-officedocument.presentationml.slide+xml" PartName="/ppt/slides/slide28.xml"/>
  <Override ContentType="application/vnd.openxmlformats-officedocument.presentationml.slide+xml" PartName="/ppt/slides/slide14.xml"/>
  <Override ContentType="application/vnd.openxmlformats-officedocument.presentationml.slide+xml" PartName="/ppt/slides/slide22.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48.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34.xml"/>
  <Override ContentType="application/vnd.openxmlformats-officedocument.presentationml.slide+xml" PartName="/ppt/slides/slide10.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3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4"/>
    <p:sldMasterId id="2147483671" r:id="rId5"/>
    <p:sldMasterId id="2147483672" r:id="rId6"/>
    <p:sldMasterId id="2147483673" r:id="rId7"/>
    <p:sldMasterId id="2147483674" r:id="rId8"/>
    <p:sldMasterId id="2147483675" r:id="rId9"/>
    <p:sldMasterId id="2147483676" r:id="rId10"/>
    <p:sldMasterId id="2147483677" r:id="rId11"/>
    <p:sldMasterId id="2147483678" r:id="rId12"/>
    <p:sldMasterId id="214748367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39" Type="http://schemas.openxmlformats.org/officeDocument/2006/relationships/slide" Target="slides/slide25.xml"/><Relationship Id="rId38" Type="http://schemas.openxmlformats.org/officeDocument/2006/relationships/slide" Target="slides/slide24.xml"/><Relationship Id="rId37" Type="http://schemas.openxmlformats.org/officeDocument/2006/relationships/slide" Target="slides/slide23.xml"/><Relationship Id="rId36" Type="http://schemas.openxmlformats.org/officeDocument/2006/relationships/slide" Target="slides/slide22.xml"/><Relationship Id="rId30" Type="http://schemas.openxmlformats.org/officeDocument/2006/relationships/slide" Target="slides/slide16.xml"/><Relationship Id="rId31" Type="http://schemas.openxmlformats.org/officeDocument/2006/relationships/slide" Target="slides/slide17.xml"/><Relationship Id="rId34" Type="http://schemas.openxmlformats.org/officeDocument/2006/relationships/slide" Target="slides/slide20.xml"/><Relationship Id="rId35" Type="http://schemas.openxmlformats.org/officeDocument/2006/relationships/slide" Target="slides/slide21.xml"/><Relationship Id="rId32" Type="http://schemas.openxmlformats.org/officeDocument/2006/relationships/slide" Target="slides/slide18.xml"/><Relationship Id="rId33" Type="http://schemas.openxmlformats.org/officeDocument/2006/relationships/slide" Target="slides/slide19.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2" Type="http://schemas.openxmlformats.org/officeDocument/2006/relationships/presProps" Target="presProps.xml"/><Relationship Id="rId1" Type="http://schemas.openxmlformats.org/officeDocument/2006/relationships/theme" Target="theme/theme12.xml"/><Relationship Id="rId40" Type="http://schemas.openxmlformats.org/officeDocument/2006/relationships/slide" Target="slides/slide26.xml"/><Relationship Id="rId4" Type="http://schemas.openxmlformats.org/officeDocument/2006/relationships/slideMaster" Target="slideMasters/slideMaster1.xml"/><Relationship Id="rId41" Type="http://schemas.openxmlformats.org/officeDocument/2006/relationships/slide" Target="slides/slide27.xml"/><Relationship Id="rId3" Type="http://schemas.openxmlformats.org/officeDocument/2006/relationships/tableStyles" Target="tableStyles.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 Id="rId46" Type="http://schemas.openxmlformats.org/officeDocument/2006/relationships/slide" Target="slides/slide32.xml"/><Relationship Id="rId9" Type="http://schemas.openxmlformats.org/officeDocument/2006/relationships/slideMaster" Target="slideMasters/slideMaster6.xml"/><Relationship Id="rId6" Type="http://schemas.openxmlformats.org/officeDocument/2006/relationships/slideMaster" Target="slideMasters/slideMaster3.xml"/><Relationship Id="rId5" Type="http://schemas.openxmlformats.org/officeDocument/2006/relationships/slideMaster" Target="slideMasters/slideMaster2.xml"/><Relationship Id="rId8" Type="http://schemas.openxmlformats.org/officeDocument/2006/relationships/slideMaster" Target="slideMasters/slideMaster5.xml"/><Relationship Id="rId7" Type="http://schemas.openxmlformats.org/officeDocument/2006/relationships/slideMaster" Target="slideMasters/slideMaster4.xml"/><Relationship Id="rId58" Type="http://schemas.openxmlformats.org/officeDocument/2006/relationships/slide" Target="slides/slide44.xml"/><Relationship Id="rId59" Type="http://schemas.openxmlformats.org/officeDocument/2006/relationships/slide" Target="slides/slide45.xml"/><Relationship Id="rId19" Type="http://schemas.openxmlformats.org/officeDocument/2006/relationships/slide" Target="slides/slide5.xml"/><Relationship Id="rId18" Type="http://schemas.openxmlformats.org/officeDocument/2006/relationships/slide" Target="slides/slide4.xml"/><Relationship Id="rId17" Type="http://schemas.openxmlformats.org/officeDocument/2006/relationships/slide" Target="slides/slide3.xml"/><Relationship Id="rId16" Type="http://schemas.openxmlformats.org/officeDocument/2006/relationships/slide" Target="slides/slide2.xml"/><Relationship Id="rId15" Type="http://schemas.openxmlformats.org/officeDocument/2006/relationships/slide" Target="slides/slide1.xml"/><Relationship Id="rId14" Type="http://schemas.openxmlformats.org/officeDocument/2006/relationships/notesMaster" Target="notesMasters/notesMaster1.xml"/><Relationship Id="rId12" Type="http://schemas.openxmlformats.org/officeDocument/2006/relationships/slideMaster" Target="slideMasters/slideMaster9.xml"/><Relationship Id="rId13" Type="http://schemas.openxmlformats.org/officeDocument/2006/relationships/slideMaster" Target="slideMasters/slideMaster10.xml"/><Relationship Id="rId10" Type="http://schemas.openxmlformats.org/officeDocument/2006/relationships/slideMaster" Target="slideMasters/slideMaster7.xml"/><Relationship Id="rId11" Type="http://schemas.openxmlformats.org/officeDocument/2006/relationships/slideMaster" Target="slideMasters/slideMaster8.xml"/><Relationship Id="rId57" Type="http://schemas.openxmlformats.org/officeDocument/2006/relationships/slide" Target="slides/slide43.xml"/><Relationship Id="rId56" Type="http://schemas.openxmlformats.org/officeDocument/2006/relationships/slide" Target="slides/slide42.xml"/><Relationship Id="rId55" Type="http://schemas.openxmlformats.org/officeDocument/2006/relationships/slide" Target="slides/slide41.xml"/><Relationship Id="rId54" Type="http://schemas.openxmlformats.org/officeDocument/2006/relationships/slide" Target="slides/slide40.xml"/><Relationship Id="rId53" Type="http://schemas.openxmlformats.org/officeDocument/2006/relationships/slide" Target="slides/slide39.xml"/><Relationship Id="rId52" Type="http://schemas.openxmlformats.org/officeDocument/2006/relationships/slide" Target="slides/slide38.xml"/><Relationship Id="rId51" Type="http://schemas.openxmlformats.org/officeDocument/2006/relationships/slide" Target="slides/slide37.xml"/><Relationship Id="rId50" Type="http://schemas.openxmlformats.org/officeDocument/2006/relationships/slide" Target="slides/slide36.xml"/><Relationship Id="rId29" Type="http://schemas.openxmlformats.org/officeDocument/2006/relationships/slide" Target="slides/slide15.xml"/><Relationship Id="rId26" Type="http://schemas.openxmlformats.org/officeDocument/2006/relationships/slide" Target="slides/slide12.xml"/><Relationship Id="rId25" Type="http://schemas.openxmlformats.org/officeDocument/2006/relationships/slide" Target="slides/slide11.xml"/><Relationship Id="rId28" Type="http://schemas.openxmlformats.org/officeDocument/2006/relationships/slide" Target="slides/slide14.xml"/><Relationship Id="rId27" Type="http://schemas.openxmlformats.org/officeDocument/2006/relationships/slide" Target="slides/slide13.xml"/><Relationship Id="rId21" Type="http://schemas.openxmlformats.org/officeDocument/2006/relationships/slide" Target="slides/slide7.xml"/><Relationship Id="rId22" Type="http://schemas.openxmlformats.org/officeDocument/2006/relationships/slide" Target="slides/slide8.xml"/><Relationship Id="rId60" Type="http://schemas.openxmlformats.org/officeDocument/2006/relationships/slide" Target="slides/slide46.xml"/><Relationship Id="rId23" Type="http://schemas.openxmlformats.org/officeDocument/2006/relationships/slide" Target="slides/slide9.xml"/><Relationship Id="rId24" Type="http://schemas.openxmlformats.org/officeDocument/2006/relationships/slide" Target="slides/slide10.xml"/><Relationship Id="rId20" Type="http://schemas.openxmlformats.org/officeDocument/2006/relationships/slide" Target="slides/slide6.xml"/><Relationship Id="rId62" Type="http://schemas.openxmlformats.org/officeDocument/2006/relationships/slide" Target="slides/slide48.xml"/><Relationship Id="rId61" Type="http://schemas.openxmlformats.org/officeDocument/2006/relationships/slide" Target="slides/slide47.xml"/><Relationship Id="rId63"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x="3886200" y="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rnd" cmpd="sng" w="9525">
            <a:solidFill>
              <a:srgbClr val="000000"/>
            </a:solidFill>
            <a:prstDash val="solid"/>
            <a:miter/>
            <a:headEnd len="med" w="med" type="none"/>
            <a:tailEnd len="med" w="med" type="none"/>
          </a:ln>
        </p:spPr>
      </p:sp>
      <p:sp>
        <p:nvSpPr>
          <p:cNvPr id="5" name="Shape 5"/>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x="0" y="8686800"/>
            <a:ext cx="2971799" cy="457200"/>
          </a:xfrm>
          <a:prstGeom prst="rect">
            <a:avLst/>
          </a:prstGeom>
          <a:noFill/>
          <a:ln>
            <a:noFill/>
          </a:ln>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x="3886200" y="8686800"/>
            <a:ext cx="2971799" cy="457200"/>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lvl="1">
              <a:spcBef>
                <a:spcPts val="0"/>
              </a:spcBef>
              <a:buClr>
                <a:srgbClr val="000000"/>
              </a:buClr>
              <a:buFont typeface="Courier New"/>
              <a:buChar char="o"/>
            </a:pPr>
            <a:r>
              <a:t/>
            </a:r>
            <a:endParaRPr/>
          </a:p>
          <a:p>
            <a:pPr lvl="2">
              <a:spcBef>
                <a:spcPts val="0"/>
              </a:spcBef>
              <a:buClr>
                <a:srgbClr val="000000"/>
              </a:buClr>
              <a:buFont typeface="Wingdings"/>
              <a:buChar char="§"/>
            </a:pPr>
            <a:r>
              <a:t/>
            </a:r>
            <a:endParaRPr/>
          </a:p>
          <a:p>
            <a:pPr lvl="3">
              <a:spcBef>
                <a:spcPts val="0"/>
              </a:spcBef>
              <a:buClr>
                <a:srgbClr val="000000"/>
              </a:buClr>
              <a:buFont typeface="Arial"/>
              <a:buChar char="●"/>
            </a:pPr>
            <a:r>
              <a:t/>
            </a:r>
            <a:endParaRPr/>
          </a:p>
          <a:p>
            <a:pPr lvl="4">
              <a:spcBef>
                <a:spcPts val="0"/>
              </a:spcBef>
              <a:buClr>
                <a:srgbClr val="000000"/>
              </a:buClr>
              <a:buFont typeface="Courier New"/>
              <a:buChar char="o"/>
            </a:pPr>
            <a:r>
              <a:t/>
            </a:r>
            <a:endParaRPr/>
          </a:p>
          <a:p>
            <a:pPr lvl="5">
              <a:spcBef>
                <a:spcPts val="0"/>
              </a:spcBef>
              <a:buClr>
                <a:srgbClr val="000000"/>
              </a:buClr>
              <a:buFont typeface="Wingdings"/>
              <a:buChar char="§"/>
            </a:pPr>
            <a:r>
              <a:t/>
            </a:r>
            <a:endParaRPr/>
          </a:p>
          <a:p>
            <a:pPr lvl="6">
              <a:spcBef>
                <a:spcPts val="0"/>
              </a:spcBef>
              <a:buClr>
                <a:srgbClr val="000000"/>
              </a:buClr>
              <a:buFont typeface="Arial"/>
              <a:buChar char="●"/>
            </a:pPr>
            <a:r>
              <a:t/>
            </a:r>
            <a:endParaRPr/>
          </a:p>
          <a:p>
            <a:pPr lvl="7">
              <a:spcBef>
                <a:spcPts val="0"/>
              </a:spcBef>
              <a:buClr>
                <a:srgbClr val="000000"/>
              </a:buClr>
              <a:buFont typeface="Courier New"/>
              <a:buChar char="o"/>
            </a:pPr>
            <a:r>
              <a:t/>
            </a:r>
            <a:endParaRPr/>
          </a:p>
          <a:p>
            <a:pPr lvl="8">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5" name="Shape 19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a:spcBef>
                <a:spcPts val="0"/>
              </a:spcBef>
              <a:buNone/>
            </a:pPr>
            <a:r>
              <a:t/>
            </a:r>
            <a:endParaRPr/>
          </a:p>
        </p:txBody>
      </p:sp>
      <p:sp>
        <p:nvSpPr>
          <p:cNvPr id="196" name="Shape 196"/>
          <p:cNvSpPr txBox="1"/>
          <p:nvPr/>
        </p:nvSpPr>
        <p:spPr>
          <a:xfrm>
            <a:off x="3886200" y="8686800"/>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Font typeface="Arial"/>
              <a:buNone/>
            </a:pPr>
            <a:r>
              <a:rPr b="0" baseline="0" i="0" lang="en-US" sz="1200" u="none" cap="none" strike="noStrike"/>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76" name="Shape 2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2" name="Shape 282"/>
        <p:cNvGrpSpPr/>
        <p:nvPr/>
      </p:nvGrpSpPr>
      <p:grpSpPr>
        <a:xfrm>
          <a:off x="0" y="0"/>
          <a:ext cx="0" cy="0"/>
          <a:chOff x="0" y="0"/>
          <a:chExt cx="0" cy="0"/>
        </a:xfrm>
      </p:grpSpPr>
      <p:sp>
        <p:nvSpPr>
          <p:cNvPr id="283" name="Shape 28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84" name="Shape 2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0" name="Shape 340"/>
        <p:cNvGrpSpPr/>
        <p:nvPr/>
      </p:nvGrpSpPr>
      <p:grpSpPr>
        <a:xfrm>
          <a:off x="0" y="0"/>
          <a:ext cx="0" cy="0"/>
          <a:chOff x="0" y="0"/>
          <a:chExt cx="0" cy="0"/>
        </a:xfrm>
      </p:grpSpPr>
      <p:sp>
        <p:nvSpPr>
          <p:cNvPr id="341" name="Shape 34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42" name="Shape 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58" name="Shape 3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84" name="Shape 3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0" name="Shape 390"/>
        <p:cNvGrpSpPr/>
        <p:nvPr/>
      </p:nvGrpSpPr>
      <p:grpSpPr>
        <a:xfrm>
          <a:off x="0" y="0"/>
          <a:ext cx="0" cy="0"/>
          <a:chOff x="0" y="0"/>
          <a:chExt cx="0" cy="0"/>
        </a:xfrm>
      </p:grpSpPr>
      <p:sp>
        <p:nvSpPr>
          <p:cNvPr id="391" name="Shape 39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0" name="Shape 4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6" name="Shape 406"/>
        <p:cNvGrpSpPr/>
        <p:nvPr/>
      </p:nvGrpSpPr>
      <p:grpSpPr>
        <a:xfrm>
          <a:off x="0" y="0"/>
          <a:ext cx="0" cy="0"/>
          <a:chOff x="0" y="0"/>
          <a:chExt cx="0" cy="0"/>
        </a:xfrm>
      </p:grpSpPr>
      <p:sp>
        <p:nvSpPr>
          <p:cNvPr id="407" name="Shape 40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08" name="Shape 4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4" name="Shape 414"/>
        <p:cNvGrpSpPr/>
        <p:nvPr/>
      </p:nvGrpSpPr>
      <p:grpSpPr>
        <a:xfrm>
          <a:off x="0" y="0"/>
          <a:ext cx="0" cy="0"/>
          <a:chOff x="0" y="0"/>
          <a:chExt cx="0" cy="0"/>
        </a:xfrm>
      </p:grpSpPr>
      <p:sp>
        <p:nvSpPr>
          <p:cNvPr id="415" name="Shape 41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16" name="Shape 4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9" name="Shape 439"/>
        <p:cNvGrpSpPr/>
        <p:nvPr/>
      </p:nvGrpSpPr>
      <p:grpSpPr>
        <a:xfrm>
          <a:off x="0" y="0"/>
          <a:ext cx="0" cy="0"/>
          <a:chOff x="0" y="0"/>
          <a:chExt cx="0" cy="0"/>
        </a:xfrm>
      </p:grpSpPr>
      <p:sp>
        <p:nvSpPr>
          <p:cNvPr id="440" name="Shape 44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1" name="Shape 4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7" name="Shape 447"/>
        <p:cNvGrpSpPr/>
        <p:nvPr/>
      </p:nvGrpSpPr>
      <p:grpSpPr>
        <a:xfrm>
          <a:off x="0" y="0"/>
          <a:ext cx="0" cy="0"/>
          <a:chOff x="0" y="0"/>
          <a:chExt cx="0" cy="0"/>
        </a:xfrm>
      </p:grpSpPr>
      <p:sp>
        <p:nvSpPr>
          <p:cNvPr id="448" name="Shape 44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49" name="Shape 4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57" name="Shape 4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65" name="Shape 4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73" name="Shape 4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9" name="Shape 479"/>
        <p:cNvGrpSpPr/>
        <p:nvPr/>
      </p:nvGrpSpPr>
      <p:grpSpPr>
        <a:xfrm>
          <a:off x="0" y="0"/>
          <a:ext cx="0" cy="0"/>
          <a:chOff x="0" y="0"/>
          <a:chExt cx="0" cy="0"/>
        </a:xfrm>
      </p:grpSpPr>
      <p:sp>
        <p:nvSpPr>
          <p:cNvPr id="480" name="Shape 48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1" name="Shape 4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89" name="Shape 4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5" name="Shape 495"/>
        <p:cNvGrpSpPr/>
        <p:nvPr/>
      </p:nvGrpSpPr>
      <p:grpSpPr>
        <a:xfrm>
          <a:off x="0" y="0"/>
          <a:ext cx="0" cy="0"/>
          <a:chOff x="0" y="0"/>
          <a:chExt cx="0" cy="0"/>
        </a:xfrm>
      </p:grpSpPr>
      <p:sp>
        <p:nvSpPr>
          <p:cNvPr id="496" name="Shape 49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497" name="Shape 4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05" name="Shape 5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13" name="Shape 5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9" name="Shape 519"/>
        <p:cNvGrpSpPr/>
        <p:nvPr/>
      </p:nvGrpSpPr>
      <p:grpSpPr>
        <a:xfrm>
          <a:off x="0" y="0"/>
          <a:ext cx="0" cy="0"/>
          <a:chOff x="0" y="0"/>
          <a:chExt cx="0" cy="0"/>
        </a:xfrm>
      </p:grpSpPr>
      <p:sp>
        <p:nvSpPr>
          <p:cNvPr id="520" name="Shape 520"/>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1" name="Shape 5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7" name="Shape 527"/>
        <p:cNvGrpSpPr/>
        <p:nvPr/>
      </p:nvGrpSpPr>
      <p:grpSpPr>
        <a:xfrm>
          <a:off x="0" y="0"/>
          <a:ext cx="0" cy="0"/>
          <a:chOff x="0" y="0"/>
          <a:chExt cx="0" cy="0"/>
        </a:xfrm>
      </p:grpSpPr>
      <p:sp>
        <p:nvSpPr>
          <p:cNvPr id="528" name="Shape 528"/>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29" name="Shape 5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48" name="Shape 5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56" name="Shape 5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2" name="Shape 562"/>
        <p:cNvGrpSpPr/>
        <p:nvPr/>
      </p:nvGrpSpPr>
      <p:grpSpPr>
        <a:xfrm>
          <a:off x="0" y="0"/>
          <a:ext cx="0" cy="0"/>
          <a:chOff x="0" y="0"/>
          <a:chExt cx="0" cy="0"/>
        </a:xfrm>
      </p:grpSpPr>
      <p:sp>
        <p:nvSpPr>
          <p:cNvPr id="563" name="Shape 56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64" name="Shape 5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8" name="Shape 578"/>
        <p:cNvGrpSpPr/>
        <p:nvPr/>
      </p:nvGrpSpPr>
      <p:grpSpPr>
        <a:xfrm>
          <a:off x="0" y="0"/>
          <a:ext cx="0" cy="0"/>
          <a:chOff x="0" y="0"/>
          <a:chExt cx="0" cy="0"/>
        </a:xfrm>
      </p:grpSpPr>
      <p:sp>
        <p:nvSpPr>
          <p:cNvPr id="579" name="Shape 57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0" name="Shape 5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6" name="Shape 586"/>
        <p:cNvGrpSpPr/>
        <p:nvPr/>
      </p:nvGrpSpPr>
      <p:grpSpPr>
        <a:xfrm>
          <a:off x="0" y="0"/>
          <a:ext cx="0" cy="0"/>
          <a:chOff x="0" y="0"/>
          <a:chExt cx="0" cy="0"/>
        </a:xfrm>
      </p:grpSpPr>
      <p:sp>
        <p:nvSpPr>
          <p:cNvPr id="587" name="Shape 58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588" name="Shape 5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28" name="Shape 2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36" name="Shape 2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44" name="Shape 2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52" name="Shape 2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txBox="1"/>
          <p:nvPr>
            <p:ph idx="1" type="body"/>
          </p:nvPr>
        </p:nvSpPr>
        <p:spPr>
          <a:xfrm>
            <a:off x="914400" y="4343400"/>
            <a:ext cx="5029199" cy="4114800"/>
          </a:xfrm>
          <a:prstGeom prst="rect">
            <a:avLst/>
          </a:prstGeom>
        </p:spPr>
        <p:txBody>
          <a:bodyPr anchorCtr="0" anchor="ctr" bIns="91425" lIns="91425" rIns="91425" tIns="91425">
            <a:noAutofit/>
          </a:bodyPr>
          <a:lstStyle/>
          <a:p>
            <a:pPr>
              <a:spcBef>
                <a:spcPts val="0"/>
              </a:spcBef>
              <a:buNone/>
            </a:pPr>
            <a:r>
              <a:t/>
            </a:r>
            <a:endParaRPr/>
          </a:p>
        </p:txBody>
      </p:sp>
      <p:sp>
        <p:nvSpPr>
          <p:cNvPr id="260" name="Shape 2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4" name="Shape 14"/>
        <p:cNvGrpSpPr/>
        <p:nvPr/>
      </p:nvGrpSpPr>
      <p:grpSpPr>
        <a:xfrm>
          <a:off x="0" y="0"/>
          <a:ext cx="0" cy="0"/>
          <a:chOff x="0" y="0"/>
          <a:chExt cx="0" cy="0"/>
        </a:xfrm>
      </p:grpSpPr>
      <p:sp>
        <p:nvSpPr>
          <p:cNvPr id="15" name="Shape 1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6" name="Shape 1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46" name="Shape 46"/>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x="0" y="0"/>
          <a:ext cx="0" cy="0"/>
          <a:chOff x="0" y="0"/>
          <a:chExt cx="0" cy="0"/>
        </a:xfrm>
      </p:grpSpPr>
      <p:sp>
        <p:nvSpPr>
          <p:cNvPr id="48" name="Shape 48"/>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49" name="Shape 49"/>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rgbClr val="888888"/>
              </a:buClr>
              <a:buFont typeface="Calibri"/>
              <a:buNone/>
              <a:defRPr/>
            </a:lvl1pPr>
            <a:lvl2pPr indent="0" marL="457200" marR="0" rtl="0" algn="ctr">
              <a:spcBef>
                <a:spcPts val="560"/>
              </a:spcBef>
              <a:spcAft>
                <a:spcPts val="0"/>
              </a:spcAft>
              <a:buClr>
                <a:srgbClr val="888888"/>
              </a:buClr>
              <a:buFont typeface="Calibri"/>
              <a:buNone/>
              <a:defRPr/>
            </a:lvl2pPr>
            <a:lvl3pPr indent="0" marL="914400" marR="0" rtl="0" algn="ctr">
              <a:spcBef>
                <a:spcPts val="480"/>
              </a:spcBef>
              <a:spcAft>
                <a:spcPts val="0"/>
              </a:spcAft>
              <a:buClr>
                <a:srgbClr val="888888"/>
              </a:buClr>
              <a:buFont typeface="Calibri"/>
              <a:buNone/>
              <a:defRPr/>
            </a:lvl3pPr>
            <a:lvl4pPr indent="0" marL="1371600" marR="0" rtl="0" algn="ctr">
              <a:spcBef>
                <a:spcPts val="400"/>
              </a:spcBef>
              <a:spcAft>
                <a:spcPts val="0"/>
              </a:spcAft>
              <a:buClr>
                <a:srgbClr val="888888"/>
              </a:buClr>
              <a:buFont typeface="Calibri"/>
              <a:buNone/>
              <a:defRPr/>
            </a:lvl4pPr>
            <a:lvl5pPr indent="0" marL="1828800" marR="0" rtl="0" algn="ctr">
              <a:spcBef>
                <a:spcPts val="400"/>
              </a:spcBef>
              <a:spcAft>
                <a:spcPts val="0"/>
              </a:spcAft>
              <a:buClr>
                <a:srgbClr val="888888"/>
              </a:buClr>
              <a:buFont typeface="Calibri"/>
              <a:buNone/>
              <a:defRPr/>
            </a:lvl5pPr>
            <a:lvl6pPr indent="0" marL="2286000" marR="0" rtl="0" algn="ctr">
              <a:spcBef>
                <a:spcPts val="400"/>
              </a:spcBef>
              <a:buClr>
                <a:srgbClr val="888888"/>
              </a:buClr>
              <a:buFont typeface="Calibri"/>
              <a:buNone/>
              <a:defRPr/>
            </a:lvl6pPr>
            <a:lvl7pPr indent="0" marL="2743200" marR="0" rtl="0" algn="ctr">
              <a:spcBef>
                <a:spcPts val="400"/>
              </a:spcBef>
              <a:buClr>
                <a:srgbClr val="888888"/>
              </a:buClr>
              <a:buFont typeface="Calibri"/>
              <a:buNone/>
              <a:defRPr/>
            </a:lvl7pPr>
            <a:lvl8pPr indent="0" marL="3200400" marR="0" rtl="0" algn="ctr">
              <a:spcBef>
                <a:spcPts val="400"/>
              </a:spcBef>
              <a:buClr>
                <a:srgbClr val="888888"/>
              </a:buClr>
              <a:buFont typeface="Calibri"/>
              <a:buNone/>
              <a:defRPr/>
            </a:lvl8pPr>
            <a:lvl9pPr indent="0" marL="3657600" marR="0" rtl="0" algn="ctr">
              <a:spcBef>
                <a:spcPts val="400"/>
              </a:spcBef>
              <a:buClr>
                <a:srgbClr val="888888"/>
              </a:buClr>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4936367" y="2182285"/>
            <a:ext cx="5592760" cy="177747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4" name="Shape 64"/>
          <p:cNvSpPr txBox="1"/>
          <p:nvPr>
            <p:ph idx="1" type="body"/>
          </p:nvPr>
        </p:nvSpPr>
        <p:spPr>
          <a:xfrm rot="5400000">
            <a:off x="823119" y="-91279"/>
            <a:ext cx="5592759" cy="6324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5" name="Shape 65"/>
        <p:cNvGrpSpPr/>
        <p:nvPr/>
      </p:nvGrpSpPr>
      <p:grpSpPr>
        <a:xfrm>
          <a:off x="0" y="0"/>
          <a:ext cx="0" cy="0"/>
          <a:chOff x="0" y="0"/>
          <a:chExt cx="0" cy="0"/>
        </a:xfrm>
      </p:grpSpPr>
      <p:sp>
        <p:nvSpPr>
          <p:cNvPr id="66" name="Shape 6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
        <p:nvSpPr>
          <p:cNvPr id="67" name="Shape 67"/>
          <p:cNvSpPr txBox="1"/>
          <p:nvPr>
            <p:ph idx="1" type="body"/>
          </p:nvPr>
        </p:nvSpPr>
        <p:spPr>
          <a:xfrm rot="5400000">
            <a:off x="2378964" y="-440435"/>
            <a:ext cx="4386070" cy="8229600"/>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 name="Shape 68"/>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3" name="Shape 83"/>
        <p:cNvGrpSpPr/>
        <p:nvPr/>
      </p:nvGrpSpPr>
      <p:grpSpPr>
        <a:xfrm>
          <a:off x="0" y="0"/>
          <a:ext cx="0" cy="0"/>
          <a:chOff x="0" y="0"/>
          <a:chExt cx="0" cy="0"/>
        </a:xfrm>
      </p:grpSpPr>
      <p:sp>
        <p:nvSpPr>
          <p:cNvPr id="84" name="Shape 84"/>
          <p:cNvSpPr txBox="1"/>
          <p:nvPr>
            <p:ph type="ctrTitle"/>
          </p:nvPr>
        </p:nvSpPr>
        <p:spPr>
          <a:xfrm>
            <a:off x="685800" y="1752600"/>
            <a:ext cx="7772400" cy="1829760"/>
          </a:xfrm>
          <a:prstGeom prst="rect">
            <a:avLst/>
          </a:prstGeom>
          <a:noFill/>
          <a:ln>
            <a:noFill/>
          </a:ln>
        </p:spPr>
        <p:txBody>
          <a:bodyPr anchorCtr="0" anchor="b" bIns="91425" lIns="91425" rIns="91425" tIns="91425"/>
          <a:lstStyle>
            <a:lvl1pPr indent="0" marL="0" marR="0" rtl="0" algn="r">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85" name="Shape 85"/>
          <p:cNvSpPr txBox="1"/>
          <p:nvPr>
            <p:ph idx="1" type="subTitle"/>
          </p:nvPr>
        </p:nvSpPr>
        <p:spPr>
          <a:xfrm>
            <a:off x="685800" y="3611607"/>
            <a:ext cx="7772400" cy="1199703"/>
          </a:xfrm>
          <a:prstGeom prst="rect">
            <a:avLst/>
          </a:prstGeom>
          <a:noFill/>
          <a:ln>
            <a:noFill/>
          </a:ln>
        </p:spPr>
        <p:txBody>
          <a:bodyPr anchorCtr="0" anchor="t" bIns="91425" lIns="91425" rIns="91425" tIns="91425"/>
          <a:lstStyle>
            <a:lvl1pPr indent="0" marL="0" marR="64008" rtl="0" algn="r">
              <a:spcBef>
                <a:spcPts val="400"/>
              </a:spcBef>
              <a:spcAft>
                <a:spcPts val="0"/>
              </a:spcAft>
              <a:buClr>
                <a:schemeClr val="accent1"/>
              </a:buClr>
              <a:buFont typeface="Arial"/>
              <a:buNone/>
              <a:defRPr/>
            </a:lvl1pPr>
            <a:lvl2pPr indent="0" marL="457200" marR="0" rtl="0" algn="ctr">
              <a:spcBef>
                <a:spcPts val="325"/>
              </a:spcBef>
              <a:spcAft>
                <a:spcPts val="0"/>
              </a:spcAft>
              <a:buClr>
                <a:schemeClr val="accent1"/>
              </a:buClr>
              <a:buFont typeface="Arial"/>
              <a:buNone/>
              <a:defRPr/>
            </a:lvl2pPr>
            <a:lvl3pPr indent="0" marL="914400" marR="0" rtl="0" algn="ctr">
              <a:spcBef>
                <a:spcPts val="350"/>
              </a:spcBef>
              <a:spcAft>
                <a:spcPts val="0"/>
              </a:spcAft>
              <a:buClr>
                <a:schemeClr val="accent2"/>
              </a:buClr>
              <a:buFont typeface="Arial"/>
              <a:buNone/>
              <a:defRPr/>
            </a:lvl3pPr>
            <a:lvl4pPr indent="0" marL="1371600" marR="0" rtl="0" algn="ctr">
              <a:spcBef>
                <a:spcPts val="350"/>
              </a:spcBef>
              <a:spcAft>
                <a:spcPts val="0"/>
              </a:spcAft>
              <a:buClr>
                <a:schemeClr val="accent2"/>
              </a:buClr>
              <a:buFont typeface="Arial"/>
              <a:buNone/>
              <a:defRPr/>
            </a:lvl4pPr>
            <a:lvl5pPr indent="0" marL="1828800" marR="0" rtl="0" algn="ctr">
              <a:spcBef>
                <a:spcPts val="350"/>
              </a:spcBef>
              <a:spcAft>
                <a:spcPts val="0"/>
              </a:spcAft>
              <a:buClr>
                <a:schemeClr val="accent2"/>
              </a:buClr>
              <a:buFont typeface="Arial"/>
              <a:buNone/>
              <a:defRPr/>
            </a:lvl5pPr>
            <a:lvl6pPr indent="0" marL="2286000" marR="0" rtl="0" algn="ctr">
              <a:spcBef>
                <a:spcPts val="350"/>
              </a:spcBef>
              <a:buClr>
                <a:schemeClr val="accent3"/>
              </a:buClr>
              <a:buFont typeface="Arial"/>
              <a:buNone/>
              <a:defRPr/>
            </a:lvl6pPr>
            <a:lvl7pPr indent="0" marL="2743200" marR="0" rtl="0" algn="ctr">
              <a:spcBef>
                <a:spcPts val="350"/>
              </a:spcBef>
              <a:buClr>
                <a:schemeClr val="accent3"/>
              </a:buClr>
              <a:buFont typeface="Arial"/>
              <a:buNone/>
              <a:defRPr/>
            </a:lvl7pPr>
            <a:lvl8pPr indent="0" marL="3200400" marR="0" rtl="0" algn="ctr">
              <a:spcBef>
                <a:spcPts val="350"/>
              </a:spcBef>
              <a:buClr>
                <a:schemeClr val="accent3"/>
              </a:buClr>
              <a:buFont typeface="Arial"/>
              <a:buNone/>
              <a:defRPr/>
            </a:lvl8pPr>
            <a:lvl9pPr indent="0" marL="3657600" marR="0" rtl="0" algn="ctr">
              <a:spcBef>
                <a:spcPts val="350"/>
              </a:spcBef>
              <a:buClr>
                <a:schemeClr val="accent3"/>
              </a:buClr>
              <a:buFont typeface="Arial"/>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8" name="Shape 98"/>
        <p:cNvGrpSpPr/>
        <p:nvPr/>
      </p:nvGrpSpPr>
      <p:grpSpPr>
        <a:xfrm>
          <a:off x="0" y="0"/>
          <a:ext cx="0" cy="0"/>
          <a:chOff x="0" y="0"/>
          <a:chExt cx="0" cy="0"/>
        </a:xfrm>
      </p:grpSpPr>
      <p:sp>
        <p:nvSpPr>
          <p:cNvPr id="99" name="Shape 9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rtl="0" algn="l">
              <a:spcBef>
                <a:spcPts val="400"/>
              </a:spcBef>
              <a:spcAft>
                <a:spcPts val="0"/>
              </a:spcAft>
              <a:buClr>
                <a:schemeClr val="accent1"/>
              </a:buClr>
              <a:buFont typeface="Arial"/>
              <a:buChar char=""/>
              <a:defRPr/>
            </a:lvl1pPr>
            <a:lvl2pPr indent="-93662" marL="620713" rtl="0" algn="l">
              <a:spcBef>
                <a:spcPts val="325"/>
              </a:spcBef>
              <a:spcAft>
                <a:spcPts val="0"/>
              </a:spcAft>
              <a:buClr>
                <a:schemeClr val="accent1"/>
              </a:buClr>
              <a:buFont typeface="Arial"/>
              <a:buChar char="◦"/>
              <a:defRPr/>
            </a:lvl2pPr>
            <a:lvl3pPr indent="-103187" marL="858838" rtl="0" algn="l">
              <a:spcBef>
                <a:spcPts val="350"/>
              </a:spcBef>
              <a:spcAft>
                <a:spcPts val="0"/>
              </a:spcAft>
              <a:buClr>
                <a:schemeClr val="accent2"/>
              </a:buClr>
              <a:buFont typeface="Arial"/>
              <a:buChar char="⚫"/>
              <a:defRPr/>
            </a:lvl3pPr>
            <a:lvl4pPr indent="-107950" marL="1143000" rtl="0" algn="l">
              <a:spcBef>
                <a:spcPts val="350"/>
              </a:spcBef>
              <a:spcAft>
                <a:spcPts val="0"/>
              </a:spcAft>
              <a:buClr>
                <a:schemeClr val="accent2"/>
              </a:buClr>
              <a:buFont typeface="Arial"/>
              <a:buChar char="⚫"/>
              <a:defRPr/>
            </a:lvl4pPr>
            <a:lvl5pPr indent="-101600" marL="1371600" rtl="0" algn="l">
              <a:spcBef>
                <a:spcPts val="350"/>
              </a:spcBef>
              <a:spcAft>
                <a:spcPts val="0"/>
              </a:spcAft>
              <a:buClr>
                <a:schemeClr val="accent2"/>
              </a:buClr>
              <a:buFont typeface="Arial"/>
              <a:buChar char="⚫"/>
              <a:defRPr/>
            </a:lvl5pPr>
            <a:lvl6pPr indent="-114300" marL="1600200" rtl="0" algn="l">
              <a:spcBef>
                <a:spcPts val="350"/>
              </a:spcBef>
              <a:buClr>
                <a:schemeClr val="accent3"/>
              </a:buClr>
              <a:buFont typeface="Arial"/>
              <a:buChar char="◾"/>
              <a:defRPr/>
            </a:lvl6pPr>
            <a:lvl7pPr indent="-127000" marL="1828800" rtl="0" algn="l">
              <a:spcBef>
                <a:spcPts val="350"/>
              </a:spcBef>
              <a:buClr>
                <a:schemeClr val="accent3"/>
              </a:buClr>
              <a:buFont typeface="Arial"/>
              <a:buChar char="◾"/>
              <a:defRPr/>
            </a:lvl7pPr>
            <a:lvl8pPr indent="-127000" marL="2057400" rtl="0" algn="l">
              <a:spcBef>
                <a:spcPts val="350"/>
              </a:spcBef>
              <a:buClr>
                <a:schemeClr val="accent3"/>
              </a:buClr>
              <a:buFont typeface="Arial"/>
              <a:buChar char="◾"/>
              <a:defRPr/>
            </a:lvl8pPr>
            <a:lvl9pPr indent="-127000" marL="2286000" rtl="0" algn="l">
              <a:spcBef>
                <a:spcPts val="350"/>
              </a:spcBef>
              <a:buClr>
                <a:schemeClr val="accent3"/>
              </a:buClr>
              <a:buFont typeface="Arial"/>
              <a:buChar char="◾"/>
              <a:defRPr/>
            </a:lvl9pPr>
          </a:lstStyle>
          <a:p/>
        </p:txBody>
      </p:sp>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75" y="1059712"/>
            <a:ext cx="7772400" cy="1828800"/>
          </a:xfrm>
          <a:prstGeom prst="rect">
            <a:avLst/>
          </a:prstGeom>
          <a:noFill/>
          <a:ln>
            <a:noFill/>
          </a:ln>
        </p:spPr>
        <p:txBody>
          <a:bodyPr anchorCtr="0" anchor="b" bIns="91425" lIns="91425" rIns="91425" tIns="91425"/>
          <a:lstStyle>
            <a:lvl1pPr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7" name="Shape 117"/>
          <p:cNvSpPr txBox="1"/>
          <p:nvPr>
            <p:ph idx="1" type="body"/>
          </p:nvPr>
        </p:nvSpPr>
        <p:spPr>
          <a:xfrm>
            <a:off x="3922712" y="2931711"/>
            <a:ext cx="4572000" cy="1454888"/>
          </a:xfrm>
          <a:prstGeom prst="rect">
            <a:avLst/>
          </a:prstGeom>
          <a:noFill/>
          <a:ln>
            <a:noFill/>
          </a:ln>
        </p:spPr>
        <p:txBody>
          <a:bodyPr anchorCtr="0" anchor="t" bIns="91425" lIns="91425" rIns="91425" tIns="91425"/>
          <a:lstStyle>
            <a:lvl1pPr indent="0" marL="0" rtl="0" algn="l">
              <a:spcBef>
                <a:spcPts val="0"/>
              </a:spcBef>
              <a:buClr>
                <a:schemeClr val="lt1"/>
              </a:buClr>
              <a:buFont typeface="Arial"/>
              <a:buNone/>
              <a:defRPr/>
            </a:lvl1pPr>
            <a:lvl2pPr rtl="0">
              <a:spcBef>
                <a:spcPts val="0"/>
              </a:spcBef>
              <a:buClr>
                <a:schemeClr val="lt1"/>
              </a:buClr>
              <a:buFont typeface="Arial"/>
              <a:buNone/>
              <a:defRPr/>
            </a:lvl2pPr>
            <a:lvl3pPr rtl="0">
              <a:spcBef>
                <a:spcPts val="0"/>
              </a:spcBef>
              <a:buClr>
                <a:schemeClr val="lt1"/>
              </a:buClr>
              <a:buFont typeface="Arial"/>
              <a:buNone/>
              <a:defRPr/>
            </a:lvl3pPr>
            <a:lvl4pPr rtl="0">
              <a:spcBef>
                <a:spcPts val="0"/>
              </a:spcBef>
              <a:buClr>
                <a:schemeClr val="lt1"/>
              </a:buClr>
              <a:buFont typeface="Arial"/>
              <a:buNone/>
              <a:defRPr/>
            </a:lvl4pPr>
            <a:lvl5pPr rtl="0">
              <a:spcBef>
                <a:spcPts val="0"/>
              </a:spcBef>
              <a:buClr>
                <a:schemeClr val="lt1"/>
              </a:buClr>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30" name="Shape 130"/>
        <p:cNvGrpSpPr/>
        <p:nvPr/>
      </p:nvGrpSpPr>
      <p:grpSpPr>
        <a:xfrm>
          <a:off x="0" y="0"/>
          <a:ext cx="0" cy="0"/>
          <a:chOff x="0" y="0"/>
          <a:chExt cx="0" cy="0"/>
        </a:xfrm>
      </p:grpSpPr>
      <p:sp>
        <p:nvSpPr>
          <p:cNvPr id="131" name="Shape 131"/>
          <p:cNvSpPr txBox="1"/>
          <p:nvPr>
            <p:ph idx="1" type="body"/>
          </p:nvPr>
        </p:nvSpPr>
        <p:spPr>
          <a:xfrm>
            <a:off x="457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2" type="body"/>
          </p:nvPr>
        </p:nvSpPr>
        <p:spPr>
          <a:xfrm>
            <a:off x="4648200" y="1481328"/>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3" name="Shape 13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40" name="Shape 140"/>
        <p:cNvGrpSpPr/>
        <p:nvPr/>
      </p:nvGrpSpPr>
      <p:grpSpPr>
        <a:xfrm>
          <a:off x="0" y="0"/>
          <a:ext cx="0" cy="0"/>
          <a:chOff x="0" y="0"/>
          <a:chExt cx="0" cy="0"/>
        </a:xfrm>
      </p:grpSpPr>
      <p:sp>
        <p:nvSpPr>
          <p:cNvPr id="141" name="Shape 141"/>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2" name="Shape 142"/>
          <p:cNvSpPr txBox="1"/>
          <p:nvPr>
            <p:ph idx="1" type="body"/>
          </p:nvPr>
        </p:nvSpPr>
        <p:spPr>
          <a:xfrm>
            <a:off x="457200" y="5410200"/>
            <a:ext cx="4040187"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3" name="Shape 143"/>
          <p:cNvSpPr txBox="1"/>
          <p:nvPr>
            <p:ph idx="2" type="body"/>
          </p:nvPr>
        </p:nvSpPr>
        <p:spPr>
          <a:xfrm>
            <a:off x="4645026" y="5410200"/>
            <a:ext cx="4041774" cy="7620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4" name="Shape 144"/>
          <p:cNvSpPr txBox="1"/>
          <p:nvPr>
            <p:ph idx="3" type="body"/>
          </p:nvPr>
        </p:nvSpPr>
        <p:spPr>
          <a:xfrm>
            <a:off x="457200" y="1444294"/>
            <a:ext cx="4040187"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5" name="Shape 145"/>
          <p:cNvSpPr txBox="1"/>
          <p:nvPr>
            <p:ph idx="4" type="body"/>
          </p:nvPr>
        </p:nvSpPr>
        <p:spPr>
          <a:xfrm>
            <a:off x="4645025" y="1444294"/>
            <a:ext cx="4041774" cy="39417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7" name="Shape 17"/>
        <p:cNvGrpSpPr/>
        <p:nvPr/>
      </p:nvGrpSpPr>
      <p:grpSpPr>
        <a:xfrm>
          <a:off x="0" y="0"/>
          <a:ext cx="0" cy="0"/>
          <a:chOff x="0" y="0"/>
          <a:chExt cx="0" cy="0"/>
        </a:xfrm>
      </p:grpSpPr>
      <p:sp>
        <p:nvSpPr>
          <p:cNvPr id="18" name="Shape 1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19" name="Shape 19"/>
          <p:cNvSpPr txBox="1"/>
          <p:nvPr>
            <p:ph idx="1" type="body"/>
          </p:nvPr>
        </p:nvSpPr>
        <p:spPr>
          <a:xfrm rot="5400000">
            <a:off x="2309018" y="-251619"/>
            <a:ext cx="4525961" cy="8229600"/>
          </a:xfrm>
          <a:prstGeom prst="rect">
            <a:avLst/>
          </a:prstGeom>
          <a:noFill/>
          <a:ln>
            <a:noFill/>
          </a:ln>
        </p:spPr>
        <p:txBody>
          <a:bodyPr anchorCtr="0" anchor="t" bIns="91425" lIns="91425" rIns="91425" tIns="91425"/>
          <a:lstStyle>
            <a:lvl1pPr indent="-139700" marL="342900" rtl="0" algn="l">
              <a:spcBef>
                <a:spcPts val="640"/>
              </a:spcBef>
              <a:spcAft>
                <a:spcPts val="0"/>
              </a:spcAft>
              <a:buClr>
                <a:schemeClr val="dk1"/>
              </a:buClr>
              <a:buFont typeface="Calibri"/>
              <a:buChar char="•"/>
              <a:defRPr/>
            </a:lvl1pPr>
            <a:lvl2pPr indent="-107950" marL="742950" rtl="0" algn="l">
              <a:spcBef>
                <a:spcPts val="560"/>
              </a:spcBef>
              <a:spcAft>
                <a:spcPts val="0"/>
              </a:spcAft>
              <a:buClr>
                <a:schemeClr val="dk1"/>
              </a:buClr>
              <a:buFont typeface="Calibri"/>
              <a:buChar char="–"/>
              <a:defRPr/>
            </a:lvl2pPr>
            <a:lvl3pPr indent="-76200" marL="1143000" rtl="0" algn="l">
              <a:spcBef>
                <a:spcPts val="480"/>
              </a:spcBef>
              <a:spcAft>
                <a:spcPts val="0"/>
              </a:spcAft>
              <a:buClr>
                <a:schemeClr val="dk1"/>
              </a:buClr>
              <a:buFont typeface="Calibri"/>
              <a:buChar char="•"/>
              <a:defRPr/>
            </a:lvl3pPr>
            <a:lvl4pPr indent="-101600" marL="1600200" rtl="0" algn="l">
              <a:spcBef>
                <a:spcPts val="400"/>
              </a:spcBef>
              <a:spcAft>
                <a:spcPts val="0"/>
              </a:spcAft>
              <a:buClr>
                <a:schemeClr val="dk1"/>
              </a:buClr>
              <a:buFont typeface="Calibri"/>
              <a:buChar char="–"/>
              <a:defRPr/>
            </a:lvl4pPr>
            <a:lvl5pPr indent="-101600" marL="2057400" rtl="0" algn="l">
              <a:spcBef>
                <a:spcPts val="400"/>
              </a:spcBef>
              <a:spcAft>
                <a:spcPts val="0"/>
              </a:spcAft>
              <a:buClr>
                <a:schemeClr val="dk1"/>
              </a:buClr>
              <a:buFont typeface="Calibri"/>
              <a:buChar char="»"/>
              <a:defRPr/>
            </a:lvl5pPr>
            <a:lvl6pPr indent="-101600" marL="2514600" rtl="0" algn="l">
              <a:spcBef>
                <a:spcPts val="400"/>
              </a:spcBef>
              <a:buClr>
                <a:schemeClr val="dk1"/>
              </a:buClr>
              <a:buFont typeface="Calibri"/>
              <a:buChar char="•"/>
              <a:defRPr/>
            </a:lvl6pPr>
            <a:lvl7pPr indent="-101600" marL="2971800" rtl="0" algn="l">
              <a:spcBef>
                <a:spcPts val="400"/>
              </a:spcBef>
              <a:buClr>
                <a:schemeClr val="dk1"/>
              </a:buClr>
              <a:buFont typeface="Calibri"/>
              <a:buChar char="•"/>
              <a:defRPr/>
            </a:lvl7pPr>
            <a:lvl8pPr indent="-101600" marL="3429000" rtl="0" algn="l">
              <a:spcBef>
                <a:spcPts val="400"/>
              </a:spcBef>
              <a:buClr>
                <a:schemeClr val="dk1"/>
              </a:buClr>
              <a:buFont typeface="Calibri"/>
              <a:buChar char="•"/>
              <a:defRPr/>
            </a:lvl8pPr>
            <a:lvl9pPr indent="-101600" marL="3886200" rtl="0" algn="l">
              <a:spcBef>
                <a:spcPts val="400"/>
              </a:spcBef>
              <a:buClr>
                <a:schemeClr val="dk1"/>
              </a:buClr>
              <a:buFont typeface="Calibri"/>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l">
              <a:spcBef>
                <a:spcPts val="0"/>
              </a:spcBef>
              <a:spcAft>
                <a:spcPts val="0"/>
              </a:spcAft>
              <a:defRPr/>
            </a:lvl1pPr>
            <a:lvl2pPr rtl="0" algn="l">
              <a:spcBef>
                <a:spcPts val="0"/>
              </a:spcBef>
              <a:spcAft>
                <a:spcPts val="0"/>
              </a:spcAft>
              <a:defRPr/>
            </a:lvl2pPr>
            <a:lvl3pPr rtl="0" algn="l">
              <a:spcBef>
                <a:spcPts val="0"/>
              </a:spcBef>
              <a:spcAft>
                <a:spcPts val="0"/>
              </a:spcAft>
              <a:defRPr/>
            </a:lvl3pPr>
            <a:lvl4pPr rtl="0" algn="l">
              <a:spcBef>
                <a:spcPts val="0"/>
              </a:spcBef>
              <a:spcAft>
                <a:spcPts val="0"/>
              </a:spcAft>
              <a:defRPr/>
            </a:lvl4pPr>
            <a:lvl5pPr rtl="0" algn="l">
              <a:spcBef>
                <a:spcPts val="0"/>
              </a:spcBef>
              <a:spcAft>
                <a:spcPts val="0"/>
              </a:spcAft>
              <a:defRPr/>
            </a:lvl5pPr>
            <a:lvl6pPr marL="457200" rtl="0" algn="l">
              <a:spcBef>
                <a:spcPts val="0"/>
              </a:spcBef>
              <a:spcAft>
                <a:spcPts val="0"/>
              </a:spcAft>
              <a:defRPr/>
            </a:lvl6pPr>
            <a:lvl7pPr marL="914400" rtl="0" algn="l">
              <a:spcBef>
                <a:spcPts val="0"/>
              </a:spcBef>
              <a:spcAft>
                <a:spcPts val="0"/>
              </a:spcAft>
              <a:defRPr/>
            </a:lvl7pPr>
            <a:lvl8pPr marL="1371600" rtl="0" algn="l">
              <a:spcBef>
                <a:spcPts val="0"/>
              </a:spcBef>
              <a:spcAft>
                <a:spcPts val="0"/>
              </a:spcAft>
              <a:defRPr/>
            </a:lvl8pPr>
            <a:lvl9pPr marL="1828800" rtl="0" algn="l">
              <a:spcBef>
                <a:spcPts val="0"/>
              </a:spcBef>
              <a:spcAft>
                <a:spcPts val="0"/>
              </a:spcAft>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66" name="Shape 166"/>
        <p:cNvGrpSpPr/>
        <p:nvPr/>
      </p:nvGrpSpPr>
      <p:grpSpPr>
        <a:xfrm>
          <a:off x="0" y="0"/>
          <a:ext cx="0" cy="0"/>
          <a:chOff x="0" y="0"/>
          <a:chExt cx="0" cy="0"/>
        </a:xfrm>
      </p:grpSpPr>
      <p:sp>
        <p:nvSpPr>
          <p:cNvPr id="167" name="Shape 167"/>
          <p:cNvSpPr txBox="1"/>
          <p:nvPr>
            <p:ph type="title"/>
          </p:nvPr>
        </p:nvSpPr>
        <p:spPr>
          <a:xfrm>
            <a:off x="914400" y="4876800"/>
            <a:ext cx="7481775" cy="457200"/>
          </a:xfrm>
          <a:prstGeom prst="rect">
            <a:avLst/>
          </a:prstGeom>
          <a:noFill/>
          <a:ln>
            <a:noFill/>
          </a:ln>
        </p:spPr>
        <p:txBody>
          <a:bodyPr anchorCtr="0" anchor="t" bIns="91425" lIns="91425" rIns="91425" tIns="91425"/>
          <a:lstStyle>
            <a:lvl1pPr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8" name="Shape 168"/>
          <p:cNvSpPr txBox="1"/>
          <p:nvPr>
            <p:ph idx="1" type="body"/>
          </p:nvPr>
        </p:nvSpPr>
        <p:spPr>
          <a:xfrm>
            <a:off x="4419600" y="5355101"/>
            <a:ext cx="3974592" cy="914400"/>
          </a:xfrm>
          <a:prstGeom prst="rect">
            <a:avLst/>
          </a:prstGeom>
          <a:noFill/>
          <a:ln>
            <a:noFill/>
          </a:ln>
        </p:spPr>
        <p:txBody>
          <a:bodyPr anchorCtr="0" anchor="t" bIns="91425" lIns="91425" rIns="91425" tIns="91425"/>
          <a:lstStyle>
            <a:lvl1pPr indent="0" marL="0" rtl="0" algn="r">
              <a:spcBef>
                <a:spcPts val="0"/>
              </a:spcBef>
              <a:buFont typeface="Arial"/>
              <a:buNone/>
              <a:defRPr/>
            </a:lvl1pPr>
            <a:lvl2pPr rtl="0">
              <a:spcBef>
                <a:spcPts val="0"/>
              </a:spcBef>
              <a:buFont typeface="Arial"/>
              <a:buNone/>
              <a:defRPr/>
            </a:lvl2pPr>
            <a:lvl3pPr rtl="0">
              <a:spcBef>
                <a:spcPts val="0"/>
              </a:spcBef>
              <a:buFont typeface="Arial"/>
              <a:buNone/>
              <a:defRPr/>
            </a:lvl3pPr>
            <a:lvl4pPr rtl="0">
              <a:spcBef>
                <a:spcPts val="0"/>
              </a:spcBef>
              <a:buFont typeface="Arial"/>
              <a:buNone/>
              <a:defRPr/>
            </a:lvl4pPr>
            <a:lvl5pPr rtl="0">
              <a:spcBef>
                <a:spcPts val="0"/>
              </a:spcBef>
              <a:buFont typeface="Arial"/>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9" name="Shape 169"/>
          <p:cNvSpPr txBox="1"/>
          <p:nvPr>
            <p:ph idx="2" type="body"/>
          </p:nvPr>
        </p:nvSpPr>
        <p:spPr>
          <a:xfrm>
            <a:off x="914400" y="274319"/>
            <a:ext cx="7479791" cy="45720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4" name="Shape 184"/>
        <p:cNvGrpSpPr/>
        <p:nvPr/>
      </p:nvGrpSpPr>
      <p:grpSpPr>
        <a:xfrm>
          <a:off x="0" y="0"/>
          <a:ext cx="0" cy="0"/>
          <a:chOff x="0" y="0"/>
          <a:chExt cx="0" cy="0"/>
        </a:xfrm>
      </p:grpSpPr>
      <p:sp>
        <p:nvSpPr>
          <p:cNvPr id="185" name="Shape 185"/>
          <p:cNvSpPr txBox="1"/>
          <p:nvPr>
            <p:ph idx="1" type="body"/>
          </p:nvPr>
        </p:nvSpPr>
        <p:spPr>
          <a:xfrm>
            <a:off x="1141232" y="5443401"/>
            <a:ext cx="7162799" cy="648231"/>
          </a:xfrm>
          <a:prstGeom prst="rect">
            <a:avLst/>
          </a:prstGeom>
          <a:noFill/>
          <a:ln>
            <a:noFill/>
          </a:ln>
        </p:spPr>
        <p:txBody>
          <a:bodyPr anchorCtr="0" anchor="t" bIns="91425" lIns="91425" rIns="91425" tIns="91425"/>
          <a:lstStyle>
            <a:lvl1pPr indent="0" marL="0" marR="18288" rtl="0" algn="r">
              <a:spcBef>
                <a:spcPts val="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6" name="Shape 186"/>
          <p:cNvSpPr/>
          <p:nvPr>
            <p:ph idx="2" type="pic"/>
          </p:nvPr>
        </p:nvSpPr>
        <p:spPr>
          <a:xfrm>
            <a:off x="228600" y="189968"/>
            <a:ext cx="8686800" cy="4389119"/>
          </a:xfrm>
          <a:prstGeom prst="rect">
            <a:avLst/>
          </a:prstGeom>
          <a:solidFill>
            <a:schemeClr val="dk2"/>
          </a:solidFill>
          <a:ln cap="flat" cmpd="sng" w="9525">
            <a:solidFill>
              <a:schemeClr val="dk1"/>
            </a:solidFill>
            <a:prstDash val="solid"/>
            <a:round/>
            <a:headEnd len="med" w="med" type="none"/>
            <a:tailEnd len="med" w="med" type="none"/>
          </a:ln>
        </p:spPr>
      </p:sp>
      <p:sp>
        <p:nvSpPr>
          <p:cNvPr id="187" name="Shape 187"/>
          <p:cNvSpPr txBox="1"/>
          <p:nvPr>
            <p:ph type="title"/>
          </p:nvPr>
        </p:nvSpPr>
        <p:spPr>
          <a:xfrm>
            <a:off x="228600" y="4865121"/>
            <a:ext cx="8075431" cy="562672"/>
          </a:xfrm>
          <a:prstGeom prst="rect">
            <a:avLst/>
          </a:prstGeom>
          <a:noFill/>
          <a:ln>
            <a:noFill/>
          </a:ln>
        </p:spPr>
        <p:txBody>
          <a:bodyPr anchorCtr="0" anchor="t" bIns="91425" lIns="91425" rIns="91425" tIns="91425"/>
          <a:lstStyle>
            <a:lvl1pPr marR="0" rtl="0" algn="r">
              <a:spcBef>
                <a:spcPts val="0"/>
              </a:spcBef>
              <a:buClr>
                <a:schemeClr val="accent1"/>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0" name="Shape 20"/>
        <p:cNvGrpSpPr/>
        <p:nvPr/>
      </p:nvGrpSpPr>
      <p:grpSpPr>
        <a:xfrm>
          <a:off x="0" y="0"/>
          <a:ext cx="0" cy="0"/>
          <a:chOff x="0" y="0"/>
          <a:chExt cx="0" cy="0"/>
        </a:xfrm>
      </p:grpSpPr>
      <p:sp>
        <p:nvSpPr>
          <p:cNvPr id="21" name="Shape 21"/>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p:nvPr>
            <p:ph idx="2" type="pic"/>
          </p:nvPr>
        </p:nvSpPr>
        <p:spPr>
          <a:xfrm>
            <a:off x="1792288" y="612775"/>
            <a:ext cx="5486399" cy="4114800"/>
          </a:xfrm>
          <a:prstGeom prst="rect">
            <a:avLst/>
          </a:prstGeom>
          <a:noFill/>
          <a:ln>
            <a:noFill/>
          </a:ln>
        </p:spPr>
      </p:sp>
      <p:sp>
        <p:nvSpPr>
          <p:cNvPr id="23" name="Shape 2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4" name="Shape 24"/>
        <p:cNvGrpSpPr/>
        <p:nvPr/>
      </p:nvGrpSpPr>
      <p:grpSpPr>
        <a:xfrm>
          <a:off x="0" y="0"/>
          <a:ext cx="0" cy="0"/>
          <a:chOff x="0" y="0"/>
          <a:chExt cx="0" cy="0"/>
        </a:xfrm>
      </p:grpSpPr>
      <p:sp>
        <p:nvSpPr>
          <p:cNvPr id="25" name="Shape 25"/>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6" name="Shape 2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7" name="Shape 2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4" name="Shape 34"/>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36" name="Shape 36"/>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200" rtl="0" algn="ctr">
              <a:spcBef>
                <a:spcPts val="0"/>
              </a:spcBef>
              <a:spcAft>
                <a:spcPts val="0"/>
              </a:spcAft>
              <a:defRPr/>
            </a:lvl6pPr>
            <a:lvl7pPr marL="914400" rtl="0" algn="ctr">
              <a:spcBef>
                <a:spcPts val="0"/>
              </a:spcBef>
              <a:spcAft>
                <a:spcPts val="0"/>
              </a:spcAft>
              <a:defRPr/>
            </a:lvl7pPr>
            <a:lvl8pPr marL="1371600" rtl="0" algn="ctr">
              <a:spcBef>
                <a:spcPts val="0"/>
              </a:spcBef>
              <a:spcAft>
                <a:spcPts val="0"/>
              </a:spcAft>
              <a:defRPr/>
            </a:lvl8pPr>
            <a:lvl9pPr marL="1828800" rtl="0" algn="ctr">
              <a:spcBef>
                <a:spcPts val="0"/>
              </a:spcBef>
              <a:spcAft>
                <a:spcPts val="0"/>
              </a:spcAft>
              <a:defRPr/>
            </a:lvl9pPr>
          </a:lstStyle>
          <a:p/>
        </p:txBody>
      </p:sp>
      <p:sp>
        <p:nvSpPr>
          <p:cNvPr id="39" name="Shape 39"/>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2" Type="http://schemas.openxmlformats.org/officeDocument/2006/relationships/theme" Target="../theme/theme11.xml"/><Relationship Id="rId2" Type="http://schemas.openxmlformats.org/officeDocument/2006/relationships/slideLayout" Target="../slideLayouts/slideLayout2.xml"/><Relationship Id="rId1" Type="http://schemas.openxmlformats.org/officeDocument/2006/relationships/slideLayout" Target="../slideLayouts/slideLayout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11" Type="http://schemas.openxmlformats.org/officeDocument/2006/relationships/slideLayout" Target="../slideLayouts/slideLayout11.xml"/><Relationship Id="rId3" Type="http://schemas.openxmlformats.org/officeDocument/2006/relationships/slideLayout" Target="../slideLayouts/slideLayout3.xml"/><Relationship Id="rId9" Type="http://schemas.openxmlformats.org/officeDocument/2006/relationships/slideLayout" Target="../slideLayouts/slideLayout9.xml"/><Relationship Id="rId6" Type="http://schemas.openxmlformats.org/officeDocument/2006/relationships/slideLayout" Target="../slideLayouts/slideLayout6.xml"/><Relationship Id="rId5" Type="http://schemas.openxmlformats.org/officeDocument/2006/relationships/slideLayout" Target="../slideLayouts/slideLayout5.xml"/><Relationship Id="rId8" Type="http://schemas.openxmlformats.org/officeDocument/2006/relationships/slideLayout" Target="../slideLayouts/slideLayout8.xml"/><Relationship Id="rId7" Type="http://schemas.openxmlformats.org/officeDocument/2006/relationships/slideLayout" Target="../slideLayouts/slideLayout7.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22.xml"/><Relationship Id="rId3" Type="http://schemas.openxmlformats.org/officeDocument/2006/relationships/image" Target="../media/image03.png"/><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00.png"/><Relationship Id="rId4" Type="http://schemas.openxmlformats.org/officeDocument/2006/relationships/slideLayout" Target="../slideLayouts/slideLayout13.xml"/><Relationship Id="rId3" Type="http://schemas.openxmlformats.org/officeDocument/2006/relationships/slideLayout" Target="../slideLayouts/slideLayout12.xml"/><Relationship Id="rId6" Type="http://schemas.openxmlformats.org/officeDocument/2006/relationships/theme" Target="../theme/theme8.xml"/><Relationship Id="rId5"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01.png"/><Relationship Id="rId1" Type="http://schemas.openxmlformats.org/officeDocument/2006/relationships/image" Target="../media/image02.png"/><Relationship Id="rId4" Type="http://schemas.openxmlformats.org/officeDocument/2006/relationships/theme" Target="../theme/theme3.xml"/><Relationship Id="rId3"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03.png"/><Relationship Id="rId1" Type="http://schemas.openxmlformats.org/officeDocument/2006/relationships/image" Target="../media/image00.png"/><Relationship Id="rId4" Type="http://schemas.openxmlformats.org/officeDocument/2006/relationships/theme" Target="../theme/theme7.xml"/><Relationship Id="rId3"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17.xml"/><Relationship Id="rId3" Type="http://schemas.openxmlformats.org/officeDocument/2006/relationships/image" Target="../media/image03.png"/><Relationship Id="rId5" Type="http://schemas.openxmlformats.org/officeDocument/2006/relationships/theme" Target="../theme/theme10.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18.xml"/><Relationship Id="rId3" Type="http://schemas.openxmlformats.org/officeDocument/2006/relationships/image" Target="../media/image03.png"/><Relationship Id="rId5"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05.jpg"/><Relationship Id="rId3"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00.png"/><Relationship Id="rId1" Type="http://schemas.openxmlformats.org/officeDocument/2006/relationships/image" Target="../media/image04.jpg"/><Relationship Id="rId4" Type="http://schemas.openxmlformats.org/officeDocument/2006/relationships/slideLayout" Target="../slideLayouts/slideLayout20.xml"/><Relationship Id="rId3" Type="http://schemas.openxmlformats.org/officeDocument/2006/relationships/image" Target="../media/image03.png"/><Relationship Id="rId5" Type="http://schemas.openxmlformats.org/officeDocument/2006/relationships/theme" Target="../theme/theme5.xml"/></Relationships>
</file>

<file path=ppt/slideMasters/_rels/slideMaster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05.jpg"/><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sp>
        <p:nvSpPr>
          <p:cNvPr id="9" name="Shape 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0" marL="457200" marR="0" rtl="0" algn="ctr">
              <a:spcBef>
                <a:spcPts val="0"/>
              </a:spcBef>
              <a:spcAft>
                <a:spcPts val="0"/>
              </a:spcAft>
              <a:defRPr/>
            </a:lvl6pPr>
            <a:lvl7pPr indent="0" marL="914400" marR="0" rtl="0" algn="ctr">
              <a:spcBef>
                <a:spcPts val="0"/>
              </a:spcBef>
              <a:spcAft>
                <a:spcPts val="0"/>
              </a:spcAft>
              <a:defRPr/>
            </a:lvl7pPr>
            <a:lvl8pPr indent="0" marL="1371600" marR="0" rtl="0" algn="ctr">
              <a:spcBef>
                <a:spcPts val="0"/>
              </a:spcBef>
              <a:spcAft>
                <a:spcPts val="0"/>
              </a:spcAft>
              <a:defRPr/>
            </a:lvl8pPr>
            <a:lvl9pPr indent="0" marL="1828800" marR="0" rtl="0" algn="ctr">
              <a:spcBef>
                <a:spcPts val="0"/>
              </a:spcBef>
              <a:spcAft>
                <a:spcPts val="0"/>
              </a:spcAft>
              <a:defRPr/>
            </a:lvl9pPr>
          </a:lstStyle>
          <a:p/>
        </p:txBody>
      </p:sp>
      <p:sp>
        <p:nvSpPr>
          <p:cNvPr id="10" name="Shape 10"/>
          <p:cNvSpPr txBox="1"/>
          <p:nvPr>
            <p:ph idx="1" type="body"/>
          </p:nvPr>
        </p:nvSpPr>
        <p:spPr>
          <a:xfrm>
            <a:off x="457200" y="1600200"/>
            <a:ext cx="8229600" cy="4525961"/>
          </a:xfrm>
          <a:prstGeom prst="rect">
            <a:avLst/>
          </a:prstGeom>
          <a:noFill/>
          <a:ln>
            <a:noFill/>
          </a:ln>
        </p:spPr>
        <p:txBody>
          <a:bodyPr anchorCtr="0" anchor="t" bIns="91425" lIns="91425" rIns="91425" tIns="91425"/>
          <a:lstStyle>
            <a:lvl1pPr indent="-139700" marL="342900" marR="0" rtl="0" algn="l">
              <a:spcBef>
                <a:spcPts val="640"/>
              </a:spcBef>
              <a:spcAft>
                <a:spcPts val="0"/>
              </a:spcAft>
              <a:buClr>
                <a:schemeClr val="dk1"/>
              </a:buClr>
              <a:buFont typeface="Calibri"/>
              <a:buChar char="•"/>
              <a:defRPr/>
            </a:lvl1pPr>
            <a:lvl2pPr indent="-107950" marL="742950" marR="0" rtl="0" algn="l">
              <a:spcBef>
                <a:spcPts val="560"/>
              </a:spcBef>
              <a:spcAft>
                <a:spcPts val="0"/>
              </a:spcAft>
              <a:buClr>
                <a:schemeClr val="dk1"/>
              </a:buClr>
              <a:buFont typeface="Calibri"/>
              <a:buChar char="–"/>
              <a:defRPr/>
            </a:lvl2pPr>
            <a:lvl3pPr indent="-76200" marL="1143000" marR="0" rtl="0" algn="l">
              <a:spcBef>
                <a:spcPts val="480"/>
              </a:spcBef>
              <a:spcAft>
                <a:spcPts val="0"/>
              </a:spcAft>
              <a:buClr>
                <a:schemeClr val="dk1"/>
              </a:buClr>
              <a:buFont typeface="Calibri"/>
              <a:buChar char="•"/>
              <a:defRPr/>
            </a:lvl3pPr>
            <a:lvl4pPr indent="-101600" marL="1600200" marR="0" rtl="0" algn="l">
              <a:spcBef>
                <a:spcPts val="400"/>
              </a:spcBef>
              <a:spcAft>
                <a:spcPts val="0"/>
              </a:spcAft>
              <a:buClr>
                <a:schemeClr val="dk1"/>
              </a:buClr>
              <a:buFont typeface="Calibri"/>
              <a:buChar char="–"/>
              <a:defRPr/>
            </a:lvl4pPr>
            <a:lvl5pPr indent="-101600" marL="2057400" marR="0" rtl="0" algn="l">
              <a:spcBef>
                <a:spcPts val="400"/>
              </a:spcBef>
              <a:spcAft>
                <a:spcPts val="0"/>
              </a:spcAft>
              <a:buClr>
                <a:schemeClr val="dk1"/>
              </a:buClr>
              <a:buFont typeface="Calibri"/>
              <a:buChar char="»"/>
              <a:defRPr/>
            </a:lvl5pPr>
            <a:lvl6pPr indent="-101600" marL="2514600" marR="0" rtl="0" algn="l">
              <a:spcBef>
                <a:spcPts val="400"/>
              </a:spcBef>
              <a:buClr>
                <a:schemeClr val="dk1"/>
              </a:buClr>
              <a:buFont typeface="Calibri"/>
              <a:buChar char="•"/>
              <a:defRPr/>
            </a:lvl6pPr>
            <a:lvl7pPr indent="-101600" marL="2971800" marR="0" rtl="0" algn="l">
              <a:spcBef>
                <a:spcPts val="400"/>
              </a:spcBef>
              <a:buClr>
                <a:schemeClr val="dk1"/>
              </a:buClr>
              <a:buFont typeface="Calibri"/>
              <a:buChar char="•"/>
              <a:defRPr/>
            </a:lvl7pPr>
            <a:lvl8pPr indent="-101600" marL="3429000" marR="0" rtl="0" algn="l">
              <a:spcBef>
                <a:spcPts val="400"/>
              </a:spcBef>
              <a:buClr>
                <a:schemeClr val="dk1"/>
              </a:buClr>
              <a:buFont typeface="Calibri"/>
              <a:buChar char="•"/>
              <a:defRPr/>
            </a:lvl8pPr>
            <a:lvl9pPr indent="-101600" marL="3886200" marR="0" rtl="0" algn="l">
              <a:spcBef>
                <a:spcPts val="400"/>
              </a:spcBef>
              <a:buClr>
                <a:schemeClr val="dk1"/>
              </a:buClr>
              <a:buFont typeface="Calibri"/>
              <a:buChar char="•"/>
              <a:defRPr/>
            </a:lvl9pPr>
          </a:lstStyle>
          <a:p/>
        </p:txBody>
      </p:sp>
      <p:sp>
        <p:nvSpPr>
          <p:cNvPr id="11" name="Shape 1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 name="Shape 1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lnSpc>
                <a:spcPct val="90000"/>
              </a:lnSpc>
              <a:spcBef>
                <a:spcPts val="24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2" type="sldNum"/>
          </p:nvPr>
        </p:nvSpPr>
        <p:spPr>
          <a:xfrm>
            <a:off x="6553200" y="6356350"/>
            <a:ext cx="2133599" cy="365125"/>
          </a:xfrm>
          <a:prstGeom prst="rect">
            <a:avLst/>
          </a:prstGeom>
          <a:noFill/>
          <a:ln>
            <a:noFill/>
          </a:ln>
        </p:spPr>
        <p:txBody>
          <a:bodyPr anchorCtr="0" anchor="ctr"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70" name="Shape 170"/>
        <p:cNvGrpSpPr/>
        <p:nvPr/>
      </p:nvGrpSpPr>
      <p:grpSpPr>
        <a:xfrm>
          <a:off x="0" y="0"/>
          <a:ext cx="0" cy="0"/>
          <a:chOff x="0" y="0"/>
          <a:chExt cx="0" cy="0"/>
        </a:xfrm>
      </p:grpSpPr>
      <p:sp>
        <p:nvSpPr>
          <p:cNvPr id="171" name="Shape 17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72" name="Shape 17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nvGrpSpPr>
          <p:cNvPr id="173" name="Shape 173"/>
          <p:cNvGrpSpPr/>
          <p:nvPr/>
        </p:nvGrpSpPr>
        <p:grpSpPr>
          <a:xfrm>
            <a:off x="-12700" y="5784850"/>
            <a:ext cx="3414712" cy="1092199"/>
            <a:chOff x="-12700" y="5784850"/>
            <a:chExt cx="3414712" cy="1092199"/>
          </a:xfrm>
        </p:grpSpPr>
        <p:pic>
          <p:nvPicPr>
            <p:cNvPr id="174" name="Shape 174"/>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75" name="Shape 17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pic>
        <p:nvPicPr>
          <p:cNvPr id="176" name="Shape 176"/>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77" name="Shape 177"/>
          <p:cNvSpPr/>
          <p:nvPr/>
        </p:nvSpPr>
        <p:spPr>
          <a:xfrm>
            <a:off x="8664575"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78" name="Shape 178"/>
          <p:cNvSpPr/>
          <p:nvPr/>
        </p:nvSpPr>
        <p:spPr>
          <a:xfrm>
            <a:off x="8477250" y="4987925"/>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79" name="Shape 1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80" name="Shape 180"/>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81" name="Shape 181"/>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2" name="Shape 182"/>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83" name="Shape 183"/>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9"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
        <p:nvSpPr>
          <p:cNvPr id="52" name="Shape 52"/>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grpSp>
        <p:nvGrpSpPr>
          <p:cNvPr id="53" name="Shape 53"/>
          <p:cNvGrpSpPr/>
          <p:nvPr/>
        </p:nvGrpSpPr>
        <p:grpSpPr>
          <a:xfrm>
            <a:off x="-12700" y="5784850"/>
            <a:ext cx="3414712" cy="1092199"/>
            <a:chOff x="-12700" y="5784850"/>
            <a:chExt cx="3414712" cy="1092199"/>
          </a:xfrm>
        </p:grpSpPr>
        <p:pic>
          <p:nvPicPr>
            <p:cNvPr id="54" name="Shape 54"/>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55" name="Shape 55"/>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grpSp>
      <p:pic>
        <p:nvPicPr>
          <p:cNvPr id="56" name="Shape 56"/>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58" name="Shape 58"/>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59" name="Shape 59"/>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1" name="Shape 61"/>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 name="Shape 69"/>
        <p:cNvGrpSpPr/>
        <p:nvPr/>
      </p:nvGrpSpPr>
      <p:grpSpPr>
        <a:xfrm>
          <a:off x="0" y="0"/>
          <a:ext cx="0" cy="0"/>
          <a:chOff x="0" y="0"/>
          <a:chExt cx="0" cy="0"/>
        </a:xfrm>
      </p:grpSpPr>
      <p:sp>
        <p:nvSpPr>
          <p:cNvPr id="70" name="Shape 7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grpSp>
        <p:nvGrpSpPr>
          <p:cNvPr id="71" name="Shape 71"/>
          <p:cNvGrpSpPr/>
          <p:nvPr/>
        </p:nvGrpSpPr>
        <p:grpSpPr>
          <a:xfrm>
            <a:off x="-12192" y="4953000"/>
            <a:ext cx="9162288" cy="1917191"/>
            <a:chOff x="0" y="0"/>
            <a:chExt cx="2147483646" cy="2147483647"/>
          </a:xfrm>
        </p:grpSpPr>
        <p:sp>
          <p:nvSpPr>
            <p:cNvPr id="72" name="Shape 72"/>
            <p:cNvSpPr/>
            <p:nvPr/>
          </p:nvSpPr>
          <p:spPr>
            <a:xfrm>
              <a:off x="398381857" y="0"/>
              <a:ext cx="1747672987" cy="545905155"/>
            </a:xfrm>
            <a:custGeom>
              <a:pathLst>
                <a:path extrusionOk="0" h="367" w="4697">
                  <a:moveTo>
                    <a:pt x="4697" y="0"/>
                  </a:moveTo>
                  <a:lnTo>
                    <a:pt x="4697" y="367"/>
                  </a:lnTo>
                  <a:lnTo>
                    <a:pt x="0" y="218"/>
                  </a:lnTo>
                  <a:lnTo>
                    <a:pt x="4697" y="0"/>
                  </a:lnTo>
                  <a:close/>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
          <p:nvSpPr>
            <p:cNvPr id="73" name="Shape 73"/>
            <p:cNvSpPr/>
            <p:nvPr/>
          </p:nvSpPr>
          <p:spPr>
            <a:xfrm>
              <a:off x="11415820" y="318296703"/>
              <a:ext cx="2134639035" cy="883759424"/>
            </a:xfrm>
            <a:custGeom>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grpSp>
          <p:nvGrpSpPr>
            <p:cNvPr id="74" name="Shape 74"/>
            <p:cNvGrpSpPr/>
            <p:nvPr/>
          </p:nvGrpSpPr>
          <p:grpSpPr>
            <a:xfrm>
              <a:off x="1428940" y="44383138"/>
              <a:ext cx="2146054706" cy="2103100508"/>
              <a:chOff x="0" y="0"/>
              <a:chExt cx="2147483647" cy="2147483647"/>
            </a:xfrm>
          </p:grpSpPr>
          <p:pic>
            <p:nvPicPr>
              <p:cNvPr id="75" name="Shape 75"/>
              <p:cNvPicPr preferRelativeResize="0"/>
              <p:nvPr/>
            </p:nvPicPr>
            <p:blipFill rotWithShape="1">
              <a:blip r:embed="rId1">
                <a:alphaModFix/>
              </a:blip>
              <a:srcRect b="0" l="0" r="0" t="0"/>
              <a:stretch/>
            </p:blipFill>
            <p:spPr>
              <a:xfrm>
                <a:off x="0" y="0"/>
                <a:ext cx="2147483647" cy="2147483647"/>
              </a:xfrm>
              <a:prstGeom prst="rect">
                <a:avLst/>
              </a:prstGeom>
              <a:noFill/>
              <a:ln>
                <a:noFill/>
              </a:ln>
            </p:spPr>
          </p:pic>
          <p:sp>
            <p:nvSpPr>
              <p:cNvPr id="76" name="Shape 76"/>
              <p:cNvSpPr txBox="1"/>
              <p:nvPr/>
            </p:nvSpPr>
            <p:spPr>
              <a:xfrm>
                <a:off x="1568127" y="9534511"/>
                <a:ext cx="0" cy="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grpSp>
        <p:pic>
          <p:nvPicPr>
            <p:cNvPr id="77" name="Shape 77"/>
            <p:cNvPicPr preferRelativeResize="0"/>
            <p:nvPr/>
          </p:nvPicPr>
          <p:blipFill rotWithShape="1">
            <a:blip r:embed="rId2">
              <a:alphaModFix/>
            </a:blip>
            <a:srcRect b="0" l="0" r="0" t="0"/>
            <a:stretch/>
          </p:blipFill>
          <p:spPr>
            <a:xfrm>
              <a:off x="0" y="37555631"/>
              <a:ext cx="2147483545" cy="914985490"/>
            </a:xfrm>
            <a:prstGeom prst="rect">
              <a:avLst/>
            </a:prstGeom>
            <a:noFill/>
            <a:ln>
              <a:noFill/>
            </a:ln>
          </p:spPr>
        </p:pic>
      </p:grpSp>
      <p:sp>
        <p:nvSpPr>
          <p:cNvPr id="78" name="Shape 7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79" name="Shape 79"/>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80" name="Shape 80"/>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1" name="Shape 81"/>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2" name="Shape 82"/>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2"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
        <p:nvSpPr>
          <p:cNvPr id="88" name="Shape 8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grpSp>
        <p:nvGrpSpPr>
          <p:cNvPr id="89" name="Shape 89"/>
          <p:cNvGrpSpPr/>
          <p:nvPr/>
        </p:nvGrpSpPr>
        <p:grpSpPr>
          <a:xfrm>
            <a:off x="-12700" y="5784850"/>
            <a:ext cx="3414712" cy="1092199"/>
            <a:chOff x="-12700" y="5784850"/>
            <a:chExt cx="3414712" cy="1092199"/>
          </a:xfrm>
        </p:grpSpPr>
        <p:pic>
          <p:nvPicPr>
            <p:cNvPr id="90" name="Shape 90"/>
            <p:cNvPicPr preferRelativeResize="0"/>
            <p:nvPr/>
          </p:nvPicPr>
          <p:blipFill rotWithShape="1">
            <a:blip r:embed="rId1">
              <a:alphaModFix/>
            </a:blip>
            <a:srcRect b="0" l="0" r="0" t="0"/>
            <a:stretch/>
          </p:blipFill>
          <p:spPr>
            <a:xfrm>
              <a:off x="-12700" y="5784850"/>
              <a:ext cx="3414712" cy="1092199"/>
            </a:xfrm>
            <a:prstGeom prst="rect">
              <a:avLst/>
            </a:prstGeom>
            <a:noFill/>
            <a:ln>
              <a:noFill/>
            </a:ln>
          </p:spPr>
        </p:pic>
        <p:sp>
          <p:nvSpPr>
            <p:cNvPr id="91" name="Shape 9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grpSp>
      <p:pic>
        <p:nvPicPr>
          <p:cNvPr id="92" name="Shape 92"/>
          <p:cNvPicPr preferRelativeResize="0"/>
          <p:nvPr/>
        </p:nvPicPr>
        <p:blipFill rotWithShape="1">
          <a:blip r:embed="rId2">
            <a:alphaModFix/>
          </a:blip>
          <a:srcRect b="0" l="0" r="0" t="0"/>
          <a:stretch/>
        </p:blipFill>
        <p:spPr>
          <a:xfrm>
            <a:off x="-19050" y="5772150"/>
            <a:ext cx="3421062" cy="1109661"/>
          </a:xfrm>
          <a:prstGeom prst="rect">
            <a:avLst/>
          </a:prstGeom>
          <a:noFill/>
          <a:ln>
            <a:noFill/>
          </a:ln>
        </p:spPr>
      </p:pic>
      <p:sp>
        <p:nvSpPr>
          <p:cNvPr id="93" name="Shape 93"/>
          <p:cNvSpPr txBox="1"/>
          <p:nvPr/>
        </p:nvSpPr>
        <p:spPr>
          <a:xfrm>
            <a:off x="5486400" y="6492875"/>
            <a:ext cx="1600199"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Copyright 2009</a:t>
            </a:r>
          </a:p>
        </p:txBody>
      </p:sp>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95" name="Shape 95"/>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96" name="Shape 96"/>
          <p:cNvSpPr txBox="1"/>
          <p:nvPr>
            <p:ph idx="11" type="ftr"/>
          </p:nvPr>
        </p:nvSpPr>
        <p:spPr>
          <a:xfrm>
            <a:off x="0" y="6492875"/>
            <a:ext cx="2590800"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7" name="Shape 97"/>
          <p:cNvSpPr txBox="1"/>
          <p:nvPr>
            <p:ph idx="12" type="sldNum"/>
          </p:nvPr>
        </p:nvSpPr>
        <p:spPr>
          <a:xfrm>
            <a:off x="8588375" y="6492875"/>
            <a:ext cx="555625"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3" r:id="rId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01" name="Shape 101"/>
        <p:cNvGrpSpPr/>
        <p:nvPr/>
      </p:nvGrpSpPr>
      <p:grpSpPr>
        <a:xfrm>
          <a:off x="0" y="0"/>
          <a:ext cx="0" cy="0"/>
          <a:chOff x="0" y="0"/>
          <a:chExt cx="0" cy="0"/>
        </a:xfrm>
      </p:grpSpPr>
      <p:sp>
        <p:nvSpPr>
          <p:cNvPr id="102" name="Shape 102"/>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03" name="Shape 103"/>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nvGrpSpPr>
          <p:cNvPr id="104" name="Shape 104"/>
          <p:cNvGrpSpPr/>
          <p:nvPr/>
        </p:nvGrpSpPr>
        <p:grpSpPr>
          <a:xfrm>
            <a:off x="-12700" y="5784850"/>
            <a:ext cx="3414712" cy="1092199"/>
            <a:chOff x="-12700" y="5784850"/>
            <a:chExt cx="3414712" cy="1092199"/>
          </a:xfrm>
        </p:grpSpPr>
        <p:pic>
          <p:nvPicPr>
            <p:cNvPr id="105" name="Shape 105"/>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06" name="Shape 106"/>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pic>
        <p:nvPicPr>
          <p:cNvPr id="107" name="Shape 107"/>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08" name="Shape 108"/>
          <p:cNvSpPr/>
          <p:nvPr/>
        </p:nvSpPr>
        <p:spPr>
          <a:xfrm>
            <a:off x="3636962" y="3005136"/>
            <a:ext cx="182561"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09" name="Shape 109"/>
          <p:cNvSpPr/>
          <p:nvPr/>
        </p:nvSpPr>
        <p:spPr>
          <a:xfrm>
            <a:off x="3449637" y="3005136"/>
            <a:ext cx="184149" cy="228600"/>
          </a:xfrm>
          <a:prstGeom prst="chevron">
            <a:avLst>
              <a:gd fmla="val 10800" name="adj"/>
            </a:avLst>
          </a:prstGeom>
          <a:gradFill>
            <a:gsLst>
              <a:gs pos="0">
                <a:srgbClr val="1389A6"/>
              </a:gs>
              <a:gs pos="72000">
                <a:srgbClr val="50B8DA"/>
              </a:gs>
              <a:gs pos="100000">
                <a:srgbClr val="7FC4DD"/>
              </a:gs>
            </a:gsLst>
            <a:lin ang="16200000" scaled="0"/>
          </a:gradFill>
          <a:ln cap="rnd" cmpd="sng" w="9525">
            <a:solidFill>
              <a:srgbClr val="1E768C"/>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10" name="Shape 1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11" name="Shape 111"/>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12" name="Shape 112"/>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3" name="Shape 113"/>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14" name="Shape 114"/>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4"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18" name="Shape 118"/>
        <p:cNvGrpSpPr/>
        <p:nvPr/>
      </p:nvGrpSpPr>
      <p:grpSpPr>
        <a:xfrm>
          <a:off x="0" y="0"/>
          <a:ext cx="0" cy="0"/>
          <a:chOff x="0" y="0"/>
          <a:chExt cx="0" cy="0"/>
        </a:xfrm>
      </p:grpSpPr>
      <p:sp>
        <p:nvSpPr>
          <p:cNvPr id="119" name="Shape 119"/>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20" name="Shape 120"/>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nvGrpSpPr>
          <p:cNvPr id="121" name="Shape 121"/>
          <p:cNvGrpSpPr/>
          <p:nvPr/>
        </p:nvGrpSpPr>
        <p:grpSpPr>
          <a:xfrm>
            <a:off x="-12700" y="5784850"/>
            <a:ext cx="3414712" cy="1092199"/>
            <a:chOff x="-12700" y="5784850"/>
            <a:chExt cx="3414712" cy="1092199"/>
          </a:xfrm>
        </p:grpSpPr>
        <p:pic>
          <p:nvPicPr>
            <p:cNvPr id="122" name="Shape 122"/>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23" name="Shape 123"/>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pic>
        <p:nvPicPr>
          <p:cNvPr id="124" name="Shape 124"/>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25" name="Shape 12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26" name="Shape 12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27" name="Shape 12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8" name="Shape 12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29" name="Shape 12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5"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34" name="Shape 134"/>
        <p:cNvGrpSpPr/>
        <p:nvPr/>
      </p:nvGrpSpPr>
      <p:grpSpPr>
        <a:xfrm>
          <a:off x="0" y="0"/>
          <a:ext cx="0" cy="0"/>
          <a:chOff x="0" y="0"/>
          <a:chExt cx="0" cy="0"/>
        </a:xfrm>
      </p:grpSpPr>
      <p:sp>
        <p:nvSpPr>
          <p:cNvPr id="135" name="Shape 13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36" name="Shape 136"/>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37" name="Shape 137"/>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8" name="Shape 138"/>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9" name="Shape 139"/>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46" name="Shape 146"/>
        <p:cNvGrpSpPr/>
        <p:nvPr/>
      </p:nvGrpSpPr>
      <p:grpSpPr>
        <a:xfrm>
          <a:off x="0" y="0"/>
          <a:ext cx="0" cy="0"/>
          <a:chOff x="0" y="0"/>
          <a:chExt cx="0" cy="0"/>
        </a:xfrm>
      </p:grpSpPr>
      <p:sp>
        <p:nvSpPr>
          <p:cNvPr id="147" name="Shape 147"/>
          <p:cNvSpPr/>
          <p:nvPr/>
        </p:nvSpPr>
        <p:spPr>
          <a:xfrm>
            <a:off x="715962" y="5002212"/>
            <a:ext cx="3802061" cy="1443036"/>
          </a:xfrm>
          <a:custGeom>
            <a:pathLst>
              <a:path extrusionOk="0" h="337" w="7485">
                <a:moveTo>
                  <a:pt x="0" y="2"/>
                </a:moveTo>
                <a:lnTo>
                  <a:pt x="7485" y="337"/>
                </a:lnTo>
                <a:lnTo>
                  <a:pt x="5558" y="337"/>
                </a:lnTo>
                <a:lnTo>
                  <a:pt x="1" y="0"/>
                </a:lnTo>
              </a:path>
            </a:pathLst>
          </a:custGeom>
          <a:solidFill>
            <a:srgbClr val="9FCBDC">
              <a:alpha val="39607"/>
            </a:srgbClr>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sp>
        <p:nvSpPr>
          <p:cNvPr id="148" name="Shape 148"/>
          <p:cNvSpPr/>
          <p:nvPr/>
        </p:nvSpPr>
        <p:spPr>
          <a:xfrm>
            <a:off x="-53975" y="5784850"/>
            <a:ext cx="3802061" cy="838200"/>
          </a:xfrm>
          <a:custGeom>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nvGrpSpPr>
          <p:cNvPr id="149" name="Shape 149"/>
          <p:cNvGrpSpPr/>
          <p:nvPr/>
        </p:nvGrpSpPr>
        <p:grpSpPr>
          <a:xfrm>
            <a:off x="-12700" y="5784850"/>
            <a:ext cx="3414712" cy="1092199"/>
            <a:chOff x="-12700" y="5784850"/>
            <a:chExt cx="3414712" cy="1092199"/>
          </a:xfrm>
        </p:grpSpPr>
        <p:pic>
          <p:nvPicPr>
            <p:cNvPr id="150" name="Shape 150"/>
            <p:cNvPicPr preferRelativeResize="0"/>
            <p:nvPr/>
          </p:nvPicPr>
          <p:blipFill rotWithShape="1">
            <a:blip r:embed="rId2">
              <a:alphaModFix/>
            </a:blip>
            <a:srcRect b="0" l="0" r="0" t="0"/>
            <a:stretch/>
          </p:blipFill>
          <p:spPr>
            <a:xfrm>
              <a:off x="-12700" y="5784850"/>
              <a:ext cx="3414712" cy="1092199"/>
            </a:xfrm>
            <a:prstGeom prst="rect">
              <a:avLst/>
            </a:prstGeom>
            <a:noFill/>
            <a:ln>
              <a:noFill/>
            </a:ln>
          </p:spPr>
        </p:pic>
        <p:sp>
          <p:nvSpPr>
            <p:cNvPr id="151" name="Shape 151"/>
            <p:cNvSpPr txBox="1"/>
            <p:nvPr/>
          </p:nvSpPr>
          <p:spPr>
            <a:xfrm>
              <a:off x="277812" y="6421437"/>
              <a:ext cx="1700212" cy="36036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lt1"/>
                </a:solidFill>
                <a:latin typeface="Times New Roman"/>
                <a:ea typeface="Times New Roman"/>
                <a:cs typeface="Times New Roman"/>
                <a:sym typeface="Times New Roman"/>
              </a:endParaRPr>
            </a:p>
          </p:txBody>
        </p:sp>
      </p:grpSp>
      <p:pic>
        <p:nvPicPr>
          <p:cNvPr id="152" name="Shape 152"/>
          <p:cNvPicPr preferRelativeResize="0"/>
          <p:nvPr/>
        </p:nvPicPr>
        <p:blipFill rotWithShape="1">
          <a:blip r:embed="rId3">
            <a:alphaModFix/>
          </a:blip>
          <a:srcRect b="0" l="0" r="0" t="0"/>
          <a:stretch/>
        </p:blipFill>
        <p:spPr>
          <a:xfrm>
            <a:off x="-19050" y="5772150"/>
            <a:ext cx="3421062" cy="1109661"/>
          </a:xfrm>
          <a:prstGeom prst="rect">
            <a:avLst/>
          </a:prstGeom>
          <a:noFill/>
          <a:ln>
            <a:noFill/>
          </a:ln>
        </p:spPr>
      </p:pic>
      <p:sp>
        <p:nvSpPr>
          <p:cNvPr id="153" name="Shape 15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54" name="Shape 154"/>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55" name="Shape 155"/>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6" name="Shape 156"/>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57" name="Shape 157"/>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7" r:id="rId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l">
              <a:spcBef>
                <a:spcPts val="0"/>
              </a:spcBef>
              <a:spcAft>
                <a:spcPts val="0"/>
              </a:spcAft>
              <a:defRPr/>
            </a:lvl1pPr>
            <a:lvl2pPr indent="0" marL="0" marR="0" rtl="0" algn="l">
              <a:spcBef>
                <a:spcPts val="0"/>
              </a:spcBef>
              <a:spcAft>
                <a:spcPts val="0"/>
              </a:spcAft>
              <a:defRPr/>
            </a:lvl2pPr>
            <a:lvl3pPr indent="0" marL="0" marR="0" rtl="0" algn="l">
              <a:spcBef>
                <a:spcPts val="0"/>
              </a:spcBef>
              <a:spcAft>
                <a:spcPts val="0"/>
              </a:spcAft>
              <a:defRPr/>
            </a:lvl3pPr>
            <a:lvl4pPr indent="0" marL="0" marR="0" rtl="0" algn="l">
              <a:spcBef>
                <a:spcPts val="0"/>
              </a:spcBef>
              <a:spcAft>
                <a:spcPts val="0"/>
              </a:spcAft>
              <a:defRPr/>
            </a:lvl4pPr>
            <a:lvl5pPr indent="0" marL="0" marR="0" rtl="0" algn="l">
              <a:spcBef>
                <a:spcPts val="0"/>
              </a:spcBef>
              <a:spcAft>
                <a:spcPts val="0"/>
              </a:spcAft>
              <a:defRPr/>
            </a:lvl5pPr>
            <a:lvl6pPr indent="0" marL="457200" marR="0" rtl="0" algn="l">
              <a:spcBef>
                <a:spcPts val="0"/>
              </a:spcBef>
              <a:spcAft>
                <a:spcPts val="0"/>
              </a:spcAft>
              <a:defRPr/>
            </a:lvl6pPr>
            <a:lvl7pPr indent="0" marL="914400" marR="0" rtl="0" algn="l">
              <a:spcBef>
                <a:spcPts val="0"/>
              </a:spcBef>
              <a:spcAft>
                <a:spcPts val="0"/>
              </a:spcAft>
              <a:defRPr/>
            </a:lvl7pPr>
            <a:lvl8pPr indent="0" marL="1371600" marR="0" rtl="0" algn="l">
              <a:spcBef>
                <a:spcPts val="0"/>
              </a:spcBef>
              <a:spcAft>
                <a:spcPts val="0"/>
              </a:spcAft>
              <a:defRPr/>
            </a:lvl8pPr>
            <a:lvl9pPr indent="0" marL="1828800" marR="0" rtl="0" algn="l">
              <a:spcBef>
                <a:spcPts val="0"/>
              </a:spcBef>
              <a:spcAft>
                <a:spcPts val="0"/>
              </a:spcAft>
              <a:defRPr/>
            </a:lvl9pPr>
          </a:lstStyle>
          <a:p/>
        </p:txBody>
      </p:sp>
      <p:sp>
        <p:nvSpPr>
          <p:cNvPr id="162" name="Shape 162"/>
          <p:cNvSpPr txBox="1"/>
          <p:nvPr>
            <p:ph idx="1" type="body"/>
          </p:nvPr>
        </p:nvSpPr>
        <p:spPr>
          <a:xfrm>
            <a:off x="457200" y="1481137"/>
            <a:ext cx="8229600" cy="4525961"/>
          </a:xfrm>
          <a:prstGeom prst="rect">
            <a:avLst/>
          </a:prstGeom>
          <a:noFill/>
          <a:ln>
            <a:noFill/>
          </a:ln>
        </p:spPr>
        <p:txBody>
          <a:bodyPr anchorCtr="0" anchor="t" bIns="91425" lIns="91425" rIns="91425" tIns="91425"/>
          <a:lstStyle>
            <a:lvl1pPr indent="-146939" marL="365125" marR="0" rtl="0" algn="l">
              <a:spcBef>
                <a:spcPts val="400"/>
              </a:spcBef>
              <a:spcAft>
                <a:spcPts val="0"/>
              </a:spcAft>
              <a:buClr>
                <a:schemeClr val="accent1"/>
              </a:buClr>
              <a:buFont typeface="Arial"/>
              <a:buChar char=""/>
              <a:defRPr/>
            </a:lvl1pPr>
            <a:lvl2pPr indent="-93662" marL="620713" marR="0" rtl="0" algn="l">
              <a:spcBef>
                <a:spcPts val="325"/>
              </a:spcBef>
              <a:spcAft>
                <a:spcPts val="0"/>
              </a:spcAft>
              <a:buClr>
                <a:schemeClr val="accent1"/>
              </a:buClr>
              <a:buFont typeface="Arial"/>
              <a:buChar char="◦"/>
              <a:defRPr/>
            </a:lvl2pPr>
            <a:lvl3pPr indent="-103187" marL="858838" marR="0" rtl="0" algn="l">
              <a:spcBef>
                <a:spcPts val="350"/>
              </a:spcBef>
              <a:spcAft>
                <a:spcPts val="0"/>
              </a:spcAft>
              <a:buClr>
                <a:schemeClr val="accent2"/>
              </a:buClr>
              <a:buFont typeface="Arial"/>
              <a:buChar char="⚫"/>
              <a:defRPr/>
            </a:lvl3pPr>
            <a:lvl4pPr indent="-107950" marL="1143000" marR="0" rtl="0" algn="l">
              <a:spcBef>
                <a:spcPts val="350"/>
              </a:spcBef>
              <a:spcAft>
                <a:spcPts val="0"/>
              </a:spcAft>
              <a:buClr>
                <a:schemeClr val="accent2"/>
              </a:buClr>
              <a:buFont typeface="Arial"/>
              <a:buChar char="⚫"/>
              <a:defRPr/>
            </a:lvl4pPr>
            <a:lvl5pPr indent="-101600" marL="1371600" marR="0" rtl="0" algn="l">
              <a:spcBef>
                <a:spcPts val="350"/>
              </a:spcBef>
              <a:spcAft>
                <a:spcPts val="0"/>
              </a:spcAft>
              <a:buClr>
                <a:schemeClr val="accent2"/>
              </a:buClr>
              <a:buFont typeface="Arial"/>
              <a:buChar char="⚫"/>
              <a:defRPr/>
            </a:lvl5pPr>
            <a:lvl6pPr indent="-114300" marL="1600200" marR="0" rtl="0" algn="l">
              <a:spcBef>
                <a:spcPts val="350"/>
              </a:spcBef>
              <a:buClr>
                <a:schemeClr val="accent3"/>
              </a:buClr>
              <a:buFont typeface="Arial"/>
              <a:buChar char="◾"/>
              <a:defRPr/>
            </a:lvl6pPr>
            <a:lvl7pPr indent="-127000" marL="1828800" marR="0" rtl="0" algn="l">
              <a:spcBef>
                <a:spcPts val="350"/>
              </a:spcBef>
              <a:buClr>
                <a:schemeClr val="accent3"/>
              </a:buClr>
              <a:buFont typeface="Arial"/>
              <a:buChar char="◾"/>
              <a:defRPr/>
            </a:lvl7pPr>
            <a:lvl8pPr indent="-127000" marL="2057400" marR="0" rtl="0" algn="l">
              <a:spcBef>
                <a:spcPts val="350"/>
              </a:spcBef>
              <a:buClr>
                <a:schemeClr val="accent3"/>
              </a:buClr>
              <a:buFont typeface="Arial"/>
              <a:buChar char="◾"/>
              <a:defRPr/>
            </a:lvl8pPr>
            <a:lvl9pPr indent="-127000" marL="2286000" marR="0" rtl="0" algn="l">
              <a:spcBef>
                <a:spcPts val="350"/>
              </a:spcBef>
              <a:buClr>
                <a:schemeClr val="accent3"/>
              </a:buClr>
              <a:buFont typeface="Arial"/>
              <a:buChar char="◾"/>
              <a:defRPr/>
            </a:lvl9pPr>
          </a:lstStyle>
          <a:p/>
        </p:txBody>
      </p:sp>
      <p:sp>
        <p:nvSpPr>
          <p:cNvPr id="163" name="Shape 163"/>
          <p:cNvSpPr txBox="1"/>
          <p:nvPr>
            <p:ph idx="10" type="dt"/>
          </p:nvPr>
        </p:nvSpPr>
        <p:spPr>
          <a:xfrm>
            <a:off x="6727825" y="6408737"/>
            <a:ext cx="1919287"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4" name="Shape 164"/>
          <p:cNvSpPr txBox="1"/>
          <p:nvPr>
            <p:ph idx="11" type="ftr"/>
          </p:nvPr>
        </p:nvSpPr>
        <p:spPr>
          <a:xfrm>
            <a:off x="4379912" y="6408737"/>
            <a:ext cx="2351086" cy="365125"/>
          </a:xfrm>
          <a:prstGeom prst="rect">
            <a:avLst/>
          </a:prstGeom>
          <a:noFill/>
          <a:ln>
            <a:noFill/>
          </a:ln>
        </p:spPr>
        <p:txBody>
          <a:bodyPr anchorCtr="0" anchor="b"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65" name="Shape 165"/>
          <p:cNvSpPr txBox="1"/>
          <p:nvPr>
            <p:ph idx="12" type="sldNum"/>
          </p:nvPr>
        </p:nvSpPr>
        <p:spPr>
          <a:xfrm>
            <a:off x="8647111" y="6408737"/>
            <a:ext cx="366711" cy="365125"/>
          </a:xfrm>
          <a:prstGeom prst="rect">
            <a:avLst/>
          </a:prstGeom>
          <a:noFill/>
          <a:ln>
            <a:noFill/>
          </a:ln>
        </p:spPr>
        <p:txBody>
          <a:bodyPr anchorCtr="0" anchor="b" bIns="91425" lIns="91425" rIns="91425" tIns="91425">
            <a:noAutofit/>
          </a:bodyPr>
          <a:lstStyle/>
          <a:p>
            <a:pPr indent="-88900" lvl="0" marL="0">
              <a:spcBef>
                <a:spcPts val="0"/>
              </a:spcBef>
              <a:buClr>
                <a:srgbClr val="000000"/>
              </a:buClr>
              <a:buFont typeface="Arial"/>
              <a:buChar char="●"/>
            </a:pPr>
            <a:r>
              <a:t/>
            </a:r>
            <a:endParaRPr/>
          </a:p>
          <a:p>
            <a:pPr indent="-88900" lvl="1" marL="457200">
              <a:spcBef>
                <a:spcPts val="0"/>
              </a:spcBef>
              <a:buClr>
                <a:srgbClr val="000000"/>
              </a:buClr>
              <a:buFont typeface="Courier New"/>
              <a:buChar char="o"/>
            </a:pPr>
            <a:r>
              <a:t/>
            </a:r>
            <a:endParaRPr/>
          </a:p>
          <a:p>
            <a:pPr indent="-88900" lvl="2" marL="914400">
              <a:spcBef>
                <a:spcPts val="0"/>
              </a:spcBef>
              <a:buClr>
                <a:srgbClr val="000000"/>
              </a:buClr>
              <a:buFont typeface="Wingdings"/>
              <a:buChar char="§"/>
            </a:pPr>
            <a:r>
              <a:t/>
            </a:r>
            <a:endParaRPr/>
          </a:p>
          <a:p>
            <a:pPr indent="-88900" lvl="3" marL="1371600">
              <a:spcBef>
                <a:spcPts val="0"/>
              </a:spcBef>
              <a:buClr>
                <a:srgbClr val="000000"/>
              </a:buClr>
              <a:buFont typeface="Arial"/>
              <a:buChar char="●"/>
            </a:pPr>
            <a:r>
              <a:t/>
            </a:r>
            <a:endParaRPr/>
          </a:p>
          <a:p>
            <a:pPr indent="-88900" lvl="4" marL="1828800">
              <a:spcBef>
                <a:spcPts val="0"/>
              </a:spcBef>
              <a:buClr>
                <a:srgbClr val="000000"/>
              </a:buClr>
              <a:buFont typeface="Courier New"/>
              <a:buChar char="o"/>
            </a:pPr>
            <a:r>
              <a:t/>
            </a:r>
            <a:endParaRPr/>
          </a:p>
          <a:p>
            <a:pPr indent="-88900" lvl="5" marL="2286000">
              <a:spcBef>
                <a:spcPts val="0"/>
              </a:spcBef>
              <a:buClr>
                <a:srgbClr val="000000"/>
              </a:buClr>
              <a:buFont typeface="Wingdings"/>
              <a:buChar char="§"/>
            </a:pPr>
            <a:r>
              <a:t/>
            </a:r>
            <a:endParaRPr/>
          </a:p>
          <a:p>
            <a:pPr indent="-88900" lvl="6" marL="2743200">
              <a:spcBef>
                <a:spcPts val="0"/>
              </a:spcBef>
              <a:buClr>
                <a:srgbClr val="000000"/>
              </a:buClr>
              <a:buFont typeface="Arial"/>
              <a:buChar char="●"/>
            </a:pPr>
            <a:r>
              <a:t/>
            </a:r>
            <a:endParaRPr/>
          </a:p>
          <a:p>
            <a:pPr indent="-88900" lvl="7" marL="3200400">
              <a:spcBef>
                <a:spcPts val="0"/>
              </a:spcBef>
              <a:buClr>
                <a:srgbClr val="000000"/>
              </a:buClr>
              <a:buFont typeface="Courier New"/>
              <a:buChar char="o"/>
            </a:pPr>
            <a:r>
              <a:t/>
            </a:r>
            <a:endParaRPr/>
          </a:p>
          <a:p>
            <a:pPr indent="-88900" lvl="8" marL="3657600">
              <a:spcBef>
                <a:spcPts val="0"/>
              </a:spcBef>
              <a:buClr>
                <a:srgbClr val="000000"/>
              </a:buClr>
              <a:buFont typeface="Wingdings"/>
              <a:buChar char="§"/>
            </a:pPr>
            <a:r>
              <a:t/>
            </a:r>
            <a:endParaRPr/>
          </a:p>
        </p:txBody>
      </p:sp>
    </p:spTree>
  </p:cSld>
  <p:clrMap accent1="accent1" accent2="accent2" accent3="accent3" accent4="accent4" accent5="accent5" accent6="accent6" bg1="lt1" bg2="dk2" tx1="dk1" tx2="lt2" folHlink="folHlink" hlink="hlink"/>
  <p:sldLayoutIdLst>
    <p:sldLayoutId id="214748366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07.png"/><Relationship Id="rId3" Type="http://schemas.openxmlformats.org/officeDocument/2006/relationships/image" Target="../media/image0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20.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28.jp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 Id="rId3" Type="http://schemas.openxmlformats.org/officeDocument/2006/relationships/image" Target="../media/image0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 Id="rId3"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5.png"/><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 Id="rId3" Type="http://schemas.openxmlformats.org/officeDocument/2006/relationships/image" Target="../media/image0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38.png"/><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46.png"/><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 Id="rId3"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 Id="rId3"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 Id="rId3" Type="http://schemas.openxmlformats.org/officeDocument/2006/relationships/image" Target="../media/image5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 Id="rId3"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52.png"/><Relationship Id="rId3" Type="http://schemas.openxmlformats.org/officeDocument/2006/relationships/image" Target="../media/image5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53.png"/><Relationship Id="rId3"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55.png"/><Relationship Id="rId3" Type="http://schemas.openxmlformats.org/officeDocument/2006/relationships/hyperlink" Target="http://www.pmi.org/"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 Id="rId3" Type="http://schemas.openxmlformats.org/officeDocument/2006/relationships/image" Target="../media/image6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59.png"/><Relationship Id="rId3" Type="http://schemas.openxmlformats.org/officeDocument/2006/relationships/image" Target="../media/image6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 Id="rId3" Type="http://schemas.openxmlformats.org/officeDocument/2006/relationships/image" Target="../media/image5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 Id="rId3"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 Id="rId3"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530225" y="500062"/>
            <a:ext cx="8242300" cy="2468561"/>
          </a:xfrm>
          <a:prstGeom prst="rect">
            <a:avLst/>
          </a:prstGeom>
          <a:noFill/>
          <a:ln>
            <a:noFill/>
          </a:ln>
        </p:spPr>
      </p:pic>
      <p:sp>
        <p:nvSpPr>
          <p:cNvPr id="190" name="Shape 190"/>
          <p:cNvSpPr txBox="1"/>
          <p:nvPr/>
        </p:nvSpPr>
        <p:spPr>
          <a:xfrm>
            <a:off x="152400" y="3657600"/>
            <a:ext cx="5791200" cy="1349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Nunito"/>
              <a:buNone/>
            </a:pPr>
            <a:r>
              <a:rPr b="1" baseline="0" i="0" lang="en-US" sz="2800" u="none" cap="none" strike="noStrike">
                <a:solidFill>
                  <a:schemeClr val="dk2"/>
                </a:solidFill>
                <a:latin typeface="Nunito"/>
                <a:ea typeface="Nunito"/>
                <a:cs typeface="Nunito"/>
                <a:sym typeface="Nunito"/>
              </a:rPr>
              <a:t>Information Technology Project Management, Sixth Edition</a:t>
            </a:r>
          </a:p>
        </p:txBody>
      </p:sp>
      <p:pic>
        <p:nvPicPr>
          <p:cNvPr id="191" name="Shape 191"/>
          <p:cNvPicPr preferRelativeResize="0"/>
          <p:nvPr/>
        </p:nvPicPr>
        <p:blipFill rotWithShape="1">
          <a:blip r:embed="rId4">
            <a:alphaModFix/>
          </a:blip>
          <a:srcRect b="0" l="0" r="0" t="0"/>
          <a:stretch/>
        </p:blipFill>
        <p:spPr>
          <a:xfrm>
            <a:off x="5943600" y="3048000"/>
            <a:ext cx="2895600" cy="3625849"/>
          </a:xfrm>
          <a:prstGeom prst="rect">
            <a:avLst/>
          </a:prstGeom>
          <a:noFill/>
          <a:ln>
            <a:noFill/>
          </a:ln>
        </p:spPr>
      </p:pic>
      <p:sp>
        <p:nvSpPr>
          <p:cNvPr id="192" name="Shape 192"/>
          <p:cNvSpPr txBox="1"/>
          <p:nvPr/>
        </p:nvSpPr>
        <p:spPr>
          <a:xfrm>
            <a:off x="304800" y="5791200"/>
            <a:ext cx="4792661" cy="430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Note: See the text itself for full citations.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x="0" y="0"/>
          <a:ext cx="0" cy="0"/>
          <a:chOff x="0" y="0"/>
          <a:chExt cx="0" cy="0"/>
        </a:xfrm>
      </p:grpSpPr>
      <p:pic>
        <p:nvPicPr>
          <p:cNvPr id="262" name="Shape 262"/>
          <p:cNvPicPr preferRelativeResize="0"/>
          <p:nvPr/>
        </p:nvPicPr>
        <p:blipFill rotWithShape="1">
          <a:blip r:embed="rId3">
            <a:alphaModFix/>
          </a:blip>
          <a:srcRect b="0" l="0" r="0" t="0"/>
          <a:stretch/>
        </p:blipFill>
        <p:spPr>
          <a:xfrm>
            <a:off x="377825" y="115886"/>
            <a:ext cx="8315325" cy="1347786"/>
          </a:xfrm>
          <a:prstGeom prst="rect">
            <a:avLst/>
          </a:prstGeom>
          <a:noFill/>
          <a:ln>
            <a:noFill/>
          </a:ln>
        </p:spPr>
      </p:pic>
      <p:sp>
        <p:nvSpPr>
          <p:cNvPr id="263" name="Shape 263"/>
          <p:cNvSpPr txBox="1"/>
          <p:nvPr>
            <p:ph idx="1" type="body"/>
          </p:nvPr>
        </p:nvSpPr>
        <p:spPr>
          <a:xfrm>
            <a:off x="609600" y="1676400"/>
            <a:ext cx="8077199" cy="47244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3000" u="none" cap="none" strike="noStrike">
                <a:solidFill>
                  <a:schemeClr val="dk1"/>
                </a:solidFill>
                <a:latin typeface="Arial"/>
                <a:ea typeface="Arial"/>
                <a:cs typeface="Arial"/>
                <a:sym typeface="Arial"/>
              </a:rPr>
              <a:t>Green IT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3000" u="none" cap="none" strike="noStrike">
                <a:solidFill>
                  <a:schemeClr val="dk1"/>
                </a:solidFill>
                <a:latin typeface="Arial"/>
                <a:ea typeface="Arial"/>
                <a:cs typeface="Arial"/>
                <a:sym typeface="Arial"/>
              </a:rPr>
              <a:t>Unified communications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3000" u="none" cap="none" strike="noStrike">
                <a:solidFill>
                  <a:schemeClr val="dk1"/>
                </a:solidFill>
                <a:latin typeface="Arial"/>
                <a:ea typeface="Arial"/>
                <a:cs typeface="Arial"/>
                <a:sym typeface="Arial"/>
              </a:rPr>
              <a:t>Business process modeling</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3000" u="none" cap="none" strike="noStrike">
                <a:solidFill>
                  <a:schemeClr val="dk1"/>
                </a:solidFill>
                <a:latin typeface="Arial"/>
                <a:ea typeface="Arial"/>
                <a:cs typeface="Arial"/>
                <a:sym typeface="Arial"/>
              </a:rPr>
              <a:t>Virtualization 2.0 </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3000" u="none" cap="none" strike="noStrike">
                <a:solidFill>
                  <a:schemeClr val="dk1"/>
                </a:solidFill>
                <a:latin typeface="Arial"/>
                <a:ea typeface="Arial"/>
                <a:cs typeface="Arial"/>
                <a:sym typeface="Arial"/>
              </a:rPr>
              <a:t>Social software</a:t>
            </a:r>
          </a:p>
          <a:p>
            <a:pPr indent="0" lvl="0" marL="0" marR="0" rtl="0" algn="l">
              <a:spcBef>
                <a:spcPts val="0"/>
              </a:spcBef>
              <a:buNone/>
            </a:pPr>
            <a:r>
              <a:t/>
            </a:r>
            <a:endParaRPr b="0" baseline="0" i="0" sz="3000" u="none" cap="none" strike="noStrike">
              <a:solidFill>
                <a:schemeClr val="dk1"/>
              </a:solidFill>
              <a:latin typeface="Arial"/>
              <a:ea typeface="Arial"/>
              <a:cs typeface="Arial"/>
              <a:sym typeface="Arial"/>
            </a:endParaRPr>
          </a:p>
        </p:txBody>
      </p:sp>
      <p:sp>
        <p:nvSpPr>
          <p:cNvPr id="264" name="Shape 264"/>
          <p:cNvSpPr txBox="1"/>
          <p:nvPr/>
        </p:nvSpPr>
        <p:spPr>
          <a:xfrm>
            <a:off x="1524000" y="6400800"/>
            <a:ext cx="6858000"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Information Technology Project Management, Sixth Edition</a:t>
            </a:r>
          </a:p>
        </p:txBody>
      </p:sp>
      <p:sp>
        <p:nvSpPr>
          <p:cNvPr id="265" name="Shape 265"/>
          <p:cNvSpPr txBox="1"/>
          <p:nvPr/>
        </p:nvSpPr>
        <p:spPr>
          <a:xfrm>
            <a:off x="8647111" y="6408737"/>
            <a:ext cx="366711"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r>
              <a:rPr b="0" baseline="0" i="0" lang="en-US" sz="1000" u="none" cap="none" strike="noStrike">
                <a:solidFill>
                  <a:schemeClr val="dk1"/>
                </a:solidFill>
                <a:latin typeface="Times New Roman"/>
                <a:ea typeface="Times New Roman"/>
                <a:cs typeface="Times New Roman"/>
                <a:sym typeface="Times New Roman"/>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9" name="Shape 269"/>
        <p:cNvGrpSpPr/>
        <p:nvPr/>
      </p:nvGrpSpPr>
      <p:grpSpPr>
        <a:xfrm>
          <a:off x="0" y="0"/>
          <a:ext cx="0" cy="0"/>
          <a:chOff x="0" y="0"/>
          <a:chExt cx="0" cy="0"/>
        </a:xfrm>
      </p:grpSpPr>
      <p:sp>
        <p:nvSpPr>
          <p:cNvPr id="270" name="Shape 27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 2006, Baseline Magazine published “Where I.T. Matters: How 10 Technologies Transformed 10 Industries” as a retort to Nicholas Carr’s ideas (author of “IT Doesn’t Matter”)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VoIP has transformed the telecommunications industry and broadband Internet access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Global Positioning Systems (GPS) has changed the farming industry</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Digital supply chain has changed the entertainment industry’s distribution system</a:t>
            </a:r>
          </a:p>
        </p:txBody>
      </p:sp>
      <p:pic>
        <p:nvPicPr>
          <p:cNvPr id="271" name="Shape 271"/>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272" name="Shape 27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73" name="Shape 27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project: </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Has a unique purpose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Is temporary</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Is developed using progressive elaboration</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Requires resources, often from various areas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Should have a primary customer or sponsor</a:t>
            </a:r>
          </a:p>
          <a:p>
            <a:pPr indent="-236537" lvl="2" marL="858837" marR="0" rtl="0" algn="l">
              <a:lnSpc>
                <a:spcPct val="100000"/>
              </a:lnSpc>
              <a:spcBef>
                <a:spcPts val="300"/>
              </a:spcBef>
              <a:spcAft>
                <a:spcPts val="0"/>
              </a:spcAft>
              <a:buClr>
                <a:schemeClr val="accent2"/>
              </a:buClr>
              <a:buSzPct val="100000"/>
              <a:buFont typeface="Arial"/>
              <a:buChar char="⚫"/>
            </a:pPr>
            <a:r>
              <a:rPr b="0" baseline="0" i="0" lang="en-US" sz="2100" u="none" cap="none" strike="noStrike">
                <a:solidFill>
                  <a:schemeClr val="dk1"/>
                </a:solidFill>
                <a:latin typeface="Arial"/>
                <a:ea typeface="Arial"/>
                <a:cs typeface="Arial"/>
                <a:sym typeface="Arial"/>
              </a:rPr>
              <a:t>The </a:t>
            </a:r>
            <a:r>
              <a:rPr b="1" baseline="0" i="0" lang="en-US" sz="2100" u="none" cap="none" strike="noStrike">
                <a:solidFill>
                  <a:schemeClr val="dk1"/>
                </a:solidFill>
                <a:latin typeface="Arial"/>
                <a:ea typeface="Arial"/>
                <a:cs typeface="Arial"/>
                <a:sym typeface="Arial"/>
              </a:rPr>
              <a:t>project sponsor</a:t>
            </a:r>
            <a:r>
              <a:rPr b="0" baseline="0" i="0" lang="en-US" sz="2100" u="none" cap="none" strike="noStrike">
                <a:solidFill>
                  <a:schemeClr val="dk1"/>
                </a:solidFill>
                <a:latin typeface="Arial"/>
                <a:ea typeface="Arial"/>
                <a:cs typeface="Arial"/>
                <a:sym typeface="Arial"/>
              </a:rPr>
              <a:t> usually provides the direction and funding for the project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Involves uncertainty</a:t>
            </a:r>
          </a:p>
          <a:p>
            <a:pPr indent="0" lvl="0" marL="0" marR="0" rtl="0" algn="l">
              <a:spcBef>
                <a:spcPts val="0"/>
              </a:spcBef>
              <a:buNone/>
            </a:pPr>
            <a:r>
              <a:t/>
            </a:r>
            <a:endParaRPr b="0" baseline="0" i="0" sz="2300" u="none" cap="none" strike="noStrike">
              <a:solidFill>
                <a:schemeClr val="dk1"/>
              </a:solidFill>
              <a:latin typeface="Arial"/>
              <a:ea typeface="Arial"/>
              <a:cs typeface="Arial"/>
              <a:sym typeface="Arial"/>
            </a:endParaRPr>
          </a:p>
        </p:txBody>
      </p:sp>
      <p:pic>
        <p:nvPicPr>
          <p:cNvPr id="279" name="Shape 27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80" name="Shape 28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1" name="Shape 28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5" name="Shape 285"/>
        <p:cNvGrpSpPr/>
        <p:nvPr/>
      </p:nvGrpSpPr>
      <p:grpSpPr>
        <a:xfrm>
          <a:off x="0" y="0"/>
          <a:ext cx="0" cy="0"/>
          <a:chOff x="0" y="0"/>
          <a:chExt cx="0" cy="0"/>
        </a:xfrm>
      </p:grpSpPr>
      <p:sp>
        <p:nvSpPr>
          <p:cNvPr id="286" name="Shape 28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Project managers </a:t>
            </a:r>
            <a:r>
              <a:rPr b="0" baseline="0" i="0" lang="en-US" sz="2700" u="none" cap="none" strike="noStrike">
                <a:solidFill>
                  <a:schemeClr val="dk1"/>
                </a:solidFill>
                <a:latin typeface="Arial"/>
                <a:ea typeface="Arial"/>
                <a:cs typeface="Arial"/>
                <a:sym typeface="Arial"/>
              </a:rPr>
              <a:t>work with project sponsors, the project team, and other people involved in a project to meet project goals</a:t>
            </a:r>
          </a:p>
          <a:p>
            <a:pPr indent="-263525" lvl="0" marL="365125" marR="0" rtl="0" algn="l">
              <a:lnSpc>
                <a:spcPct val="100000"/>
              </a:lnSpc>
              <a:spcBef>
                <a:spcPts val="135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Program</a:t>
            </a:r>
            <a:r>
              <a:rPr b="0" baseline="0" i="0" lang="en-US" sz="2700" u="none" cap="none" strike="noStrike">
                <a:solidFill>
                  <a:schemeClr val="dk1"/>
                </a:solidFill>
                <a:latin typeface="Arial"/>
                <a:ea typeface="Arial"/>
                <a:cs typeface="Arial"/>
                <a:sym typeface="Arial"/>
              </a:rPr>
              <a:t>: group of related projects managed in a coordinated way to obtain benefits and control not available from managing them individually (PMBOK® Guide, Fourth Edition, 2008, p. 9)</a:t>
            </a:r>
          </a:p>
          <a:p>
            <a:pPr indent="-263525" lvl="0" marL="365125" marR="0" rtl="0" algn="l">
              <a:lnSpc>
                <a:spcPct val="100000"/>
              </a:lnSpc>
              <a:spcBef>
                <a:spcPts val="135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Program managers oversee programs; often act as bosses for project managers</a:t>
            </a:r>
          </a:p>
        </p:txBody>
      </p:sp>
      <p:pic>
        <p:nvPicPr>
          <p:cNvPr id="287" name="Shape 28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88" name="Shape 2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89" name="Shape 2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x="0" y="0"/>
          <a:ext cx="0" cy="0"/>
          <a:chOff x="0" y="0"/>
          <a:chExt cx="0" cy="0"/>
        </a:xfrm>
      </p:grpSpPr>
      <p:pic>
        <p:nvPicPr>
          <p:cNvPr id="294" name="Shape 29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95" name="Shape 29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96" name="Shape 29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297" name="Shape 297"/>
          <p:cNvPicPr preferRelativeResize="0"/>
          <p:nvPr/>
        </p:nvPicPr>
        <p:blipFill rotWithShape="1">
          <a:blip r:embed="rId4">
            <a:alphaModFix/>
          </a:blip>
          <a:srcRect b="0" l="0" r="0" t="0"/>
          <a:stretch/>
        </p:blipFill>
        <p:spPr>
          <a:xfrm>
            <a:off x="3352800" y="1600200"/>
            <a:ext cx="5562600" cy="4999037"/>
          </a:xfrm>
          <a:prstGeom prst="rect">
            <a:avLst/>
          </a:prstGeom>
          <a:noFill/>
          <a:ln>
            <a:noFill/>
          </a:ln>
        </p:spPr>
      </p:pic>
      <p:sp>
        <p:nvSpPr>
          <p:cNvPr id="298" name="Shape 298"/>
          <p:cNvSpPr txBox="1"/>
          <p:nvPr/>
        </p:nvSpPr>
        <p:spPr>
          <a:xfrm>
            <a:off x="685800" y="2895600"/>
            <a:ext cx="2846387" cy="239236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Times New Roman"/>
              <a:buNone/>
            </a:pPr>
            <a:r>
              <a:rPr b="0" baseline="0" i="0" lang="en-US" sz="2400" u="none" cap="none" strike="noStrike">
                <a:solidFill>
                  <a:schemeClr val="dk1"/>
                </a:solidFill>
                <a:latin typeface="Times New Roman"/>
                <a:ea typeface="Times New Roman"/>
                <a:cs typeface="Times New Roman"/>
                <a:sym typeface="Times New Roman"/>
              </a:rPr>
              <a:t>Successful project management means meeting all three goals (scope, time, and cost) – and satisfying the project’s sponsor!</a:t>
            </a:r>
          </a:p>
        </p:txBody>
      </p:sp>
      <p:sp>
        <p:nvSpPr>
          <p:cNvPr id="299" name="Shape 299"/>
          <p:cNvSpPr txBox="1"/>
          <p:nvPr/>
        </p:nvSpPr>
        <p:spPr>
          <a:xfrm>
            <a:off x="3276600" y="1600200"/>
            <a:ext cx="2209799" cy="1143000"/>
          </a:xfrm>
          <a:prstGeom prst="rect">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idx="1" type="body"/>
          </p:nvPr>
        </p:nvSpPr>
        <p:spPr>
          <a:xfrm>
            <a:off x="381000" y="1371600"/>
            <a:ext cx="80771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Project management </a:t>
            </a:r>
            <a:r>
              <a:rPr b="0" baseline="0" i="0" lang="en-US" sz="2700" u="none" cap="none" strike="noStrike">
                <a:solidFill>
                  <a:schemeClr val="dk1"/>
                </a:solidFill>
                <a:latin typeface="Arial"/>
                <a:ea typeface="Arial"/>
                <a:cs typeface="Arial"/>
                <a:sym typeface="Arial"/>
              </a:rPr>
              <a:t>is</a:t>
            </a:r>
            <a:r>
              <a:rPr b="1" baseline="0" i="0"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“the application of knowledge, skills, tools and techniques to project activities to meet project requirements” (PMBOK® Guide, Fourth Edition, 2008, p. 6)</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strive to meet the </a:t>
            </a:r>
            <a:r>
              <a:rPr b="1" baseline="0" i="0" lang="en-US" sz="2700" u="none" cap="none" strike="noStrike">
                <a:solidFill>
                  <a:schemeClr val="dk1"/>
                </a:solidFill>
                <a:latin typeface="Arial"/>
                <a:ea typeface="Arial"/>
                <a:cs typeface="Arial"/>
                <a:sym typeface="Arial"/>
              </a:rPr>
              <a:t>triple constraint </a:t>
            </a:r>
            <a:r>
              <a:rPr b="0" baseline="0" i="0" lang="en-US" sz="2700" u="none" cap="none" strike="noStrike">
                <a:solidFill>
                  <a:schemeClr val="dk1"/>
                </a:solidFill>
                <a:latin typeface="Arial"/>
                <a:ea typeface="Arial"/>
                <a:cs typeface="Arial"/>
                <a:sym typeface="Arial"/>
              </a:rPr>
              <a:t>by balancing project scope, time, and cost goals</a:t>
            </a:r>
          </a:p>
        </p:txBody>
      </p:sp>
      <p:pic>
        <p:nvPicPr>
          <p:cNvPr id="305" name="Shape 30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06" name="Shape 30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07" name="Shape 30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x="0" y="0"/>
          <a:ext cx="0" cy="0"/>
          <a:chOff x="0" y="0"/>
          <a:chExt cx="0" cy="0"/>
        </a:xfrm>
      </p:grpSpPr>
      <p:pic>
        <p:nvPicPr>
          <p:cNvPr id="312" name="Shape 312"/>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13" name="Shape 31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14" name="Shape 31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315" name="Shape 315"/>
          <p:cNvPicPr preferRelativeResize="0"/>
          <p:nvPr/>
        </p:nvPicPr>
        <p:blipFill rotWithShape="1">
          <a:blip r:embed="rId4">
            <a:alphaModFix/>
          </a:blip>
          <a:srcRect b="0" l="0" r="0" t="0"/>
          <a:stretch/>
        </p:blipFill>
        <p:spPr>
          <a:xfrm>
            <a:off x="457200" y="1395412"/>
            <a:ext cx="8458200" cy="3959225"/>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9" name="Shape 319"/>
        <p:cNvGrpSpPr/>
        <p:nvPr/>
      </p:nvGrpSpPr>
      <p:grpSpPr>
        <a:xfrm>
          <a:off x="0" y="0"/>
          <a:ext cx="0" cy="0"/>
          <a:chOff x="0" y="0"/>
          <a:chExt cx="0" cy="0"/>
        </a:xfrm>
      </p:grpSpPr>
      <p:sp>
        <p:nvSpPr>
          <p:cNvPr id="320" name="Shape 320"/>
          <p:cNvSpPr txBox="1"/>
          <p:nvPr>
            <p:ph idx="1" type="body"/>
          </p:nvPr>
        </p:nvSpPr>
        <p:spPr>
          <a:xfrm>
            <a:off x="609600" y="1524000"/>
            <a:ext cx="8186737" cy="4791075"/>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Stakeholders </a:t>
            </a:r>
            <a:r>
              <a:rPr b="0" baseline="0" i="0" lang="en-US" sz="2700" u="none" cap="none" strike="noStrike">
                <a:solidFill>
                  <a:schemeClr val="dk1"/>
                </a:solidFill>
                <a:latin typeface="Arial"/>
                <a:ea typeface="Arial"/>
                <a:cs typeface="Arial"/>
                <a:sym typeface="Arial"/>
              </a:rPr>
              <a:t>are the people involved in or affected by project activities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Stakeholders include:</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project sponsor</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project manager</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project team</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Support staff</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Customers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Users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Suppliers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Opponents to the project</a:t>
            </a:r>
          </a:p>
        </p:txBody>
      </p:sp>
      <p:pic>
        <p:nvPicPr>
          <p:cNvPr id="321" name="Shape 32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22" name="Shape 32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23" name="Shape 32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idx="1" type="body"/>
          </p:nvPr>
        </p:nvSpPr>
        <p:spPr>
          <a:xfrm>
            <a:off x="381000" y="1524000"/>
            <a:ext cx="8458200" cy="4876799"/>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Knowledge areas </a:t>
            </a:r>
            <a:r>
              <a:rPr b="0" baseline="0" i="0" lang="en-US" sz="2700" u="none" cap="none" strike="noStrike">
                <a:solidFill>
                  <a:schemeClr val="dk1"/>
                </a:solidFill>
                <a:latin typeface="Arial"/>
                <a:ea typeface="Arial"/>
                <a:cs typeface="Arial"/>
                <a:sym typeface="Arial"/>
              </a:rPr>
              <a:t>describe the key competencies that project managers must develop</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4 core knowledge areas lead to specific project objectives (scope, time, cost, and quality)</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4 facilitating knowledge areas are the means through which the project objectives are achieved (human resources, communication, risk, and procurement management</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1 knowledge area (project integration management) affects and is affected by all of the other knowledge areas</a:t>
            </a:r>
          </a:p>
          <a:p>
            <a:pPr indent="-239712" lvl="1" marL="620712" marR="0" rtl="0" algn="l">
              <a:lnSpc>
                <a:spcPct val="9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All knowledge areas are important!</a:t>
            </a:r>
          </a:p>
        </p:txBody>
      </p:sp>
      <p:pic>
        <p:nvPicPr>
          <p:cNvPr id="329" name="Shape 329"/>
          <p:cNvPicPr preferRelativeResize="0"/>
          <p:nvPr/>
        </p:nvPicPr>
        <p:blipFill rotWithShape="1">
          <a:blip r:embed="rId3">
            <a:alphaModFix/>
          </a:blip>
          <a:srcRect b="0" l="0" r="0" t="0"/>
          <a:stretch/>
        </p:blipFill>
        <p:spPr>
          <a:xfrm>
            <a:off x="146050" y="225425"/>
            <a:ext cx="8778875" cy="1347786"/>
          </a:xfrm>
          <a:prstGeom prst="rect">
            <a:avLst/>
          </a:prstGeom>
          <a:noFill/>
          <a:ln>
            <a:noFill/>
          </a:ln>
        </p:spPr>
      </p:pic>
      <p:sp>
        <p:nvSpPr>
          <p:cNvPr id="330" name="Shape 33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1" name="Shape 33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idx="1" type="body"/>
          </p:nvPr>
        </p:nvSpPr>
        <p:spPr>
          <a:xfrm>
            <a:off x="381000" y="1612900"/>
            <a:ext cx="8458200" cy="43307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1" baseline="0" i="0" lang="en-US" sz="2700" u="none" cap="none" strike="noStrike">
                <a:solidFill>
                  <a:schemeClr val="dk1"/>
                </a:solidFill>
                <a:latin typeface="Arial"/>
                <a:ea typeface="Arial"/>
                <a:cs typeface="Arial"/>
                <a:sym typeface="Arial"/>
              </a:rPr>
              <a:t>Project management tools and techniques </a:t>
            </a:r>
            <a:r>
              <a:rPr b="0" baseline="0" i="0" lang="en-US" sz="2700" u="none" cap="none" strike="noStrike">
                <a:solidFill>
                  <a:schemeClr val="dk1"/>
                </a:solidFill>
                <a:latin typeface="Arial"/>
                <a:ea typeface="Arial"/>
                <a:cs typeface="Arial"/>
                <a:sym typeface="Arial"/>
              </a:rPr>
              <a:t>assist project managers and their teams in various aspects of project management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specific ones include: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Project charter, scope statement, and WBS (scope)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Gantt charts, network diagrams, critical path analysis, critical chain scheduling (time)</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Cost estimates and earned value management (cost)</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See Table 1-1 for many more</a:t>
            </a:r>
          </a:p>
          <a:p>
            <a:pPr indent="0" lvl="0" marL="0" marR="0" rtl="0" algn="l">
              <a:spcBef>
                <a:spcPts val="0"/>
              </a:spcBef>
              <a:buNone/>
            </a:pPr>
            <a:r>
              <a:t/>
            </a:r>
            <a:endParaRPr b="0" baseline="0" i="0" sz="3000" u="none" cap="none" strike="noStrike">
              <a:solidFill>
                <a:schemeClr val="dk1"/>
              </a:solidFill>
              <a:latin typeface="Arial"/>
              <a:ea typeface="Arial"/>
              <a:cs typeface="Arial"/>
              <a:sym typeface="Arial"/>
            </a:endParaRPr>
          </a:p>
        </p:txBody>
      </p:sp>
      <p:pic>
        <p:nvPicPr>
          <p:cNvPr id="337" name="Shape 33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38" name="Shape 33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39" name="Shape 33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idx="1" type="body"/>
          </p:nvPr>
        </p:nvSpPr>
        <p:spPr>
          <a:xfrm>
            <a:off x="381000" y="1295400"/>
            <a:ext cx="8540750" cy="4190999"/>
          </a:xfrm>
          <a:prstGeom prst="rect">
            <a:avLst/>
          </a:prstGeom>
          <a:noFill/>
          <a:ln>
            <a:noFill/>
          </a:ln>
        </p:spPr>
        <p:txBody>
          <a:bodyPr anchorCtr="0" anchor="t" bIns="45700" lIns="91425" rIns="91425" tIns="45700">
            <a:noAutofit/>
          </a:bodyPr>
          <a:lstStyle/>
          <a:p>
            <a:pPr indent="-514350" lvl="0" marL="514350" marR="0" rtl="0" algn="l">
              <a:lnSpc>
                <a:spcPct val="90000"/>
              </a:lnSpc>
              <a:spcBef>
                <a:spcPts val="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Understand the growing need for better project  management, especially for information technology projects</a:t>
            </a:r>
          </a:p>
          <a:p>
            <a:pPr indent="-514350" lvl="0" marL="514350" marR="0" rtl="0" algn="l">
              <a:lnSpc>
                <a:spcPct val="90000"/>
              </a:lnSpc>
              <a:spcBef>
                <a:spcPts val="13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Explain what a project is, provide examples of information technology projects, list various attributes of projects, and describe the triple constraint of projects</a:t>
            </a:r>
          </a:p>
          <a:p>
            <a:pPr indent="-514350" lvl="0" marL="514350" marR="0" rtl="0" algn="l">
              <a:lnSpc>
                <a:spcPct val="90000"/>
              </a:lnSpc>
              <a:spcBef>
                <a:spcPts val="1300"/>
              </a:spcBef>
              <a:spcAft>
                <a:spcPts val="0"/>
              </a:spcAft>
              <a:buClr>
                <a:schemeClr val="accent1"/>
              </a:buClr>
              <a:buSzPct val="68000"/>
              <a:buFont typeface="Arial"/>
              <a:buChar char=""/>
            </a:pPr>
            <a:r>
              <a:rPr b="0" baseline="0" i="0" lang="en-US" sz="2600" u="none" cap="none" strike="noStrike">
                <a:solidFill>
                  <a:schemeClr val="dk1"/>
                </a:solidFill>
                <a:latin typeface="Arial"/>
                <a:ea typeface="Arial"/>
                <a:cs typeface="Arial"/>
                <a:sym typeface="Arial"/>
              </a:rPr>
              <a:t>Describe project management and discuss key elements of the project management framework, including project  stakeholders, the project management knowledge areas, common tools and techniques, and project success</a:t>
            </a:r>
          </a:p>
        </p:txBody>
      </p:sp>
      <p:pic>
        <p:nvPicPr>
          <p:cNvPr id="199" name="Shape 19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00" name="Shape 20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1" name="Shape 20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3" name="Shape 343"/>
        <p:cNvGrpSpPr/>
        <p:nvPr/>
      </p:nvGrpSpPr>
      <p:grpSpPr>
        <a:xfrm>
          <a:off x="0" y="0"/>
          <a:ext cx="0" cy="0"/>
          <a:chOff x="0" y="0"/>
          <a:chExt cx="0" cy="0"/>
        </a:xfrm>
      </p:grpSpPr>
      <p:sp>
        <p:nvSpPr>
          <p:cNvPr id="344" name="Shape 344"/>
          <p:cNvSpPr txBox="1"/>
          <p:nvPr>
            <p:ph idx="1" type="body"/>
          </p:nvPr>
        </p:nvSpPr>
        <p:spPr>
          <a:xfrm>
            <a:off x="381000" y="1371600"/>
            <a:ext cx="8305799" cy="4953000"/>
          </a:xfrm>
          <a:prstGeom prst="rect">
            <a:avLst/>
          </a:prstGeom>
          <a:noFill/>
          <a:ln>
            <a:noFill/>
          </a:ln>
        </p:spPr>
        <p:txBody>
          <a:bodyPr anchorCtr="0" anchor="t" bIns="45700" lIns="91425" rIns="91425" tIns="45700">
            <a:noAutofit/>
          </a:bodyPr>
          <a:lstStyle/>
          <a:p>
            <a:pPr indent="-263525" lvl="0" marL="365125" marR="0" rtl="0" algn="l">
              <a:lnSpc>
                <a:spcPct val="8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t>
            </a:r>
            <a:r>
              <a:rPr b="1" baseline="0" i="0" lang="en-US" sz="2700" u="none" cap="none" strike="noStrike">
                <a:solidFill>
                  <a:schemeClr val="dk1"/>
                </a:solidFill>
                <a:latin typeface="Arial"/>
                <a:ea typeface="Arial"/>
                <a:cs typeface="Arial"/>
                <a:sym typeface="Arial"/>
              </a:rPr>
              <a:t>Super tools</a:t>
            </a:r>
            <a:r>
              <a:rPr b="0" baseline="0" i="0" lang="en-US" sz="2700" u="none" cap="none" strike="noStrike">
                <a:solidFill>
                  <a:schemeClr val="dk1"/>
                </a:solidFill>
                <a:latin typeface="Arial"/>
                <a:ea typeface="Arial"/>
                <a:cs typeface="Arial"/>
                <a:sym typeface="Arial"/>
              </a:rPr>
              <a:t>” are those tools that have high use and high potential for improving project success, such as:</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Software for task scheduling (such as project management software)</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Scope statements</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Requirements analyses</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Lessons-learned reports</a:t>
            </a:r>
          </a:p>
          <a:p>
            <a:pPr indent="-263525" lvl="0" marL="365125"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Tools already extensively used that have been found to improve project importance include:</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Progress reports</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Kick-off meetings</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Gantt charts</a:t>
            </a:r>
          </a:p>
          <a:p>
            <a:pPr indent="-239712" lvl="1" marL="620712"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Change requests</a:t>
            </a:r>
          </a:p>
        </p:txBody>
      </p:sp>
      <p:pic>
        <p:nvPicPr>
          <p:cNvPr id="345" name="Shape 34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46" name="Shape 34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47" name="Shape 34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1" name="Shape 351"/>
        <p:cNvGrpSpPr/>
        <p:nvPr/>
      </p:nvGrpSpPr>
      <p:grpSpPr>
        <a:xfrm>
          <a:off x="0" y="0"/>
          <a:ext cx="0" cy="0"/>
          <a:chOff x="0" y="0"/>
          <a:chExt cx="0" cy="0"/>
        </a:xfrm>
      </p:grpSpPr>
      <p:sp>
        <p:nvSpPr>
          <p:cNvPr id="352" name="Shape 352"/>
          <p:cNvSpPr txBox="1"/>
          <p:nvPr/>
        </p:nvSpPr>
        <p:spPr>
          <a:xfrm>
            <a:off x="762000" y="152400"/>
            <a:ext cx="7772400" cy="12064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Arial"/>
              <a:buNone/>
            </a:pPr>
            <a:r>
              <a:rPr b="1" baseline="0" i="0" lang="en-US" sz="4100" u="none" cap="none" strike="noStrike">
                <a:solidFill>
                  <a:schemeClr val="dk2"/>
                </a:solidFill>
                <a:latin typeface="Arial"/>
                <a:ea typeface="Arial"/>
                <a:cs typeface="Arial"/>
                <a:sym typeface="Arial"/>
              </a:rPr>
              <a:t>What Went Right? Improved Project Performance</a:t>
            </a:r>
          </a:p>
        </p:txBody>
      </p:sp>
      <p:sp>
        <p:nvSpPr>
          <p:cNvPr id="353" name="Shape 353"/>
          <p:cNvSpPr txBox="1"/>
          <p:nvPr/>
        </p:nvSpPr>
        <p:spPr>
          <a:xfrm>
            <a:off x="457200" y="1524000"/>
            <a:ext cx="8229600" cy="45720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rPr b="0" baseline="0" i="0" lang="en-US" sz="2800" u="none" cap="none" strike="noStrike">
                <a:solidFill>
                  <a:schemeClr val="dk1"/>
                </a:solidFill>
                <a:latin typeface="Times New Roman"/>
                <a:ea typeface="Times New Roman"/>
                <a:cs typeface="Times New Roman"/>
                <a:sym typeface="Times New Roman"/>
              </a:rPr>
              <a:t>    </a:t>
            </a:r>
            <a:r>
              <a:rPr b="0" baseline="0" i="0" lang="en-US" sz="2700" u="none" cap="none" strike="noStrike">
                <a:solidFill>
                  <a:schemeClr val="dk1"/>
                </a:solidFill>
                <a:latin typeface="Arial"/>
                <a:ea typeface="Arial"/>
                <a:cs typeface="Arial"/>
                <a:sym typeface="Arial"/>
              </a:rPr>
              <a:t>The Standish Group’s CHAOS studies show improvements in IT projects in the past decade:</a:t>
            </a:r>
          </a:p>
          <a:p>
            <a:pPr indent="-273050" lvl="1"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The number of successful IT projects has more than doubled, from 16 percent in 1994 to 35 percent in 2006</a:t>
            </a:r>
          </a:p>
          <a:p>
            <a:pPr indent="-273050" lvl="1"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The number of failed projects decreased from 31 percent in 1994 to 19 percent in 2006</a:t>
            </a:r>
          </a:p>
          <a:p>
            <a:pPr indent="-273050" lvl="1"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The United States spent more money on IT projects in 2006 than 1994 ($346 billion and $250 billion, respectively), but the amount of money wasted on challenged and failed projects was down to $53 billion in 2006 compared to $140 billion in 1994</a:t>
            </a:r>
          </a:p>
          <a:p>
            <a:pPr indent="-342900" lvl="0" marL="342900" marR="0" rtl="0" algn="l">
              <a:lnSpc>
                <a:spcPct val="100000"/>
              </a:lnSpc>
              <a:spcBef>
                <a:spcPts val="560"/>
              </a:spcBef>
              <a:spcAft>
                <a:spcPts val="0"/>
              </a:spcAft>
              <a:buClr>
                <a:schemeClr val="dk1"/>
              </a:buClr>
              <a:buFont typeface="Times New Roman"/>
              <a:buNone/>
            </a:pPr>
            <a:r>
              <a:t/>
            </a:r>
            <a:endParaRPr b="0" baseline="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baseline="0" i="0" sz="2800" u="none" cap="none" strike="noStrike">
              <a:solidFill>
                <a:schemeClr val="dk1"/>
              </a:solidFill>
              <a:latin typeface="Times New Roman"/>
              <a:ea typeface="Times New Roman"/>
              <a:cs typeface="Times New Roman"/>
              <a:sym typeface="Times New Roman"/>
            </a:endParaRPr>
          </a:p>
        </p:txBody>
      </p:sp>
      <p:sp>
        <p:nvSpPr>
          <p:cNvPr id="354" name="Shape 35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55" name="Shape 35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9" name="Shape 359"/>
        <p:cNvGrpSpPr/>
        <p:nvPr/>
      </p:nvGrpSpPr>
      <p:grpSpPr>
        <a:xfrm>
          <a:off x="0" y="0"/>
          <a:ext cx="0" cy="0"/>
          <a:chOff x="0" y="0"/>
          <a:chExt cx="0" cy="0"/>
        </a:xfrm>
      </p:grpSpPr>
      <p:sp>
        <p:nvSpPr>
          <p:cNvPr id="360" name="Shape 360"/>
          <p:cNvSpPr txBox="1"/>
          <p:nvPr>
            <p:ph idx="1" type="body"/>
          </p:nvPr>
        </p:nvSpPr>
        <p:spPr>
          <a:xfrm>
            <a:off x="381000" y="1371600"/>
            <a:ext cx="83819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"The reasons for the increase in successful projects vary. First, the average cost of a project has been more than cut in half. Better tools have been created to monitor and control progress and </a:t>
            </a:r>
            <a:r>
              <a:rPr b="1" baseline="0" i="0" lang="en-US" sz="2700" u="none" cap="none" strike="noStrike">
                <a:solidFill>
                  <a:schemeClr val="dk1"/>
                </a:solidFill>
                <a:latin typeface="Arial"/>
                <a:ea typeface="Arial"/>
                <a:cs typeface="Arial"/>
                <a:sym typeface="Arial"/>
              </a:rPr>
              <a:t>better skilled project managers with better management processes</a:t>
            </a:r>
            <a:r>
              <a:rPr b="0" baseline="0" i="0" lang="en-US" sz="2700" u="none" cap="none" strike="noStrike">
                <a:solidFill>
                  <a:schemeClr val="dk1"/>
                </a:solidFill>
                <a:latin typeface="Arial"/>
                <a:ea typeface="Arial"/>
                <a:cs typeface="Arial"/>
                <a:sym typeface="Arial"/>
              </a:rPr>
              <a:t> are being used. The fact that there are processes is significant in itself.”*</a:t>
            </a:r>
          </a:p>
          <a:p>
            <a:pPr indent="-263525" lvl="0" marL="365125" marR="0" rtl="0" algn="l">
              <a:lnSpc>
                <a:spcPct val="100000"/>
              </a:lnSpc>
              <a:spcBef>
                <a:spcPts val="400"/>
              </a:spcBef>
              <a:spcAft>
                <a:spcPts val="0"/>
              </a:spcAft>
              <a:buClr>
                <a:schemeClr val="dk1"/>
              </a:buClr>
              <a:buFont typeface="Arial"/>
              <a:buNone/>
            </a:pPr>
            <a:r>
              <a:t/>
            </a:r>
            <a:endParaRPr b="0" baseline="0" i="0" sz="2700" u="none" cap="none" strike="noStrike">
              <a:solidFill>
                <a:schemeClr val="dk1"/>
              </a:solidFill>
              <a:latin typeface="Arial"/>
              <a:ea typeface="Arial"/>
              <a:cs typeface="Arial"/>
              <a:sym typeface="Arial"/>
            </a:endParaRPr>
          </a:p>
          <a:p>
            <a:pPr indent="-263525" lvl="0" marL="365125" marR="0" rtl="0" algn="l">
              <a:lnSpc>
                <a:spcPct val="100000"/>
              </a:lnSpc>
              <a:spcBef>
                <a:spcPts val="400"/>
              </a:spcBef>
              <a:spcAft>
                <a:spcPts val="0"/>
              </a:spcAft>
              <a:buClr>
                <a:schemeClr val="dk1"/>
              </a:buClr>
              <a:buFont typeface="Arial"/>
              <a:buNone/>
            </a:pPr>
            <a:r>
              <a:t/>
            </a:r>
            <a:endParaRPr b="0" baseline="0" i="0" sz="2700" u="none" cap="none" strike="noStrike">
              <a:solidFill>
                <a:schemeClr val="dk1"/>
              </a:solidFill>
              <a:latin typeface="Arial"/>
              <a:ea typeface="Arial"/>
              <a:cs typeface="Arial"/>
              <a:sym typeface="Arial"/>
            </a:endParaRPr>
          </a:p>
          <a:p>
            <a:pPr indent="-263525" lvl="0" marL="365125" marR="0" rtl="0" algn="l">
              <a:lnSpc>
                <a:spcPct val="100000"/>
              </a:lnSpc>
              <a:spcBef>
                <a:spcPts val="400"/>
              </a:spcBef>
              <a:spcAft>
                <a:spcPts val="0"/>
              </a:spcAft>
              <a:buClr>
                <a:schemeClr val="dk1"/>
              </a:buClr>
              <a:buFont typeface="Arial"/>
              <a:buNone/>
            </a:pPr>
            <a:r>
              <a:t/>
            </a:r>
            <a:endParaRPr b="0" baseline="0" i="0" sz="2700" u="none" cap="none" strike="noStrike">
              <a:solidFill>
                <a:schemeClr val="dk1"/>
              </a:solidFill>
              <a:latin typeface="Arial"/>
              <a:ea typeface="Arial"/>
              <a:cs typeface="Arial"/>
              <a:sym typeface="Arial"/>
            </a:endParaRPr>
          </a:p>
          <a:p>
            <a:pPr indent="-263525" lvl="0" marL="365125" marR="0" rtl="0" algn="l">
              <a:lnSpc>
                <a:spcPct val="100000"/>
              </a:lnSpc>
              <a:spcBef>
                <a:spcPts val="400"/>
              </a:spcBef>
              <a:spcAft>
                <a:spcPts val="0"/>
              </a:spcAft>
              <a:buClr>
                <a:schemeClr val="dk1"/>
              </a:buClr>
              <a:buSzPct val="25000"/>
              <a:buFont typeface="Arial"/>
              <a:buNone/>
            </a:pPr>
            <a:r>
              <a:rPr b="0" baseline="0" i="0" lang="en-US" sz="1800" u="none" cap="none" strike="noStrike">
                <a:solidFill>
                  <a:schemeClr val="dk1"/>
                </a:solidFill>
                <a:latin typeface="Arial"/>
                <a:ea typeface="Arial"/>
                <a:cs typeface="Arial"/>
                <a:sym typeface="Arial"/>
              </a:rPr>
              <a:t>    *Standish Group, "CHAOS 2001: A Recipe for Success" (2001).</a:t>
            </a:r>
          </a:p>
        </p:txBody>
      </p:sp>
      <p:pic>
        <p:nvPicPr>
          <p:cNvPr id="361" name="Shape 361"/>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62" name="Shape 36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63" name="Shape 36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There are several ways to define project success: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project met scope, time, and cost goals</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project satisfied the customer/sponsor</a:t>
            </a:r>
          </a:p>
          <a:p>
            <a:pPr indent="-239712" lvl="1" marL="620712" marR="0" rtl="0" algn="l">
              <a:lnSpc>
                <a:spcPct val="10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The results of the project met its main objective, such as making or saving a certain amount of money, providing a good return on investment, or simply making the sponsors happy</a:t>
            </a:r>
          </a:p>
        </p:txBody>
      </p:sp>
      <p:pic>
        <p:nvPicPr>
          <p:cNvPr id="369" name="Shape 36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70" name="Shape 37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1" name="Shape 37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idx="1" type="body"/>
          </p:nvPr>
        </p:nvSpPr>
        <p:spPr>
          <a:xfrm>
            <a:off x="152400" y="1600200"/>
            <a:ext cx="49530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1. Executive support</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2. User involvement</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3. Experienced project</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manager</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4. Clear business objectives</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5. Minimized scope</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6. Standard software  </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infrastructure</a:t>
            </a:r>
          </a:p>
        </p:txBody>
      </p:sp>
      <p:pic>
        <p:nvPicPr>
          <p:cNvPr id="377" name="Shape 377"/>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78" name="Shape 37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79" name="Shape 37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380" name="Shape 380"/>
          <p:cNvSpPr txBox="1"/>
          <p:nvPr>
            <p:ph idx="2" type="body"/>
          </p:nvPr>
        </p:nvSpPr>
        <p:spPr>
          <a:xfrm>
            <a:off x="4495800" y="1524000"/>
            <a:ext cx="4648199" cy="3429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7. Firm basic requirements</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8. Formal methodology</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9. Reliable estimates</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10. Other criteria, such as</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small milestones, proper </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planning, competent </a:t>
            </a:r>
          </a:p>
          <a:p>
            <a:pPr indent="-263525" lvl="0" marL="365125" marR="0" rtl="0" algn="l">
              <a:lnSpc>
                <a:spcPct val="100000"/>
              </a:lnSpc>
              <a:spcBef>
                <a:spcPts val="400"/>
              </a:spcBef>
              <a:spcAft>
                <a:spcPts val="0"/>
              </a:spcAft>
              <a:buClr>
                <a:schemeClr val="dk1"/>
              </a:buClr>
              <a:buSzPct val="25000"/>
              <a:buFont typeface="Arial"/>
              <a:buNone/>
            </a:pPr>
            <a:r>
              <a:rPr b="0" baseline="0" i="0" lang="en-US" sz="2700" u="none" cap="none" strike="noStrike">
                <a:solidFill>
                  <a:schemeClr val="dk1"/>
                </a:solidFill>
                <a:latin typeface="Arial"/>
                <a:ea typeface="Arial"/>
                <a:cs typeface="Arial"/>
                <a:sym typeface="Arial"/>
              </a:rPr>
              <a:t>      staff, and ownership</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sp>
        <p:nvSpPr>
          <p:cNvPr id="381" name="Shape 381"/>
          <p:cNvSpPr txBox="1"/>
          <p:nvPr/>
        </p:nvSpPr>
        <p:spPr>
          <a:xfrm>
            <a:off x="381000" y="5562600"/>
            <a:ext cx="5895974" cy="76993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*The Standish Group, “Extreme CHAOS,” (2001).</a:t>
            </a:r>
          </a:p>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5" name="Shape 385"/>
        <p:cNvGrpSpPr/>
        <p:nvPr/>
      </p:nvGrpSpPr>
      <p:grpSpPr>
        <a:xfrm>
          <a:off x="0" y="0"/>
          <a:ext cx="0" cy="0"/>
          <a:chOff x="0" y="0"/>
          <a:chExt cx="0" cy="0"/>
        </a:xfrm>
      </p:grpSpPr>
      <p:sp>
        <p:nvSpPr>
          <p:cNvPr id="386" name="Shape 386"/>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Recent research findings show that companies that excel in project delivery capability:</a:t>
            </a:r>
          </a:p>
          <a:p>
            <a:pPr indent="-285750" lvl="1" marL="742950" marR="0" rtl="0" algn="l">
              <a:lnSpc>
                <a:spcPct val="100000"/>
              </a:lnSpc>
              <a:spcBef>
                <a:spcPts val="500"/>
              </a:spcBef>
              <a:spcAft>
                <a:spcPts val="0"/>
              </a:spcAft>
              <a:buClr>
                <a:schemeClr val="accent1"/>
              </a:buClr>
              <a:buSzPct val="100000"/>
              <a:buFont typeface="Arial"/>
              <a:buChar char="◦"/>
            </a:pPr>
            <a:r>
              <a:rPr b="0" baseline="0" i="0" lang="en-US" sz="2500" u="none" cap="none" strike="noStrike">
                <a:solidFill>
                  <a:schemeClr val="dk1"/>
                </a:solidFill>
                <a:latin typeface="Arial"/>
                <a:ea typeface="Arial"/>
                <a:cs typeface="Arial"/>
                <a:sym typeface="Arial"/>
              </a:rPr>
              <a:t>Use an integrated project management toolbox (use standard/advanced PM tools, lots of templates)</a:t>
            </a:r>
          </a:p>
          <a:p>
            <a:pPr indent="-285750" lvl="1" marL="742950" marR="0" rtl="0" algn="l">
              <a:lnSpc>
                <a:spcPct val="100000"/>
              </a:lnSpc>
              <a:spcBef>
                <a:spcPts val="500"/>
              </a:spcBef>
              <a:spcAft>
                <a:spcPts val="0"/>
              </a:spcAft>
              <a:buClr>
                <a:schemeClr val="accent1"/>
              </a:buClr>
              <a:buSzPct val="100000"/>
              <a:buFont typeface="Arial"/>
              <a:buChar char="◦"/>
            </a:pPr>
            <a:r>
              <a:rPr b="0" baseline="0" i="0" lang="en-US" sz="2500" u="none" cap="none" strike="noStrike">
                <a:solidFill>
                  <a:schemeClr val="dk1"/>
                </a:solidFill>
                <a:latin typeface="Arial"/>
                <a:ea typeface="Arial"/>
                <a:cs typeface="Arial"/>
                <a:sym typeface="Arial"/>
              </a:rPr>
              <a:t>Grow project leaders, emphasizing business and soft skills</a:t>
            </a:r>
          </a:p>
          <a:p>
            <a:pPr indent="-285750" lvl="1" marL="742950" marR="0" rtl="0" algn="l">
              <a:lnSpc>
                <a:spcPct val="100000"/>
              </a:lnSpc>
              <a:spcBef>
                <a:spcPts val="500"/>
              </a:spcBef>
              <a:spcAft>
                <a:spcPts val="0"/>
              </a:spcAft>
              <a:buClr>
                <a:schemeClr val="accent1"/>
              </a:buClr>
              <a:buSzPct val="100000"/>
              <a:buFont typeface="Arial"/>
              <a:buChar char="◦"/>
            </a:pPr>
            <a:r>
              <a:rPr b="0" baseline="0" i="0" lang="en-US" sz="2500" u="none" cap="none" strike="noStrike">
                <a:solidFill>
                  <a:schemeClr val="dk1"/>
                </a:solidFill>
                <a:latin typeface="Arial"/>
                <a:ea typeface="Arial"/>
                <a:cs typeface="Arial"/>
                <a:sym typeface="Arial"/>
              </a:rPr>
              <a:t>Develop a streamlined project delivery process</a:t>
            </a:r>
          </a:p>
          <a:p>
            <a:pPr indent="-285750" lvl="1" marL="742950" marR="0" rtl="0" algn="l">
              <a:lnSpc>
                <a:spcPct val="100000"/>
              </a:lnSpc>
              <a:spcBef>
                <a:spcPts val="500"/>
              </a:spcBef>
              <a:spcAft>
                <a:spcPts val="0"/>
              </a:spcAft>
              <a:buClr>
                <a:schemeClr val="accent1"/>
              </a:buClr>
              <a:buSzPct val="100000"/>
              <a:buFont typeface="Arial"/>
              <a:buChar char="◦"/>
            </a:pPr>
            <a:r>
              <a:rPr b="0" baseline="0" i="0" lang="en-US" sz="2500" u="none" cap="none" strike="noStrike">
                <a:solidFill>
                  <a:schemeClr val="dk1"/>
                </a:solidFill>
                <a:latin typeface="Arial"/>
                <a:ea typeface="Arial"/>
                <a:cs typeface="Arial"/>
                <a:sym typeface="Arial"/>
              </a:rPr>
              <a:t>Measure project health using metrics, like customer satisfaction or  return on investment</a:t>
            </a:r>
          </a:p>
        </p:txBody>
      </p:sp>
      <p:pic>
        <p:nvPicPr>
          <p:cNvPr id="387" name="Shape 38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388" name="Shape 38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89" name="Shape 38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x="0" y="0"/>
          <a:ext cx="0" cy="0"/>
          <a:chOff x="0" y="0"/>
          <a:chExt cx="0" cy="0"/>
        </a:xfrm>
      </p:grpSpPr>
      <p:sp>
        <p:nvSpPr>
          <p:cNvPr id="394" name="Shape 394"/>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A </a:t>
            </a:r>
            <a:r>
              <a:rPr b="1" baseline="0" i="0" lang="en-US" sz="2500" u="none" cap="none" strike="noStrike">
                <a:solidFill>
                  <a:schemeClr val="dk1"/>
                </a:solidFill>
                <a:latin typeface="Arial"/>
                <a:ea typeface="Arial"/>
                <a:cs typeface="Arial"/>
                <a:sym typeface="Arial"/>
              </a:rPr>
              <a:t>program</a:t>
            </a:r>
            <a:r>
              <a:rPr b="0" baseline="0" i="0" lang="en-US" sz="2500" u="none" cap="none" strike="noStrike">
                <a:solidFill>
                  <a:schemeClr val="dk1"/>
                </a:solidFill>
                <a:latin typeface="Arial"/>
                <a:ea typeface="Arial"/>
                <a:cs typeface="Arial"/>
                <a:sym typeface="Arial"/>
              </a:rPr>
              <a:t> is “a group of related projects managed in a coordinated way to obtain benefits and control not available from managing them individually” (PMBOK® Guide, Fourth Edition, 2008, p. 9)</a:t>
            </a:r>
          </a:p>
          <a:p>
            <a:pPr indent="-273050" lvl="0" marL="273050" marR="0" rtl="0" algn="l">
              <a:lnSpc>
                <a:spcPct val="90000"/>
              </a:lnSpc>
              <a:spcBef>
                <a:spcPts val="2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A </a:t>
            </a:r>
            <a:r>
              <a:rPr b="1" baseline="0" i="0" lang="en-US" sz="2500" u="none" cap="none" strike="noStrike">
                <a:solidFill>
                  <a:schemeClr val="dk1"/>
                </a:solidFill>
                <a:latin typeface="Arial"/>
                <a:ea typeface="Arial"/>
                <a:cs typeface="Arial"/>
                <a:sym typeface="Arial"/>
              </a:rPr>
              <a:t>program manager </a:t>
            </a:r>
            <a:r>
              <a:rPr b="0" baseline="0" i="0" lang="en-US" sz="2500" u="none" cap="none" strike="noStrike">
                <a:solidFill>
                  <a:schemeClr val="dk1"/>
                </a:solidFill>
                <a:latin typeface="Arial"/>
                <a:ea typeface="Arial"/>
                <a:cs typeface="Arial"/>
                <a:sym typeface="Arial"/>
              </a:rPr>
              <a:t>provides leadership and direction for the project managers heading the projects within the program</a:t>
            </a:r>
          </a:p>
          <a:p>
            <a:pPr indent="-273050" lvl="0" marL="273050" marR="0" rtl="0" algn="l">
              <a:lnSpc>
                <a:spcPct val="90000"/>
              </a:lnSpc>
              <a:spcBef>
                <a:spcPts val="2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Examples of common programs in the IT field include infrastructure, applications development, and user support</a:t>
            </a:r>
          </a:p>
          <a:p>
            <a:pPr indent="0" lvl="0" marL="0" marR="0" rtl="0" algn="l">
              <a:spcBef>
                <a:spcPts val="0"/>
              </a:spcBef>
              <a:buNone/>
            </a:pPr>
            <a:r>
              <a:t/>
            </a:r>
            <a:endParaRPr b="0" baseline="0" i="0" sz="2500" u="none" cap="none" strike="noStrike">
              <a:solidFill>
                <a:schemeClr val="dk1"/>
              </a:solidFill>
              <a:latin typeface="Arial"/>
              <a:ea typeface="Arial"/>
              <a:cs typeface="Arial"/>
              <a:sym typeface="Arial"/>
            </a:endParaRPr>
          </a:p>
        </p:txBody>
      </p:sp>
      <p:pic>
        <p:nvPicPr>
          <p:cNvPr id="395" name="Shape 395"/>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396" name="Shape 39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397" name="Shape 39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sp>
        <p:nvSpPr>
          <p:cNvPr id="402" name="Shape 402"/>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As part of </a:t>
            </a:r>
            <a:r>
              <a:rPr b="1" baseline="0" i="0" lang="en-US" sz="2700" u="none" cap="none" strike="noStrike">
                <a:solidFill>
                  <a:schemeClr val="dk1"/>
                </a:solidFill>
                <a:latin typeface="Arial"/>
                <a:ea typeface="Arial"/>
                <a:cs typeface="Arial"/>
                <a:sym typeface="Arial"/>
              </a:rPr>
              <a:t>project portfolio management</a:t>
            </a:r>
            <a:r>
              <a:rPr b="0" baseline="0" i="0" lang="en-US" sz="2700" u="none" cap="none" strike="noStrike">
                <a:solidFill>
                  <a:schemeClr val="dk1"/>
                </a:solidFill>
                <a:latin typeface="Arial"/>
                <a:ea typeface="Arial"/>
                <a:cs typeface="Arial"/>
                <a:sym typeface="Arial"/>
              </a:rPr>
              <a:t>, organizations group and manage projects and programs as a portfolio of investments that contribute to the entire enterprise’s success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Portfolio managers help their organizations make wise investment decisions by helping to select and analyze projects from a strategic perspective</a:t>
            </a:r>
          </a:p>
          <a:p>
            <a:pPr indent="-146939" lvl="0" marL="365125" marR="0" rtl="0" algn="l">
              <a:lnSpc>
                <a:spcPct val="100000"/>
              </a:lnSpc>
              <a:spcBef>
                <a:spcPts val="4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03" name="Shape 40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04" name="Shape 40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05" name="Shape 40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9" name="Shape 409"/>
        <p:cNvGrpSpPr/>
        <p:nvPr/>
      </p:nvGrpSpPr>
      <p:grpSpPr>
        <a:xfrm>
          <a:off x="0" y="0"/>
          <a:ext cx="0" cy="0"/>
          <a:chOff x="0" y="0"/>
          <a:chExt cx="0" cy="0"/>
        </a:xfrm>
      </p:grpSpPr>
      <p:pic>
        <p:nvPicPr>
          <p:cNvPr id="410" name="Shape 410"/>
          <p:cNvPicPr preferRelativeResize="0"/>
          <p:nvPr/>
        </p:nvPicPr>
        <p:blipFill rotWithShape="1">
          <a:blip r:embed="rId3">
            <a:alphaModFix/>
          </a:blip>
          <a:srcRect b="0" l="0" r="0" t="0"/>
          <a:stretch/>
        </p:blipFill>
        <p:spPr>
          <a:xfrm>
            <a:off x="292100" y="268287"/>
            <a:ext cx="8534399" cy="1158874"/>
          </a:xfrm>
          <a:prstGeom prst="rect">
            <a:avLst/>
          </a:prstGeom>
          <a:noFill/>
          <a:ln>
            <a:noFill/>
          </a:ln>
        </p:spPr>
      </p:pic>
      <p:sp>
        <p:nvSpPr>
          <p:cNvPr id="411" name="Shape 41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12" name="Shape 41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13" name="Shape 413"/>
          <p:cNvPicPr preferRelativeResize="0"/>
          <p:nvPr/>
        </p:nvPicPr>
        <p:blipFill rotWithShape="1">
          <a:blip r:embed="rId4">
            <a:alphaModFix/>
          </a:blip>
          <a:srcRect b="8442" l="0" r="0" t="0"/>
          <a:stretch/>
        </p:blipFill>
        <p:spPr>
          <a:xfrm>
            <a:off x="228600" y="2133600"/>
            <a:ext cx="8421687" cy="30480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7" name="Shape 417"/>
        <p:cNvGrpSpPr/>
        <p:nvPr/>
      </p:nvGrpSpPr>
      <p:grpSpPr>
        <a:xfrm>
          <a:off x="0" y="0"/>
          <a:ext cx="0" cy="0"/>
          <a:chOff x="0" y="0"/>
          <a:chExt cx="0" cy="0"/>
        </a:xfrm>
      </p:grpSpPr>
      <p:sp>
        <p:nvSpPr>
          <p:cNvPr id="418" name="Shape 418"/>
          <p:cNvSpPr txBox="1"/>
          <p:nvPr>
            <p:ph idx="1" type="body"/>
          </p:nvPr>
        </p:nvSpPr>
        <p:spPr>
          <a:xfrm>
            <a:off x="457200" y="1219200"/>
            <a:ext cx="8229600" cy="4525961"/>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A </a:t>
            </a:r>
            <a:r>
              <a:rPr b="1" baseline="0" i="0" lang="en-US" sz="2500" u="none" cap="none" strike="noStrike">
                <a:solidFill>
                  <a:schemeClr val="dk1"/>
                </a:solidFill>
                <a:latin typeface="Arial"/>
                <a:ea typeface="Arial"/>
                <a:cs typeface="Arial"/>
                <a:sym typeface="Arial"/>
              </a:rPr>
              <a:t>best practice </a:t>
            </a:r>
            <a:r>
              <a:rPr b="0" baseline="0" i="0" lang="en-US" sz="2500" u="none" cap="none" strike="noStrike">
                <a:solidFill>
                  <a:schemeClr val="dk1"/>
                </a:solidFill>
                <a:latin typeface="Arial"/>
                <a:ea typeface="Arial"/>
                <a:cs typeface="Arial"/>
                <a:sym typeface="Arial"/>
              </a:rPr>
              <a:t>is “an optimal way recognized by industry to achieve a stated goal or objective”*</a:t>
            </a:r>
          </a:p>
          <a:p>
            <a:pPr indent="-273050" lvl="0" marL="273050" marR="0" rtl="0" algn="l">
              <a:lnSpc>
                <a:spcPct val="10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Robert Butrick </a:t>
            </a:r>
            <a:r>
              <a:rPr b="0" baseline="0" i="1" lang="en-US" sz="2500" u="none" cap="none" strike="noStrike">
                <a:solidFill>
                  <a:schemeClr val="dk1"/>
                </a:solidFill>
                <a:latin typeface="Arial"/>
                <a:ea typeface="Arial"/>
                <a:cs typeface="Arial"/>
                <a:sym typeface="Arial"/>
              </a:rPr>
              <a:t>suggests that organizations </a:t>
            </a:r>
            <a:r>
              <a:rPr b="0" baseline="0" i="0" lang="en-US" sz="2500" u="none" cap="none" strike="noStrike">
                <a:solidFill>
                  <a:schemeClr val="dk1"/>
                </a:solidFill>
                <a:latin typeface="Arial"/>
                <a:ea typeface="Arial"/>
                <a:cs typeface="Arial"/>
                <a:sym typeface="Arial"/>
              </a:rPr>
              <a:t>need to follow basic principles of project management, including these two mentioned earlier in this chapter:</a:t>
            </a:r>
          </a:p>
          <a:p>
            <a:pPr indent="-230187" lvl="1" marL="547687" marR="0" rtl="0" algn="l">
              <a:lnSpc>
                <a:spcPct val="100000"/>
              </a:lnSpc>
              <a:spcBef>
                <a:spcPts val="300"/>
              </a:spcBef>
              <a:spcAft>
                <a:spcPts val="0"/>
              </a:spcAft>
              <a:buClr>
                <a:schemeClr val="accent1"/>
              </a:buClr>
              <a:buSzPct val="100000"/>
              <a:buFont typeface="Arial"/>
              <a:buChar char="◦"/>
            </a:pPr>
            <a:r>
              <a:rPr b="0" baseline="0" i="0" lang="en-US" sz="2100" u="none" cap="none" strike="noStrike">
                <a:solidFill>
                  <a:schemeClr val="dk1"/>
                </a:solidFill>
                <a:latin typeface="Arial"/>
                <a:ea typeface="Arial"/>
                <a:cs typeface="Arial"/>
                <a:sym typeface="Arial"/>
              </a:rPr>
              <a:t>Make sure your projects are driven by your strategy; be able to demonstrate how each project you undertake fits your business strategy, and screen out unwanted projects as soon as possible</a:t>
            </a:r>
          </a:p>
          <a:p>
            <a:pPr indent="-230187" lvl="1" marL="547687" marR="0" rtl="0" algn="l">
              <a:lnSpc>
                <a:spcPct val="100000"/>
              </a:lnSpc>
              <a:spcBef>
                <a:spcPts val="300"/>
              </a:spcBef>
              <a:spcAft>
                <a:spcPts val="0"/>
              </a:spcAft>
              <a:buClr>
                <a:schemeClr val="accent1"/>
              </a:buClr>
              <a:buSzPct val="100000"/>
              <a:buFont typeface="Arial"/>
              <a:buChar char="◦"/>
            </a:pPr>
            <a:r>
              <a:rPr b="0" baseline="0" i="0" lang="en-US" sz="2100" u="none" cap="none" strike="noStrike">
                <a:solidFill>
                  <a:schemeClr val="dk1"/>
                </a:solidFill>
                <a:latin typeface="Arial"/>
                <a:ea typeface="Arial"/>
                <a:cs typeface="Arial"/>
                <a:sym typeface="Arial"/>
              </a:rPr>
              <a:t>Engage your stakeholders; ignoring stakeholders often leads to project failure; be sure to engage stakeholders at all stages of a project, and encourage teamwork and commitment at all times</a:t>
            </a:r>
          </a:p>
          <a:p>
            <a:pPr indent="-165100" lvl="0" marL="273050" marR="0" rtl="0" algn="l">
              <a:lnSpc>
                <a:spcPct val="100000"/>
              </a:lnSpc>
              <a:spcBef>
                <a:spcPts val="500"/>
              </a:spcBef>
              <a:spcAft>
                <a:spcPts val="0"/>
              </a:spcAft>
              <a:buClr>
                <a:schemeClr val="accent1"/>
              </a:buClr>
              <a:buFont typeface="Arial"/>
              <a:buNone/>
            </a:pPr>
            <a:r>
              <a:t/>
            </a:r>
            <a:endParaRPr b="0" baseline="0" i="0" sz="25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500" u="none" cap="none" strike="noStrike">
              <a:solidFill>
                <a:schemeClr val="dk1"/>
              </a:solidFill>
              <a:latin typeface="Arial"/>
              <a:ea typeface="Arial"/>
              <a:cs typeface="Arial"/>
              <a:sym typeface="Arial"/>
            </a:endParaRPr>
          </a:p>
        </p:txBody>
      </p:sp>
      <p:pic>
        <p:nvPicPr>
          <p:cNvPr id="419" name="Shape 419"/>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420" name="Shape 42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1" name="Shape 42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422" name="Shape 422"/>
          <p:cNvSpPr txBox="1"/>
          <p:nvPr/>
        </p:nvSpPr>
        <p:spPr>
          <a:xfrm>
            <a:off x="381000" y="5638800"/>
            <a:ext cx="8054974" cy="10191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Times New Roman"/>
              <a:buNone/>
            </a:pPr>
            <a:r>
              <a:rPr b="0" baseline="0" i="0" lang="en-US" sz="1800" u="none" cap="none" strike="noStrike">
                <a:solidFill>
                  <a:schemeClr val="dk1"/>
                </a:solidFill>
                <a:latin typeface="Times New Roman"/>
                <a:ea typeface="Times New Roman"/>
                <a:cs typeface="Times New Roman"/>
                <a:sym typeface="Times New Roman"/>
              </a:rPr>
              <a:t>*Project Management Institute, </a:t>
            </a:r>
            <a:r>
              <a:rPr b="0" baseline="0" i="1" lang="en-US" sz="1800" u="none" cap="none" strike="noStrike">
                <a:solidFill>
                  <a:schemeClr val="dk1"/>
                </a:solidFill>
                <a:latin typeface="Times New Roman"/>
                <a:ea typeface="Times New Roman"/>
                <a:cs typeface="Times New Roman"/>
                <a:sym typeface="Times New Roman"/>
              </a:rPr>
              <a:t>Organizational Project Management Maturity Model</a:t>
            </a:r>
          </a:p>
          <a:p>
            <a:pPr indent="0" lvl="0" marL="0" marR="0" rtl="0" algn="l">
              <a:lnSpc>
                <a:spcPct val="90000"/>
              </a:lnSpc>
              <a:spcBef>
                <a:spcPts val="360"/>
              </a:spcBef>
              <a:spcAft>
                <a:spcPts val="0"/>
              </a:spcAft>
              <a:buClr>
                <a:schemeClr val="dk1"/>
              </a:buClr>
              <a:buSzPct val="25000"/>
              <a:buFont typeface="Times New Roman"/>
              <a:buNone/>
            </a:pPr>
            <a:r>
              <a:rPr b="0" baseline="0" i="1" lang="en-US" sz="1800" u="none" cap="none" strike="noStrike">
                <a:solidFill>
                  <a:schemeClr val="dk1"/>
                </a:solidFill>
                <a:latin typeface="Times New Roman"/>
                <a:ea typeface="Times New Roman"/>
                <a:cs typeface="Times New Roman"/>
                <a:sym typeface="Times New Roman"/>
              </a:rPr>
              <a:t>(OPM3) Knowledge Foundation (2003), p. 13.</a:t>
            </a:r>
          </a:p>
          <a:p>
            <a:pPr indent="0" lvl="0" marL="0" marR="0" rtl="0" algn="l">
              <a:lnSpc>
                <a:spcPct val="100000"/>
              </a:lnSpc>
              <a:spcBef>
                <a:spcPts val="0"/>
              </a:spcBef>
              <a:spcAft>
                <a:spcPts val="0"/>
              </a:spcAft>
              <a:buNone/>
            </a:pPr>
            <a:r>
              <a:t/>
            </a:r>
            <a:endParaRPr b="0" baseline="0" i="1"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idx="1" type="body"/>
          </p:nvPr>
        </p:nvSpPr>
        <p:spPr>
          <a:xfrm>
            <a:off x="228600" y="1676400"/>
            <a:ext cx="8381999" cy="4411661"/>
          </a:xfrm>
          <a:prstGeom prst="rect">
            <a:avLst/>
          </a:prstGeom>
          <a:noFill/>
          <a:ln>
            <a:noFill/>
          </a:ln>
        </p:spPr>
        <p:txBody>
          <a:bodyPr anchorCtr="0" anchor="t" bIns="45700" lIns="91425" rIns="91425" tIns="45700">
            <a:noAutofit/>
          </a:bodyPr>
          <a:lstStyle/>
          <a:p>
            <a:pPr indent="-514350" lvl="0" marL="514350" marR="0" rtl="0" algn="l">
              <a:lnSpc>
                <a:spcPct val="80000"/>
              </a:lnSpc>
              <a:spcBef>
                <a:spcPts val="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Discuss the relationship between project, program, and portfolio management and the contributions they each make to enterprise success</a:t>
            </a:r>
          </a:p>
          <a:p>
            <a:pPr indent="-514350" lvl="0" marL="514350" marR="0" rtl="0" algn="l">
              <a:lnSpc>
                <a:spcPct val="80000"/>
              </a:lnSpc>
              <a:spcBef>
                <a:spcPts val="125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Understand the role of the project manager by describing what project managers do, what skills they need, and what the career field is like for information technology project managers</a:t>
            </a:r>
          </a:p>
          <a:p>
            <a:pPr indent="-514350" lvl="0" marL="514350" marR="0" rtl="0" algn="l">
              <a:lnSpc>
                <a:spcPct val="80000"/>
              </a:lnSpc>
              <a:spcBef>
                <a:spcPts val="125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Describe the project management profession, including its history, the role of professional organizations like the Project Management Institute (PMI), the importance of certification and ethics, and the advancement of project management software</a:t>
            </a:r>
          </a:p>
          <a:p>
            <a:pPr indent="0" lvl="0" marL="0" marR="0" rtl="0" algn="l">
              <a:spcBef>
                <a:spcPts val="0"/>
              </a:spcBef>
              <a:buNone/>
            </a:pPr>
            <a:r>
              <a:t/>
            </a:r>
            <a:endParaRPr b="0" baseline="0" i="0" sz="2500" u="none" cap="none" strike="noStrike">
              <a:solidFill>
                <a:schemeClr val="dk1"/>
              </a:solidFill>
              <a:latin typeface="Arial"/>
              <a:ea typeface="Arial"/>
              <a:cs typeface="Arial"/>
              <a:sym typeface="Arial"/>
            </a:endParaRPr>
          </a:p>
        </p:txBody>
      </p:sp>
      <p:pic>
        <p:nvPicPr>
          <p:cNvPr id="207" name="Shape 207"/>
          <p:cNvPicPr preferRelativeResize="0"/>
          <p:nvPr/>
        </p:nvPicPr>
        <p:blipFill rotWithShape="1">
          <a:blip r:embed="rId3">
            <a:alphaModFix/>
          </a:blip>
          <a:srcRect b="0" l="0" r="0" t="0"/>
          <a:stretch/>
        </p:blipFill>
        <p:spPr>
          <a:xfrm>
            <a:off x="195261" y="268287"/>
            <a:ext cx="8624886" cy="1158874"/>
          </a:xfrm>
          <a:prstGeom prst="rect">
            <a:avLst/>
          </a:prstGeom>
          <a:noFill/>
          <a:ln>
            <a:noFill/>
          </a:ln>
        </p:spPr>
      </p:pic>
      <p:sp>
        <p:nvSpPr>
          <p:cNvPr id="208" name="Shape 20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09" name="Shape 20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6" name="Shape 426"/>
        <p:cNvGrpSpPr/>
        <p:nvPr/>
      </p:nvGrpSpPr>
      <p:grpSpPr>
        <a:xfrm>
          <a:off x="0" y="0"/>
          <a:ext cx="0" cy="0"/>
          <a:chOff x="0" y="0"/>
          <a:chExt cx="0" cy="0"/>
        </a:xfrm>
      </p:grpSpPr>
      <p:pic>
        <p:nvPicPr>
          <p:cNvPr id="427" name="Shape 427"/>
          <p:cNvPicPr preferRelativeResize="0"/>
          <p:nvPr/>
        </p:nvPicPr>
        <p:blipFill rotWithShape="1">
          <a:blip r:embed="rId3">
            <a:alphaModFix/>
          </a:blip>
          <a:srcRect b="0" l="0" r="0" t="0"/>
          <a:stretch/>
        </p:blipFill>
        <p:spPr>
          <a:xfrm>
            <a:off x="225425" y="115886"/>
            <a:ext cx="8710611" cy="1347786"/>
          </a:xfrm>
          <a:prstGeom prst="rect">
            <a:avLst/>
          </a:prstGeom>
          <a:noFill/>
          <a:ln>
            <a:noFill/>
          </a:ln>
        </p:spPr>
      </p:pic>
      <p:sp>
        <p:nvSpPr>
          <p:cNvPr id="428" name="Shape 42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29" name="Shape 42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0" name="Shape 430"/>
          <p:cNvPicPr preferRelativeResize="0"/>
          <p:nvPr/>
        </p:nvPicPr>
        <p:blipFill rotWithShape="1">
          <a:blip r:embed="rId4">
            <a:alphaModFix/>
          </a:blip>
          <a:srcRect b="6325" l="0" r="0" t="0"/>
          <a:stretch/>
        </p:blipFill>
        <p:spPr>
          <a:xfrm>
            <a:off x="533400" y="1752600"/>
            <a:ext cx="7772400" cy="3511549"/>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x="0" y="0"/>
          <a:ext cx="0" cy="0"/>
          <a:chOff x="0" y="0"/>
          <a:chExt cx="0" cy="0"/>
        </a:xfrm>
      </p:grpSpPr>
      <p:pic>
        <p:nvPicPr>
          <p:cNvPr id="435" name="Shape 435"/>
          <p:cNvPicPr preferRelativeResize="0"/>
          <p:nvPr/>
        </p:nvPicPr>
        <p:blipFill rotWithShape="1">
          <a:blip r:embed="rId3">
            <a:alphaModFix/>
          </a:blip>
          <a:srcRect b="0" l="0" r="0" t="0"/>
          <a:stretch/>
        </p:blipFill>
        <p:spPr>
          <a:xfrm>
            <a:off x="292100" y="268287"/>
            <a:ext cx="8401049" cy="1158874"/>
          </a:xfrm>
          <a:prstGeom prst="rect">
            <a:avLst/>
          </a:prstGeom>
          <a:noFill/>
          <a:ln>
            <a:noFill/>
          </a:ln>
        </p:spPr>
      </p:pic>
      <p:sp>
        <p:nvSpPr>
          <p:cNvPr id="436" name="Shape 43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37" name="Shape 43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438" name="Shape 438"/>
          <p:cNvPicPr preferRelativeResize="0"/>
          <p:nvPr/>
        </p:nvPicPr>
        <p:blipFill rotWithShape="1">
          <a:blip r:embed="rId4">
            <a:alphaModFix/>
          </a:blip>
          <a:srcRect b="6488" l="0" r="0" t="0"/>
          <a:stretch/>
        </p:blipFill>
        <p:spPr>
          <a:xfrm>
            <a:off x="914400" y="1600200"/>
            <a:ext cx="7165974" cy="3962399"/>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2" name="Shape 442"/>
        <p:cNvGrpSpPr/>
        <p:nvPr/>
      </p:nvGrpSpPr>
      <p:grpSpPr>
        <a:xfrm>
          <a:off x="0" y="0"/>
          <a:ext cx="0" cy="0"/>
          <a:chOff x="0" y="0"/>
          <a:chExt cx="0" cy="0"/>
        </a:xfrm>
      </p:grpSpPr>
      <p:sp>
        <p:nvSpPr>
          <p:cNvPr id="443" name="Shape 443"/>
          <p:cNvSpPr txBox="1"/>
          <p:nvPr>
            <p:ph idx="1" type="body"/>
          </p:nvPr>
        </p:nvSpPr>
        <p:spPr>
          <a:xfrm>
            <a:off x="381000" y="2057400"/>
            <a:ext cx="8458200" cy="41909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need a wide variety of skills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They should:</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Be comfortable with change</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Understand the organizations they work in and with</a:t>
            </a:r>
          </a:p>
          <a:p>
            <a:pPr indent="-239712" lvl="1" marL="620712" marR="0" rtl="0" algn="l">
              <a:lnSpc>
                <a:spcPct val="100000"/>
              </a:lnSpc>
              <a:spcBef>
                <a:spcPts val="2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Be able to lead teams to accomplish project goals</a:t>
            </a:r>
          </a:p>
        </p:txBody>
      </p:sp>
      <p:pic>
        <p:nvPicPr>
          <p:cNvPr id="444" name="Shape 444"/>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445" name="Shape 44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46" name="Shape 44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0" name="Shape 450"/>
        <p:cNvGrpSpPr/>
        <p:nvPr/>
      </p:nvGrpSpPr>
      <p:grpSpPr>
        <a:xfrm>
          <a:off x="0" y="0"/>
          <a:ext cx="0" cy="0"/>
          <a:chOff x="0" y="0"/>
          <a:chExt cx="0" cy="0"/>
        </a:xfrm>
      </p:grpSpPr>
      <p:sp>
        <p:nvSpPr>
          <p:cNvPr id="451" name="Shape 45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Job descriptions vary, but most include responsibilities like planning, scheduling, coordinating, and working with people to achieve project goals</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Remember that 97% of successful projects were led by experienced project managers, who can often help influence success factors</a:t>
            </a:r>
          </a:p>
        </p:txBody>
      </p:sp>
      <p:pic>
        <p:nvPicPr>
          <p:cNvPr id="452" name="Shape 452"/>
          <p:cNvPicPr preferRelativeResize="0"/>
          <p:nvPr/>
        </p:nvPicPr>
        <p:blipFill rotWithShape="1">
          <a:blip r:embed="rId3">
            <a:alphaModFix/>
          </a:blip>
          <a:srcRect b="0" l="0" r="0" t="0"/>
          <a:stretch/>
        </p:blipFill>
        <p:spPr>
          <a:xfrm>
            <a:off x="195261" y="268287"/>
            <a:ext cx="8631237" cy="1158874"/>
          </a:xfrm>
          <a:prstGeom prst="rect">
            <a:avLst/>
          </a:prstGeom>
          <a:noFill/>
          <a:ln>
            <a:noFill/>
          </a:ln>
        </p:spPr>
      </p:pic>
      <p:sp>
        <p:nvSpPr>
          <p:cNvPr id="453" name="Shape 45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54" name="Shape 45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ph idx="1" type="body"/>
          </p:nvPr>
        </p:nvSpPr>
        <p:spPr>
          <a:xfrm>
            <a:off x="457200" y="1452562"/>
            <a:ext cx="8229600" cy="4410074"/>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Project Management Body of Knowledge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Application area knowledge, standards, and regulations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environment knowledge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General management knowledge and skills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Soft skills or human relations skills</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460" name="Shape 460"/>
          <p:cNvPicPr preferRelativeResize="0"/>
          <p:nvPr/>
        </p:nvPicPr>
        <p:blipFill rotWithShape="1">
          <a:blip r:embed="rId3">
            <a:alphaModFix/>
          </a:blip>
          <a:srcRect b="0" l="0" r="0" t="0"/>
          <a:stretch/>
        </p:blipFill>
        <p:spPr>
          <a:xfrm>
            <a:off x="298450" y="146050"/>
            <a:ext cx="8547100" cy="1347786"/>
          </a:xfrm>
          <a:prstGeom prst="rect">
            <a:avLst/>
          </a:prstGeom>
          <a:noFill/>
          <a:ln>
            <a:noFill/>
          </a:ln>
        </p:spPr>
      </p:pic>
      <p:sp>
        <p:nvSpPr>
          <p:cNvPr id="461" name="Shape 46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2" name="Shape 46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6" name="Shape 466"/>
        <p:cNvGrpSpPr/>
        <p:nvPr/>
      </p:nvGrpSpPr>
      <p:grpSpPr>
        <a:xfrm>
          <a:off x="0" y="0"/>
          <a:ext cx="0" cy="0"/>
          <a:chOff x="0" y="0"/>
          <a:chExt cx="0" cy="0"/>
        </a:xfrm>
      </p:grpSpPr>
      <p:pic>
        <p:nvPicPr>
          <p:cNvPr id="467" name="Shape 467"/>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468" name="Shape 46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69" name="Shape 46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470" name="Shape 470"/>
          <p:cNvSpPr txBox="1"/>
          <p:nvPr/>
        </p:nvSpPr>
        <p:spPr>
          <a:xfrm>
            <a:off x="685800" y="1676400"/>
            <a:ext cx="6705599" cy="3748087"/>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1. People skills</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2. Leadership</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3. Listening</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4. Integrity, ethical behavior, consistent</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5. Strong at building trust</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6. Verbal communication</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7. Strong at building teams</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8. Conflict resolution, conflict management</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9. Critical thinking, problem solving</a:t>
            </a:r>
          </a:p>
          <a:p>
            <a:pPr indent="0" lvl="0" marL="0" marR="0" rtl="0" algn="l">
              <a:lnSpc>
                <a:spcPct val="90000"/>
              </a:lnSpc>
              <a:spcBef>
                <a:spcPts val="440"/>
              </a:spcBef>
              <a:spcAft>
                <a:spcPts val="0"/>
              </a:spcAft>
              <a:buClr>
                <a:schemeClr val="dk1"/>
              </a:buClr>
              <a:buSzPct val="25000"/>
              <a:buFont typeface="Times New Roman"/>
              <a:buNone/>
            </a:pPr>
            <a:r>
              <a:rPr b="0" baseline="0" i="0" lang="en-US" sz="2200" u="none" cap="none" strike="noStrike">
                <a:solidFill>
                  <a:schemeClr val="dk1"/>
                </a:solidFill>
                <a:latin typeface="Times New Roman"/>
                <a:ea typeface="Times New Roman"/>
                <a:cs typeface="Times New Roman"/>
                <a:sym typeface="Times New Roman"/>
              </a:rPr>
              <a:t>10. Understands, balances priorities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sp>
        <p:nvSpPr>
          <p:cNvPr id="475" name="Shape 475"/>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Large projects: leadership, relevant prior experience, planning, people skills, verbal communication, and team-building skills were most important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High uncertainty projects: risk management, expectation management, leadership, people skills, and planning skills were most important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Very novel projects: leadership, people skills, having vision and goals, self confidence, expectations management, and listening skills were most important</a:t>
            </a:r>
          </a:p>
          <a:p>
            <a:pPr indent="0" lvl="0" marL="0" marR="0" rtl="0" algn="l">
              <a:spcBef>
                <a:spcPts val="0"/>
              </a:spcBef>
              <a:buNone/>
            </a:pPr>
            <a:r>
              <a:t/>
            </a:r>
            <a:endParaRPr b="0" baseline="0" i="0" sz="2400" u="none" cap="none" strike="noStrike">
              <a:solidFill>
                <a:schemeClr val="dk1"/>
              </a:solidFill>
              <a:latin typeface="Arial"/>
              <a:ea typeface="Arial"/>
              <a:cs typeface="Arial"/>
              <a:sym typeface="Arial"/>
            </a:endParaRPr>
          </a:p>
        </p:txBody>
      </p:sp>
      <p:pic>
        <p:nvPicPr>
          <p:cNvPr id="476" name="Shape 476"/>
          <p:cNvPicPr preferRelativeResize="0"/>
          <p:nvPr/>
        </p:nvPicPr>
        <p:blipFill rotWithShape="1">
          <a:blip r:embed="rId3">
            <a:alphaModFix/>
          </a:blip>
          <a:srcRect b="0" l="0" r="0" t="0"/>
          <a:stretch/>
        </p:blipFill>
        <p:spPr>
          <a:xfrm>
            <a:off x="225425" y="115886"/>
            <a:ext cx="8497886" cy="1347786"/>
          </a:xfrm>
          <a:prstGeom prst="rect">
            <a:avLst/>
          </a:prstGeom>
          <a:noFill/>
          <a:ln>
            <a:noFill/>
          </a:ln>
        </p:spPr>
      </p:pic>
      <p:sp>
        <p:nvSpPr>
          <p:cNvPr id="477" name="Shape 47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78" name="Shape 47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2" name="Shape 482"/>
        <p:cNvGrpSpPr/>
        <p:nvPr/>
      </p:nvGrpSpPr>
      <p:grpSpPr>
        <a:xfrm>
          <a:off x="0" y="0"/>
          <a:ext cx="0" cy="0"/>
          <a:chOff x="0" y="0"/>
          <a:chExt cx="0" cy="0"/>
        </a:xfrm>
      </p:grpSpPr>
      <p:sp>
        <p:nvSpPr>
          <p:cNvPr id="483" name="Shape 483"/>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Effective project managers provide leadership by example</a:t>
            </a:r>
          </a:p>
          <a:p>
            <a:pPr indent="-263525" lvl="0" marL="365125" marR="0" rtl="0" algn="l">
              <a:lnSpc>
                <a:spcPct val="100000"/>
              </a:lnSpc>
              <a:spcBef>
                <a:spcPts val="1485"/>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leader</a:t>
            </a:r>
            <a:r>
              <a:rPr b="0" baseline="0" i="0" lang="en-US" sz="2700" u="none" cap="none" strike="noStrike">
                <a:solidFill>
                  <a:schemeClr val="dk1"/>
                </a:solidFill>
                <a:latin typeface="Arial"/>
                <a:ea typeface="Arial"/>
                <a:cs typeface="Arial"/>
                <a:sym typeface="Arial"/>
              </a:rPr>
              <a:t> focuses on long-term goals and big-picture objectives while inspiring people to reach those goals</a:t>
            </a:r>
          </a:p>
          <a:p>
            <a:pPr indent="-263525" lvl="0" marL="365125" marR="0" rtl="0" algn="l">
              <a:lnSpc>
                <a:spcPct val="100000"/>
              </a:lnSpc>
              <a:spcBef>
                <a:spcPts val="1485"/>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manager</a:t>
            </a:r>
            <a:r>
              <a:rPr b="0" baseline="0" i="0" lang="en-US" sz="2700" u="none" cap="none" strike="noStrike">
                <a:solidFill>
                  <a:schemeClr val="dk1"/>
                </a:solidFill>
                <a:latin typeface="Arial"/>
                <a:ea typeface="Arial"/>
                <a:cs typeface="Arial"/>
                <a:sym typeface="Arial"/>
              </a:rPr>
              <a:t> deals with the day-to-day details of meeting specific goals</a:t>
            </a:r>
          </a:p>
          <a:p>
            <a:pPr indent="-263525" lvl="0" marL="365125" marR="0" rtl="0" algn="l">
              <a:lnSpc>
                <a:spcPct val="100000"/>
              </a:lnSpc>
              <a:spcBef>
                <a:spcPts val="1485"/>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 managers often take on the role of both leader and manager</a:t>
            </a:r>
          </a:p>
        </p:txBody>
      </p:sp>
      <p:pic>
        <p:nvPicPr>
          <p:cNvPr id="484" name="Shape 484"/>
          <p:cNvPicPr preferRelativeResize="0"/>
          <p:nvPr/>
        </p:nvPicPr>
        <p:blipFill rotWithShape="1">
          <a:blip r:embed="rId3">
            <a:alphaModFix/>
          </a:blip>
          <a:srcRect b="0" l="0" r="0" t="0"/>
          <a:stretch/>
        </p:blipFill>
        <p:spPr>
          <a:xfrm>
            <a:off x="195261" y="268287"/>
            <a:ext cx="8551862" cy="1158874"/>
          </a:xfrm>
          <a:prstGeom prst="rect">
            <a:avLst/>
          </a:prstGeom>
          <a:noFill/>
          <a:ln>
            <a:noFill/>
          </a:ln>
        </p:spPr>
      </p:pic>
      <p:sp>
        <p:nvSpPr>
          <p:cNvPr id="485" name="Shape 485"/>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86" name="Shape 486"/>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0" name="Shape 490"/>
        <p:cNvGrpSpPr/>
        <p:nvPr/>
      </p:nvGrpSpPr>
      <p:grpSpPr>
        <a:xfrm>
          <a:off x="0" y="0"/>
          <a:ext cx="0" cy="0"/>
          <a:chOff x="0" y="0"/>
          <a:chExt cx="0" cy="0"/>
        </a:xfrm>
      </p:grpSpPr>
      <p:sp>
        <p:nvSpPr>
          <p:cNvPr id="491" name="Shape 491"/>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In a 2006 survey by CIO.com, IT executives ranked the skills that would be the most in demand in the next two to five years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Project/program management topped the list!</a:t>
            </a:r>
          </a:p>
        </p:txBody>
      </p:sp>
      <p:pic>
        <p:nvPicPr>
          <p:cNvPr id="492" name="Shape 492"/>
          <p:cNvPicPr preferRelativeResize="0"/>
          <p:nvPr/>
        </p:nvPicPr>
        <p:blipFill rotWithShape="1">
          <a:blip r:embed="rId3">
            <a:alphaModFix/>
          </a:blip>
          <a:srcRect b="0" l="0" r="0" t="0"/>
          <a:stretch/>
        </p:blipFill>
        <p:spPr>
          <a:xfrm>
            <a:off x="195261" y="268287"/>
            <a:ext cx="8547100" cy="1158874"/>
          </a:xfrm>
          <a:prstGeom prst="rect">
            <a:avLst/>
          </a:prstGeom>
          <a:noFill/>
          <a:ln>
            <a:noFill/>
          </a:ln>
        </p:spPr>
      </p:pic>
      <p:sp>
        <p:nvSpPr>
          <p:cNvPr id="493" name="Shape 493"/>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494" name="Shape 494"/>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8" name="Shape 498"/>
        <p:cNvGrpSpPr/>
        <p:nvPr/>
      </p:nvGrpSpPr>
      <p:grpSpPr>
        <a:xfrm>
          <a:off x="0" y="0"/>
          <a:ext cx="0" cy="0"/>
          <a:chOff x="0" y="0"/>
          <a:chExt cx="0" cy="0"/>
        </a:xfrm>
      </p:grpSpPr>
      <p:sp>
        <p:nvSpPr>
          <p:cNvPr id="499" name="Shape 499"/>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dk1"/>
              </a:buClr>
              <a:buSzPct val="25000"/>
              <a:buFont typeface="Arial"/>
              <a:buNone/>
            </a:pPr>
            <a:r>
              <a:rPr b="1" baseline="0" i="0" lang="en-US" sz="2400" u="none" cap="none" strike="noStrike">
                <a:solidFill>
                  <a:schemeClr val="dk1"/>
                </a:solidFill>
                <a:latin typeface="Arial"/>
                <a:ea typeface="Arial"/>
                <a:cs typeface="Arial"/>
                <a:sym typeface="Arial"/>
              </a:rPr>
              <a:t>		SKILL 			     PERCENTAGE OF 					       RESPONDENTS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Project/program management 		60%</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Business process management 		55%</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Business analysis 				53%</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Application development 			52%</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Database management 			49%</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Security					 	42%</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Enterprise architect 				41%</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Strategist/internal consultant		40%</a:t>
            </a:r>
          </a:p>
        </p:txBody>
      </p:sp>
      <p:pic>
        <p:nvPicPr>
          <p:cNvPr id="500" name="Shape 500"/>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501" name="Shape 50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02" name="Shape 50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x="0" y="0"/>
          <a:ext cx="0" cy="0"/>
          <a:chOff x="0" y="0"/>
          <a:chExt cx="0" cy="0"/>
        </a:xfrm>
      </p:grpSpPr>
      <p:sp>
        <p:nvSpPr>
          <p:cNvPr id="214" name="Shape 214"/>
          <p:cNvSpPr txBox="1"/>
          <p:nvPr>
            <p:ph idx="1" type="body"/>
          </p:nvPr>
        </p:nvSpPr>
        <p:spPr>
          <a:xfrm>
            <a:off x="381000" y="1447800"/>
            <a:ext cx="8458200" cy="4648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Many organizations today have a new or renewed interest in project management</a:t>
            </a:r>
          </a:p>
          <a:p>
            <a:pPr indent="-263525" lvl="0" marL="365125" marR="0" rtl="0" algn="l">
              <a:lnSpc>
                <a:spcPct val="100000"/>
              </a:lnSpc>
              <a:spcBef>
                <a:spcPts val="135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Computer hardware, software, networks, and the use of interdisciplinary and global work teams have radically changed the work environment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world as a whole spends nearly $10 trillion of its $40.7 trillion gross product on projects of all kinds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More than 16 million people regard project management as their profession</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15" name="Shape 21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16" name="Shape 21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17" name="Shape 21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6" name="Shape 506"/>
        <p:cNvGrpSpPr/>
        <p:nvPr/>
      </p:nvGrpSpPr>
      <p:grpSpPr>
        <a:xfrm>
          <a:off x="0" y="0"/>
          <a:ext cx="0" cy="0"/>
          <a:chOff x="0" y="0"/>
          <a:chExt cx="0" cy="0"/>
        </a:xfrm>
      </p:grpSpPr>
      <p:sp>
        <p:nvSpPr>
          <p:cNvPr id="507" name="Shape 507"/>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profession of project management is growing at a very rapid pace</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It is helpful to understand the history of the field,  the role of professional societies like the Project Management Institute, and the growth in project management software</a:t>
            </a:r>
          </a:p>
        </p:txBody>
      </p:sp>
      <p:pic>
        <p:nvPicPr>
          <p:cNvPr id="508" name="Shape 508"/>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09" name="Shape 50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0" name="Shape 51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idx="1" type="body"/>
          </p:nvPr>
        </p:nvSpPr>
        <p:spPr>
          <a:xfrm>
            <a:off x="533400" y="1371600"/>
            <a:ext cx="8153399" cy="45720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Some people argue that building the Egyptian pyramids was a project, as was building the Great Wall of China</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Most people consider the </a:t>
            </a:r>
            <a:r>
              <a:rPr b="1" baseline="0" i="1" lang="en-US" sz="2700" u="none" cap="none" strike="noStrike">
                <a:solidFill>
                  <a:schemeClr val="dk1"/>
                </a:solidFill>
                <a:latin typeface="Arial"/>
                <a:ea typeface="Arial"/>
                <a:cs typeface="Arial"/>
                <a:sym typeface="Arial"/>
              </a:rPr>
              <a:t>Manhattan Project</a:t>
            </a:r>
            <a:r>
              <a:rPr b="0" baseline="0" i="1" lang="en-US" sz="2700" u="none" cap="none" strike="noStrike">
                <a:solidFill>
                  <a:schemeClr val="dk1"/>
                </a:solidFill>
                <a:latin typeface="Arial"/>
                <a:ea typeface="Arial"/>
                <a:cs typeface="Arial"/>
                <a:sym typeface="Arial"/>
              </a:rPr>
              <a:t> </a:t>
            </a:r>
            <a:r>
              <a:rPr b="0" baseline="0" i="0" lang="en-US" sz="2700" u="none" cap="none" strike="noStrike">
                <a:solidFill>
                  <a:schemeClr val="dk1"/>
                </a:solidFill>
                <a:latin typeface="Arial"/>
                <a:ea typeface="Arial"/>
                <a:cs typeface="Arial"/>
                <a:sym typeface="Arial"/>
              </a:rPr>
              <a:t>to be the first project to use “modern” project management</a:t>
            </a:r>
          </a:p>
          <a:p>
            <a:pPr indent="-263525" lvl="0" marL="365125" marR="0" rtl="0" algn="l">
              <a:lnSpc>
                <a:spcPct val="100000"/>
              </a:lnSpc>
              <a:spcBef>
                <a:spcPts val="27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This three-year, $2 billion (in 1946 dollars) project had a separate project manager and a technical manager</a:t>
            </a:r>
          </a:p>
        </p:txBody>
      </p:sp>
      <p:pic>
        <p:nvPicPr>
          <p:cNvPr id="516" name="Shape 516"/>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17" name="Shape 517"/>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18" name="Shape 518"/>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2" name="Shape 522"/>
        <p:cNvGrpSpPr/>
        <p:nvPr/>
      </p:nvGrpSpPr>
      <p:grpSpPr>
        <a:xfrm>
          <a:off x="0" y="0"/>
          <a:ext cx="0" cy="0"/>
          <a:chOff x="0" y="0"/>
          <a:chExt cx="0" cy="0"/>
        </a:xfrm>
      </p:grpSpPr>
      <p:pic>
        <p:nvPicPr>
          <p:cNvPr id="523" name="Shape 523"/>
          <p:cNvPicPr preferRelativeResize="0"/>
          <p:nvPr/>
        </p:nvPicPr>
        <p:blipFill rotWithShape="1">
          <a:blip r:embed="rId3">
            <a:alphaModFix/>
          </a:blip>
          <a:srcRect b="0" l="0" r="0" t="0"/>
          <a:stretch/>
        </p:blipFill>
        <p:spPr>
          <a:xfrm>
            <a:off x="268287" y="219075"/>
            <a:ext cx="8424862" cy="1208086"/>
          </a:xfrm>
          <a:prstGeom prst="rect">
            <a:avLst/>
          </a:prstGeom>
          <a:noFill/>
          <a:ln>
            <a:noFill/>
          </a:ln>
        </p:spPr>
      </p:pic>
      <p:sp>
        <p:nvSpPr>
          <p:cNvPr id="524" name="Shape 5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25" name="Shape 5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26" name="Shape 526"/>
          <p:cNvPicPr preferRelativeResize="0"/>
          <p:nvPr/>
        </p:nvPicPr>
        <p:blipFill rotWithShape="1">
          <a:blip r:embed="rId4">
            <a:alphaModFix/>
          </a:blip>
          <a:srcRect b="5381" l="0" r="0" t="0"/>
          <a:stretch/>
        </p:blipFill>
        <p:spPr>
          <a:xfrm>
            <a:off x="1295400" y="1600200"/>
            <a:ext cx="6476999" cy="469899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0" name="Shape 530"/>
        <p:cNvGrpSpPr/>
        <p:nvPr/>
      </p:nvGrpSpPr>
      <p:grpSpPr>
        <a:xfrm>
          <a:off x="0" y="0"/>
          <a:ext cx="0" cy="0"/>
          <a:chOff x="0" y="0"/>
          <a:chExt cx="0" cy="0"/>
        </a:xfrm>
      </p:grpSpPr>
      <p:pic>
        <p:nvPicPr>
          <p:cNvPr id="531" name="Shape 531"/>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32" name="Shape 53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33" name="Shape 53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34" name="Shape 534"/>
          <p:cNvPicPr preferRelativeResize="0"/>
          <p:nvPr/>
        </p:nvPicPr>
        <p:blipFill rotWithShape="1">
          <a:blip r:embed="rId4">
            <a:alphaModFix/>
          </a:blip>
          <a:srcRect b="11999" l="0" r="0" t="0"/>
          <a:stretch/>
        </p:blipFill>
        <p:spPr>
          <a:xfrm>
            <a:off x="533400" y="1676400"/>
            <a:ext cx="8072437" cy="3352799"/>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sp>
        <p:nvSpPr>
          <p:cNvPr id="539" name="Shape 539"/>
          <p:cNvSpPr txBox="1"/>
          <p:nvPr>
            <p:ph idx="1" type="body"/>
          </p:nvPr>
        </p:nvSpPr>
        <p:spPr>
          <a:xfrm>
            <a:off x="533400" y="1447800"/>
            <a:ext cx="8077199" cy="4121150"/>
          </a:xfrm>
          <a:prstGeom prst="rect">
            <a:avLst/>
          </a:prstGeom>
          <a:noFill/>
          <a:ln>
            <a:noFill/>
          </a:ln>
        </p:spPr>
        <p:txBody>
          <a:bodyPr anchorCtr="0" anchor="t" bIns="44450" lIns="90475" rIns="90475" tIns="44450">
            <a:noAutofit/>
          </a:bodyPr>
          <a:lstStyle/>
          <a:p>
            <a:pPr indent="-273050" lvl="0" marL="273050" marR="0" rtl="0" algn="l">
              <a:lnSpc>
                <a:spcPct val="80000"/>
              </a:lnSpc>
              <a:spcBef>
                <a:spcPts val="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The Project Management Institute (PMI) is an international professional society for project managers founded in 1969</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PMI has continued to attract and retain members, reporting 277,221 members worldwide by August 31, 2008</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There are specific interest groups in many areas, like engineering, financial services, health care, IT, etc.</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Project management research and certification programs continue to grow</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Students can join PMI at a reduced fee (see </a:t>
            </a:r>
            <a:r>
              <a:rPr b="0" baseline="0" i="0" lang="en-US" sz="2500" u="sng" cap="none" strike="noStrike">
                <a:solidFill>
                  <a:schemeClr val="hlink"/>
                </a:solidFill>
                <a:latin typeface="Arial"/>
                <a:ea typeface="Arial"/>
                <a:cs typeface="Arial"/>
                <a:sym typeface="Arial"/>
                <a:hlinkClick r:id="rId3"/>
              </a:rPr>
              <a:t>www.pmi.org</a:t>
            </a:r>
            <a:r>
              <a:rPr b="0" baseline="0" i="0" lang="en-US" sz="2500" u="none" cap="none" strike="noStrike">
                <a:solidFill>
                  <a:schemeClr val="dk1"/>
                </a:solidFill>
                <a:latin typeface="Arial"/>
                <a:ea typeface="Arial"/>
                <a:cs typeface="Arial"/>
                <a:sym typeface="Arial"/>
              </a:rPr>
              <a:t> for details)</a:t>
            </a:r>
          </a:p>
        </p:txBody>
      </p:sp>
      <p:pic>
        <p:nvPicPr>
          <p:cNvPr id="540" name="Shape 540"/>
          <p:cNvPicPr preferRelativeResize="0"/>
          <p:nvPr/>
        </p:nvPicPr>
        <p:blipFill rotWithShape="1">
          <a:blip r:embed="rId4">
            <a:alphaModFix/>
          </a:blip>
          <a:srcRect b="0" l="0" r="0" t="0"/>
          <a:stretch/>
        </p:blipFill>
        <p:spPr>
          <a:xfrm>
            <a:off x="298450" y="238125"/>
            <a:ext cx="8547100" cy="835025"/>
          </a:xfrm>
          <a:prstGeom prst="rect">
            <a:avLst/>
          </a:prstGeom>
          <a:noFill/>
          <a:ln>
            <a:noFill/>
          </a:ln>
        </p:spPr>
      </p:pic>
      <p:sp>
        <p:nvSpPr>
          <p:cNvPr id="541" name="Shape 541"/>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42" name="Shape 542"/>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
        <p:nvSpPr>
          <p:cNvPr id="543" name="Shape 543"/>
          <p:cNvSpPr txBox="1"/>
          <p:nvPr/>
        </p:nvSpPr>
        <p:spPr>
          <a:xfrm>
            <a:off x="685800" y="6248400"/>
            <a:ext cx="190499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
        <p:nvSpPr>
          <p:cNvPr id="544" name="Shape 544"/>
          <p:cNvSpPr txBox="1"/>
          <p:nvPr/>
        </p:nvSpPr>
        <p:spPr>
          <a:xfrm>
            <a:off x="3124200" y="6248400"/>
            <a:ext cx="2895600"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
        <p:nvSpPr>
          <p:cNvPr id="545" name="Shape 545"/>
          <p:cNvSpPr txBox="1"/>
          <p:nvPr/>
        </p:nvSpPr>
        <p:spPr>
          <a:xfrm>
            <a:off x="5334000" y="1981200"/>
            <a:ext cx="38099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baseline="0" i="0" sz="22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9" name="Shape 549"/>
        <p:cNvGrpSpPr/>
        <p:nvPr/>
      </p:nvGrpSpPr>
      <p:grpSpPr>
        <a:xfrm>
          <a:off x="0" y="0"/>
          <a:ext cx="0" cy="0"/>
          <a:chOff x="0" y="0"/>
          <a:chExt cx="0" cy="0"/>
        </a:xfrm>
      </p:grpSpPr>
      <p:sp>
        <p:nvSpPr>
          <p:cNvPr id="550" name="Shape 550"/>
          <p:cNvSpPr txBox="1"/>
          <p:nvPr>
            <p:ph idx="1" type="body"/>
          </p:nvPr>
        </p:nvSpPr>
        <p:spPr>
          <a:xfrm>
            <a:off x="457200" y="1481137"/>
            <a:ext cx="8229600" cy="4525961"/>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PMI provides certification as a </a:t>
            </a:r>
            <a:r>
              <a:rPr b="1" baseline="0" i="0" lang="en-US" sz="2700" u="none" cap="none" strike="noStrike">
                <a:solidFill>
                  <a:schemeClr val="dk1"/>
                </a:solidFill>
                <a:latin typeface="Arial"/>
                <a:ea typeface="Arial"/>
                <a:cs typeface="Arial"/>
                <a:sym typeface="Arial"/>
              </a:rPr>
              <a:t>Project Management Professional</a:t>
            </a:r>
            <a:r>
              <a:rPr b="0" baseline="0" i="0" lang="en-US" sz="2700" u="none" cap="none" strike="noStrike">
                <a:solidFill>
                  <a:schemeClr val="dk1"/>
                </a:solidFill>
                <a:latin typeface="Arial"/>
                <a:ea typeface="Arial"/>
                <a:cs typeface="Arial"/>
                <a:sym typeface="Arial"/>
              </a:rPr>
              <a:t> (</a:t>
            </a:r>
            <a:r>
              <a:rPr b="1" baseline="0" i="0" lang="en-US" sz="2700" u="none" cap="none" strike="noStrike">
                <a:solidFill>
                  <a:schemeClr val="dk1"/>
                </a:solidFill>
                <a:latin typeface="Arial"/>
                <a:ea typeface="Arial"/>
                <a:cs typeface="Arial"/>
                <a:sym typeface="Arial"/>
              </a:rPr>
              <a:t>PMP</a:t>
            </a:r>
            <a:r>
              <a:rPr b="0" baseline="0" i="0" lang="en-US" sz="2700" u="none" cap="none" strike="noStrike">
                <a:solidFill>
                  <a:schemeClr val="dk1"/>
                </a:solidFill>
                <a:latin typeface="Arial"/>
                <a:ea typeface="Arial"/>
                <a:cs typeface="Arial"/>
                <a:sym typeface="Arial"/>
              </a:rPr>
              <a: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PMP has documented sufficient project experience, agreed to follow a code of ethics, and passed the PMP exam</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 number of people earning PMP certification is increasing quickly</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PMI and other organizations offer additional certification programs (see Appendix B)</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551" name="Shape 551"/>
          <p:cNvPicPr preferRelativeResize="0"/>
          <p:nvPr/>
        </p:nvPicPr>
        <p:blipFill rotWithShape="1">
          <a:blip r:embed="rId3">
            <a:alphaModFix/>
          </a:blip>
          <a:srcRect b="0" l="0" r="0" t="0"/>
          <a:stretch/>
        </p:blipFill>
        <p:spPr>
          <a:xfrm>
            <a:off x="225425" y="268287"/>
            <a:ext cx="8467725" cy="1158874"/>
          </a:xfrm>
          <a:prstGeom prst="rect">
            <a:avLst/>
          </a:prstGeom>
          <a:noFill/>
          <a:ln>
            <a:noFill/>
          </a:ln>
        </p:spPr>
      </p:pic>
      <p:sp>
        <p:nvSpPr>
          <p:cNvPr id="552" name="Shape 55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53" name="Shape 55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pic>
        <p:nvPicPr>
          <p:cNvPr id="558" name="Shape 558"/>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559" name="Shape 559"/>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0" name="Shape 560"/>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pic>
        <p:nvPicPr>
          <p:cNvPr id="561" name="Shape 561"/>
          <p:cNvPicPr preferRelativeResize="0"/>
          <p:nvPr/>
        </p:nvPicPr>
        <p:blipFill rotWithShape="1">
          <a:blip r:embed="rId4">
            <a:alphaModFix/>
          </a:blip>
          <a:srcRect b="0" l="0" r="0" t="0"/>
          <a:stretch/>
        </p:blipFill>
        <p:spPr>
          <a:xfrm>
            <a:off x="298450" y="1597025"/>
            <a:ext cx="8674100" cy="4389436"/>
          </a:xfrm>
          <a:prstGeom prst="rect">
            <a:avLst/>
          </a:prstGeom>
          <a:noFill/>
          <a:ln>
            <a:noFill/>
          </a:ln>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5" name="Shape 565"/>
        <p:cNvGrpSpPr/>
        <p:nvPr/>
      </p:nvGrpSpPr>
      <p:grpSpPr>
        <a:xfrm>
          <a:off x="0" y="0"/>
          <a:ext cx="0" cy="0"/>
          <a:chOff x="0" y="0"/>
          <a:chExt cx="0" cy="0"/>
        </a:xfrm>
      </p:grpSpPr>
      <p:sp>
        <p:nvSpPr>
          <p:cNvPr id="566" name="Shape 566"/>
          <p:cNvSpPr txBox="1"/>
          <p:nvPr>
            <p:ph idx="1" type="body"/>
          </p:nvPr>
        </p:nvSpPr>
        <p:spPr>
          <a:xfrm>
            <a:off x="457200" y="1371600"/>
            <a:ext cx="8305799"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68000"/>
              <a:buFont typeface="Arial"/>
              <a:buChar char=""/>
            </a:pPr>
            <a:r>
              <a:rPr b="1" baseline="0" i="0" lang="en-US" sz="2500" u="none" cap="none" strike="noStrike">
                <a:solidFill>
                  <a:schemeClr val="dk1"/>
                </a:solidFill>
                <a:latin typeface="Arial"/>
                <a:ea typeface="Arial"/>
                <a:cs typeface="Arial"/>
                <a:sym typeface="Arial"/>
              </a:rPr>
              <a:t>Ethics</a:t>
            </a:r>
            <a:r>
              <a:rPr b="0" baseline="0" i="0" lang="en-US" sz="2500" u="none" cap="none" strike="noStrike">
                <a:solidFill>
                  <a:schemeClr val="dk1"/>
                </a:solidFill>
                <a:latin typeface="Arial"/>
                <a:ea typeface="Arial"/>
                <a:cs typeface="Arial"/>
                <a:sym typeface="Arial"/>
              </a:rPr>
              <a:t>, loosely defined, is a set of principles that guide our decision making based on personal values of what is “right” and “wrong”</a:t>
            </a:r>
          </a:p>
          <a:p>
            <a:pPr indent="-273050" lvl="0" marL="273050" marR="0" rtl="0" algn="l">
              <a:lnSpc>
                <a:spcPct val="90000"/>
              </a:lnSpc>
              <a:spcBef>
                <a:spcPts val="2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Project managers often face ethical dilemmas</a:t>
            </a:r>
          </a:p>
          <a:p>
            <a:pPr indent="-273050" lvl="0" marL="273050" marR="0" rtl="0" algn="l">
              <a:lnSpc>
                <a:spcPct val="90000"/>
              </a:lnSpc>
              <a:spcBef>
                <a:spcPts val="2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In order to earn PMP certification, applicants must agree to PMI’s Code of Ethics and Professional Conduct</a:t>
            </a:r>
          </a:p>
          <a:p>
            <a:pPr indent="-273050" lvl="0" marL="273050" marR="0" rtl="0" algn="l">
              <a:lnSpc>
                <a:spcPct val="90000"/>
              </a:lnSpc>
              <a:spcBef>
                <a:spcPts val="2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Several questions on the PMP exam are related to professional responsibility, including ethics</a:t>
            </a:r>
          </a:p>
          <a:p>
            <a:pPr indent="-165100" lvl="0" marL="273050" marR="0" rtl="0" algn="l">
              <a:lnSpc>
                <a:spcPct val="90000"/>
              </a:lnSpc>
              <a:spcBef>
                <a:spcPts val="500"/>
              </a:spcBef>
              <a:spcAft>
                <a:spcPts val="0"/>
              </a:spcAft>
              <a:buClr>
                <a:schemeClr val="accent1"/>
              </a:buClr>
              <a:buFont typeface="Arial"/>
              <a:buNone/>
            </a:pPr>
            <a:r>
              <a:t/>
            </a:r>
            <a:endParaRPr b="0" baseline="0" i="0" sz="25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500" u="none" cap="none" strike="noStrike">
              <a:solidFill>
                <a:schemeClr val="dk1"/>
              </a:solidFill>
              <a:latin typeface="Arial"/>
              <a:ea typeface="Arial"/>
              <a:cs typeface="Arial"/>
              <a:sym typeface="Arial"/>
            </a:endParaRPr>
          </a:p>
        </p:txBody>
      </p:sp>
      <p:pic>
        <p:nvPicPr>
          <p:cNvPr id="567" name="Shape 56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68" name="Shape 56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69" name="Shape 56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3" name="Shape 573"/>
        <p:cNvGrpSpPr/>
        <p:nvPr/>
      </p:nvGrpSpPr>
      <p:grpSpPr>
        <a:xfrm>
          <a:off x="0" y="0"/>
          <a:ext cx="0" cy="0"/>
          <a:chOff x="0" y="0"/>
          <a:chExt cx="0" cy="0"/>
        </a:xfrm>
      </p:grpSpPr>
      <p:sp>
        <p:nvSpPr>
          <p:cNvPr id="574" name="Shape 574"/>
          <p:cNvSpPr txBox="1"/>
          <p:nvPr>
            <p:ph idx="1" type="body"/>
          </p:nvPr>
        </p:nvSpPr>
        <p:spPr>
          <a:xfrm>
            <a:off x="304800" y="1447800"/>
            <a:ext cx="8534399" cy="4876799"/>
          </a:xfrm>
          <a:prstGeom prst="rect">
            <a:avLst/>
          </a:prstGeom>
          <a:noFill/>
          <a:ln>
            <a:noFill/>
          </a:ln>
        </p:spPr>
        <p:txBody>
          <a:bodyPr anchorCtr="0" anchor="t" bIns="45700" lIns="91425" rIns="91425" tIns="45700">
            <a:noAutofit/>
          </a:bodyPr>
          <a:lstStyle/>
          <a:p>
            <a:pPr indent="-273050" lvl="0" marL="273050" marR="0" rtl="0" algn="just">
              <a:lnSpc>
                <a:spcPct val="8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There are hundreds of different products to assist in performing project management</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Three main categories of tools:</a:t>
            </a:r>
          </a:p>
          <a:p>
            <a:pPr indent="-230187" lvl="1" marL="547687"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Low-end tools: handle single or smaller projects well, cost under $200 per user</a:t>
            </a:r>
          </a:p>
          <a:p>
            <a:pPr indent="-230187" lvl="1" marL="547687"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Midrange tools: handle multiple projects and users, cost $200-600 per user, Project 2007 most popular</a:t>
            </a:r>
          </a:p>
          <a:p>
            <a:pPr indent="-230187" lvl="1" marL="547687" marR="0" rtl="0" algn="l">
              <a:lnSpc>
                <a:spcPct val="80000"/>
              </a:lnSpc>
              <a:spcBef>
                <a:spcPts val="300"/>
              </a:spcBef>
              <a:spcAft>
                <a:spcPts val="0"/>
              </a:spcAft>
              <a:buClr>
                <a:schemeClr val="accent1"/>
              </a:buClr>
              <a:buSzPct val="100000"/>
              <a:buFont typeface="Arial"/>
              <a:buChar char="◦"/>
            </a:pPr>
            <a:r>
              <a:rPr b="0" baseline="0" i="0" lang="en-US" sz="2300" u="none" cap="none" strike="noStrike">
                <a:solidFill>
                  <a:schemeClr val="dk1"/>
                </a:solidFill>
                <a:latin typeface="Arial"/>
                <a:ea typeface="Arial"/>
                <a:cs typeface="Arial"/>
                <a:sym typeface="Arial"/>
              </a:rPr>
              <a:t>High-end tools: also called enterprise project management software, often licensed on a per-user basis, like VPMi Enterprise Online (www.vcsonline.com) – see front cover for trial version information</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See the Project Management Center Web site or Top Ten Reviews for links to many companies that provide project management software</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575" name="Shape 57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576" name="Shape 57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77" name="Shape 57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1" name="Shape 581"/>
        <p:cNvGrpSpPr/>
        <p:nvPr/>
      </p:nvGrpSpPr>
      <p:grpSpPr>
        <a:xfrm>
          <a:off x="0" y="0"/>
          <a:ext cx="0" cy="0"/>
          <a:chOff x="0" y="0"/>
          <a:chExt cx="0" cy="0"/>
        </a:xfrm>
      </p:grpSpPr>
      <p:sp>
        <p:nvSpPr>
          <p:cNvPr id="582" name="Shape 582"/>
          <p:cNvSpPr txBox="1"/>
          <p:nvPr>
            <p:ph idx="1" type="body"/>
          </p:nvPr>
        </p:nvSpPr>
        <p:spPr>
          <a:xfrm>
            <a:off x="457200" y="1143000"/>
            <a:ext cx="8305799" cy="4876799"/>
          </a:xfrm>
          <a:prstGeom prst="rect">
            <a:avLst/>
          </a:prstGeom>
          <a:noFill/>
          <a:ln>
            <a:noFill/>
          </a:ln>
        </p:spPr>
        <p:txBody>
          <a:bodyPr anchorCtr="0" anchor="t" bIns="45700" lIns="91425" rIns="91425" tIns="45700">
            <a:noAutofit/>
          </a:bodyPr>
          <a:lstStyle/>
          <a:p>
            <a:pPr indent="-273050" lvl="0" marL="273050" marR="0" rtl="0" algn="l">
              <a:lnSpc>
                <a:spcPct val="80000"/>
              </a:lnSpc>
              <a:spcBef>
                <a:spcPts val="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A project is a temporary endeavor undertaken to create a unique product, service, or result</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Project management is the application of knowledge, skills, tools, and techniques to project activities to meet project requirements</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A program is a group of related projects managed in a coordinated way</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Project portfolio management involves organizing and managing projects and programs as a portfolio of investments</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Project managers play a key role in helping projects and organizations succeed</a:t>
            </a:r>
          </a:p>
          <a:p>
            <a:pPr indent="-273050" lvl="0" marL="273050" marR="0" rtl="0" algn="l">
              <a:lnSpc>
                <a:spcPct val="8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The project management profession continues to grow and mature</a:t>
            </a:r>
          </a:p>
        </p:txBody>
      </p:sp>
      <p:pic>
        <p:nvPicPr>
          <p:cNvPr id="583" name="Shape 583"/>
          <p:cNvPicPr preferRelativeResize="0"/>
          <p:nvPr/>
        </p:nvPicPr>
        <p:blipFill rotWithShape="1">
          <a:blip r:embed="rId3">
            <a:alphaModFix/>
          </a:blip>
          <a:srcRect b="0" l="0" r="0" t="0"/>
          <a:stretch/>
        </p:blipFill>
        <p:spPr>
          <a:xfrm>
            <a:off x="195261" y="-6350"/>
            <a:ext cx="8497886" cy="1158874"/>
          </a:xfrm>
          <a:prstGeom prst="rect">
            <a:avLst/>
          </a:prstGeom>
          <a:noFill/>
          <a:ln>
            <a:noFill/>
          </a:ln>
        </p:spPr>
      </p:pic>
      <p:sp>
        <p:nvSpPr>
          <p:cNvPr id="584" name="Shape 58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585" name="Shape 58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381000" y="1524000"/>
            <a:ext cx="8458200" cy="4343400"/>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Total global spending on technology goods, services, and staff was projected to reach $2.4 trillion in 2008, an 8 percent increase from 2007</a:t>
            </a:r>
          </a:p>
          <a:p>
            <a:pPr indent="-263525" lvl="0" marL="365125" marR="0" rtl="0" algn="l">
              <a:lnSpc>
                <a:spcPct val="90000"/>
              </a:lnSpc>
              <a:spcBef>
                <a:spcPts val="125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In the U.S. the size of the IT workforce topped 4 million workers for the first time in 2008</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In 2007 the total compensation for the average senior project manager in U.S. dollars was $104,776 per year in the United States, $111,412 in Australia, and $120,364 in the United Kingdom</a:t>
            </a:r>
          </a:p>
          <a:p>
            <a:pPr indent="-263525" lvl="0" marL="365125" marR="0" rtl="0" algn="l">
              <a:lnSpc>
                <a:spcPct val="90000"/>
              </a:lnSpc>
              <a:spcBef>
                <a:spcPts val="500"/>
              </a:spcBef>
              <a:spcAft>
                <a:spcPts val="0"/>
              </a:spcAft>
              <a:buClr>
                <a:schemeClr val="accent1"/>
              </a:buClr>
              <a:buSzPct val="68000"/>
              <a:buFont typeface="Arial"/>
              <a:buChar char=""/>
            </a:pPr>
            <a:r>
              <a:rPr b="0" baseline="0" i="0" lang="en-US" sz="2500" u="none" cap="none" strike="noStrike">
                <a:solidFill>
                  <a:schemeClr val="dk1"/>
                </a:solidFill>
                <a:latin typeface="Arial"/>
                <a:ea typeface="Arial"/>
                <a:cs typeface="Arial"/>
                <a:sym typeface="Arial"/>
              </a:rPr>
              <a:t>The number of people earning their Project Management Professional (PMP) certification continues to increase</a:t>
            </a:r>
          </a:p>
        </p:txBody>
      </p:sp>
      <p:pic>
        <p:nvPicPr>
          <p:cNvPr id="223" name="Shape 223"/>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24" name="Shape 224"/>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25" name="Shape 225"/>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idx="1" type="body"/>
          </p:nvPr>
        </p:nvSpPr>
        <p:spPr>
          <a:xfrm>
            <a:off x="304800" y="1524000"/>
            <a:ext cx="8534399" cy="4257674"/>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IT Projects have a terrible track record, as described in the What Went Wrong?</a:t>
            </a:r>
          </a:p>
          <a:p>
            <a:pPr indent="-263525" lvl="0" marL="365125" marR="0" rtl="0" algn="l">
              <a:lnSpc>
                <a:spcPct val="100000"/>
              </a:lnSpc>
              <a:spcBef>
                <a:spcPts val="2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1995 Standish Group study (CHAOS) found that only 16.2% of IT projects were successful in meeting scope, time, and cost goals; over 31% of IT projects were canceled before completion</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400" u="none" cap="none" strike="noStrike">
                <a:solidFill>
                  <a:schemeClr val="dk1"/>
                </a:solidFill>
                <a:latin typeface="Arial"/>
                <a:ea typeface="Arial"/>
                <a:cs typeface="Arial"/>
                <a:sym typeface="Arial"/>
              </a:rPr>
              <a:t>A PricewaterhouseCoopers study found that overall, half of all projects fail and only 2.5% of corporations consistently meet their targets for scope, time, and cost goals for all types of project</a:t>
            </a:r>
          </a:p>
          <a:p>
            <a:pPr indent="-146939" lvl="0" marL="365125" marR="0" rtl="0" algn="l">
              <a:lnSpc>
                <a:spcPct val="100000"/>
              </a:lnSpc>
              <a:spcBef>
                <a:spcPts val="27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146939" lvl="0" marL="365125" marR="0" rtl="0" algn="l">
              <a:lnSpc>
                <a:spcPct val="100000"/>
              </a:lnSpc>
              <a:spcBef>
                <a:spcPts val="2700"/>
              </a:spcBef>
              <a:spcAft>
                <a:spcPts val="0"/>
              </a:spcAft>
              <a:buClr>
                <a:schemeClr val="accent1"/>
              </a:buClr>
              <a:buFont typeface="Arial"/>
              <a:buNone/>
            </a:pPr>
            <a:r>
              <a:t/>
            </a:r>
            <a:endParaRPr b="0" baseline="0" i="0" sz="27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31" name="Shape 231"/>
          <p:cNvPicPr preferRelativeResize="0"/>
          <p:nvPr/>
        </p:nvPicPr>
        <p:blipFill rotWithShape="1">
          <a:blip r:embed="rId3">
            <a:alphaModFix/>
          </a:blip>
          <a:srcRect b="0" l="0" r="0" t="0"/>
          <a:stretch/>
        </p:blipFill>
        <p:spPr>
          <a:xfrm>
            <a:off x="225425" y="115886"/>
            <a:ext cx="8832849" cy="1347786"/>
          </a:xfrm>
          <a:prstGeom prst="rect">
            <a:avLst/>
          </a:prstGeom>
          <a:noFill/>
          <a:ln>
            <a:noFill/>
          </a:ln>
        </p:spPr>
      </p:pic>
      <p:sp>
        <p:nvSpPr>
          <p:cNvPr id="232" name="Shape 232"/>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33" name="Shape 233"/>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533400" y="1371600"/>
            <a:ext cx="8229600" cy="4491037"/>
          </a:xfrm>
          <a:prstGeom prst="rect">
            <a:avLst/>
          </a:prstGeom>
          <a:noFill/>
          <a:ln>
            <a:noFill/>
          </a:ln>
        </p:spPr>
        <p:txBody>
          <a:bodyPr anchorCtr="0" anchor="t" bIns="45700" lIns="91425" rIns="91425" tIns="45700">
            <a:noAutofit/>
          </a:bodyPr>
          <a:lstStyle/>
          <a:p>
            <a:pPr indent="-263525" lvl="0" marL="365125" marR="0" rtl="0" algn="l">
              <a:lnSpc>
                <a:spcPct val="9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Better control of financial, physical, and human resources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Improved customer relations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Shorter development times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Lower costs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Higher quality and increased reliability</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Higher profit margins</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Improved productivity</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Better internal coordination</a:t>
            </a:r>
          </a:p>
          <a:p>
            <a:pPr indent="-263525" lvl="0" marL="365125" marR="0" rtl="0" algn="l">
              <a:lnSpc>
                <a:spcPct val="9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Higher worker morale</a:t>
            </a:r>
          </a:p>
        </p:txBody>
      </p:sp>
      <p:pic>
        <p:nvPicPr>
          <p:cNvPr id="239" name="Shape 239"/>
          <p:cNvPicPr preferRelativeResize="0"/>
          <p:nvPr/>
        </p:nvPicPr>
        <p:blipFill rotWithShape="1">
          <a:blip r:embed="rId3">
            <a:alphaModFix/>
          </a:blip>
          <a:srcRect b="0" l="0" r="0" t="0"/>
          <a:stretch/>
        </p:blipFill>
        <p:spPr>
          <a:xfrm>
            <a:off x="225425" y="115886"/>
            <a:ext cx="8467725" cy="1347786"/>
          </a:xfrm>
          <a:prstGeom prst="rect">
            <a:avLst/>
          </a:prstGeom>
          <a:noFill/>
          <a:ln>
            <a:noFill/>
          </a:ln>
        </p:spPr>
      </p:pic>
      <p:sp>
        <p:nvSpPr>
          <p:cNvPr id="240" name="Shape 240"/>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1" name="Shape 241"/>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5" name="Shape 245"/>
        <p:cNvGrpSpPr/>
        <p:nvPr/>
      </p:nvGrpSpPr>
      <p:grpSpPr>
        <a:xfrm>
          <a:off x="0" y="0"/>
          <a:ext cx="0" cy="0"/>
          <a:chOff x="0" y="0"/>
          <a:chExt cx="0" cy="0"/>
        </a:xfrm>
      </p:grpSpPr>
      <p:sp>
        <p:nvSpPr>
          <p:cNvPr id="246" name="Shape 246"/>
          <p:cNvSpPr txBox="1"/>
          <p:nvPr>
            <p:ph idx="1" type="body"/>
          </p:nvPr>
        </p:nvSpPr>
        <p:spPr>
          <a:xfrm>
            <a:off x="533400" y="1676400"/>
            <a:ext cx="8001000" cy="4495800"/>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a:t>
            </a:r>
            <a:r>
              <a:rPr b="1" baseline="0" i="0" lang="en-US" sz="2700" u="none" cap="none" strike="noStrike">
                <a:solidFill>
                  <a:schemeClr val="dk1"/>
                </a:solidFill>
                <a:latin typeface="Arial"/>
                <a:ea typeface="Arial"/>
                <a:cs typeface="Arial"/>
                <a:sym typeface="Arial"/>
              </a:rPr>
              <a:t>project</a:t>
            </a:r>
            <a:r>
              <a:rPr b="0" baseline="0" i="0" lang="en-US" sz="2700" u="none" cap="none" strike="noStrike">
                <a:solidFill>
                  <a:schemeClr val="dk1"/>
                </a:solidFill>
                <a:latin typeface="Arial"/>
                <a:ea typeface="Arial"/>
                <a:cs typeface="Arial"/>
                <a:sym typeface="Arial"/>
              </a:rPr>
              <a:t> is “a temporary endeavor undertaken to create a unique product, service, or result” (PMBOK® Guide, Fourth Edition, 2008, p. 5)</a:t>
            </a:r>
          </a:p>
          <a:p>
            <a:pPr indent="-263525" lvl="0" marL="365125" marR="0" rtl="0" algn="l">
              <a:lnSpc>
                <a:spcPct val="100000"/>
              </a:lnSpc>
              <a:spcBef>
                <a:spcPts val="189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Operations is work done to sustain the business</a:t>
            </a:r>
          </a:p>
          <a:p>
            <a:pPr indent="-263525" lvl="0" marL="365125" marR="0" rtl="0" algn="l">
              <a:lnSpc>
                <a:spcPct val="100000"/>
              </a:lnSpc>
              <a:spcBef>
                <a:spcPts val="189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Projects end when their objectives have been reached or the project has been terminated</a:t>
            </a:r>
          </a:p>
          <a:p>
            <a:pPr indent="-263525" lvl="0" marL="365125" marR="0" rtl="0" algn="l">
              <a:lnSpc>
                <a:spcPct val="100000"/>
              </a:lnSpc>
              <a:spcBef>
                <a:spcPts val="189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Projects can be large or small and take a short or long time to complete</a:t>
            </a:r>
          </a:p>
        </p:txBody>
      </p:sp>
      <p:pic>
        <p:nvPicPr>
          <p:cNvPr id="247" name="Shape 247"/>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48" name="Shape 248"/>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49" name="Shape 249"/>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idx="1" type="body"/>
          </p:nvPr>
        </p:nvSpPr>
        <p:spPr>
          <a:xfrm>
            <a:off x="304800" y="1219200"/>
            <a:ext cx="8305799" cy="4648199"/>
          </a:xfrm>
          <a:prstGeom prst="rect">
            <a:avLst/>
          </a:prstGeom>
          <a:noFill/>
          <a:ln>
            <a:noFill/>
          </a:ln>
        </p:spPr>
        <p:txBody>
          <a:bodyPr anchorCtr="0" anchor="t" bIns="45700" lIns="91425" rIns="91425" tIns="45700">
            <a:noAutofit/>
          </a:bodyPr>
          <a:lstStyle/>
          <a:p>
            <a:pPr indent="-263525" lvl="0" marL="365125" marR="0" rtl="0" algn="l">
              <a:lnSpc>
                <a:spcPct val="100000"/>
              </a:lnSpc>
              <a:spcBef>
                <a:spcPts val="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technician replaces ten laptops for a small department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small software development team adds a new feature to an internal software application for the finance department</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college campus upgrades its technology infrastructure to provide wireless Internet access across the whole campus</a:t>
            </a:r>
          </a:p>
          <a:p>
            <a:pPr indent="-263525" lvl="0" marL="365125" marR="0" rtl="0" algn="l">
              <a:lnSpc>
                <a:spcPct val="100000"/>
              </a:lnSpc>
              <a:spcBef>
                <a:spcPts val="400"/>
              </a:spcBef>
              <a:spcAft>
                <a:spcPts val="0"/>
              </a:spcAft>
              <a:buClr>
                <a:schemeClr val="accent1"/>
              </a:buClr>
              <a:buSzPct val="68000"/>
              <a:buFont typeface="Arial"/>
              <a:buChar char=""/>
            </a:pPr>
            <a:r>
              <a:rPr b="0" baseline="0" i="0" lang="en-US" sz="2700" u="none" cap="none" strike="noStrike">
                <a:solidFill>
                  <a:schemeClr val="dk1"/>
                </a:solidFill>
                <a:latin typeface="Arial"/>
                <a:ea typeface="Arial"/>
                <a:cs typeface="Arial"/>
                <a:sym typeface="Arial"/>
              </a:rPr>
              <a:t>A cross-functional task force in a company decides what Voice-over-Internet-Protocol (VoIP) system to purchase and how it will be implemented</a:t>
            </a:r>
          </a:p>
          <a:p>
            <a:pPr indent="0" lvl="0" marL="0" marR="0" rtl="0" algn="l">
              <a:spcBef>
                <a:spcPts val="0"/>
              </a:spcBef>
              <a:buNone/>
            </a:pPr>
            <a:r>
              <a:t/>
            </a:r>
            <a:endParaRPr b="0" baseline="0" i="0" sz="2700" u="none" cap="none" strike="noStrike">
              <a:solidFill>
                <a:schemeClr val="dk1"/>
              </a:solidFill>
              <a:latin typeface="Arial"/>
              <a:ea typeface="Arial"/>
              <a:cs typeface="Arial"/>
              <a:sym typeface="Arial"/>
            </a:endParaRPr>
          </a:p>
        </p:txBody>
      </p:sp>
      <p:pic>
        <p:nvPicPr>
          <p:cNvPr id="255" name="Shape 255"/>
          <p:cNvPicPr preferRelativeResize="0"/>
          <p:nvPr/>
        </p:nvPicPr>
        <p:blipFill rotWithShape="1">
          <a:blip r:embed="rId3">
            <a:alphaModFix/>
          </a:blip>
          <a:srcRect b="0" l="0" r="0" t="0"/>
          <a:stretch/>
        </p:blipFill>
        <p:spPr>
          <a:xfrm>
            <a:off x="195261" y="268287"/>
            <a:ext cx="8497886" cy="1158874"/>
          </a:xfrm>
          <a:prstGeom prst="rect">
            <a:avLst/>
          </a:prstGeom>
          <a:noFill/>
          <a:ln>
            <a:noFill/>
          </a:ln>
        </p:spPr>
      </p:pic>
      <p:sp>
        <p:nvSpPr>
          <p:cNvPr id="256" name="Shape 256"/>
          <p:cNvSpPr txBox="1"/>
          <p:nvPr/>
        </p:nvSpPr>
        <p:spPr>
          <a:xfrm>
            <a:off x="0" y="6492875"/>
            <a:ext cx="2590800" cy="365125"/>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Information Technology Project Management, Sixth Edition</a:t>
            </a:r>
          </a:p>
        </p:txBody>
      </p:sp>
      <p:sp>
        <p:nvSpPr>
          <p:cNvPr id="257" name="Shape 257"/>
          <p:cNvSpPr txBox="1"/>
          <p:nvPr/>
        </p:nvSpPr>
        <p:spPr>
          <a:xfrm>
            <a:off x="8588375" y="6492875"/>
            <a:ext cx="555625" cy="365125"/>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Arial"/>
              <a:buNone/>
            </a:pPr>
            <a:r>
              <a:rPr b="0" baseline="0" i="0" lang="en-US" sz="1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5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0.xml><?xml version="1.0" encoding="utf-8"?>
<a:theme xmlns:a="http://schemas.openxmlformats.org/drawingml/2006/main" xmlns:r="http://schemas.openxmlformats.org/officeDocument/2006/relationships" name="3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a="http://schemas.openxmlformats.org/drawingml/2006/main" xmlns:r="http://schemas.openxmlformats.org/officeDocument/2006/relationships" name="8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1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4.xml><?xml version="1.0" encoding="utf-8"?>
<a:theme xmlns:a="http://schemas.openxmlformats.org/drawingml/2006/main" xmlns:r="http://schemas.openxmlformats.org/officeDocument/2006/relationships" name="7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5.xml><?xml version="1.0" encoding="utf-8"?>
<a:theme xmlns:a="http://schemas.openxmlformats.org/drawingml/2006/main" xmlns:r="http://schemas.openxmlformats.org/officeDocument/2006/relationships" name="6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6.xml><?xml version="1.0" encoding="utf-8"?>
<a:theme xmlns:a="http://schemas.openxmlformats.org/drawingml/2006/main" xmlns:r="http://schemas.openxmlformats.org/officeDocument/2006/relationships" name="4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7.xml><?xml version="1.0" encoding="utf-8"?>
<a:theme xmlns:a="http://schemas.openxmlformats.org/drawingml/2006/main" xmlns:r="http://schemas.openxmlformats.org/officeDocument/2006/relationships" name="2_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8.xml><?xml version="1.0" encoding="utf-8"?>
<a:theme xmlns:a="http://schemas.openxmlformats.org/drawingml/2006/main" xmlns:r="http://schemas.openxmlformats.org/officeDocument/2006/relationships" name="Theme1">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9.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