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t"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t" bIns="91425" lIns="91425" rIns="91425" tIns="91425"/>
          <a:lstStyle>
            <a:lvl1pPr indent="0" lvl="0" marL="0" marR="0" rtl="0" algn="r">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solidFill>
            <a:srgbClr val="FFFFFF"/>
          </a:solid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b"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9" name="Shape 4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19" name="Shape 11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27" name="Shape 12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35" name="Shape 13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43" name="Shape 1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52" name="Shape 1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8" name="Shape 16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77" name="Shape 17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185" name="Shape 185"/>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86" name="Shape 186"/>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1" name="Shape 19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57" name="Shape 5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 name="Shape 5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9" name="Shape 19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8" name="Shape 20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6" name="Shape 21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4" name="Shape 22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3" name="Shape 23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1" name="Shape 24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250" name="Shape 250"/>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51" name="Shape 251"/>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6" name="Shape 25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64" name="Shape 26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72" name="Shape 27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64" name="Shape 6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1" name="Shape 28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9" name="Shape 28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5" name="Shape 295"/>
        <p:cNvGrpSpPr/>
        <p:nvPr/>
      </p:nvGrpSpPr>
      <p:grpSpPr>
        <a:xfrm>
          <a:off x="0" y="0"/>
          <a:ext cx="0" cy="0"/>
          <a:chOff x="0" y="0"/>
          <a:chExt cx="0" cy="0"/>
        </a:xfrm>
      </p:grpSpPr>
      <p:sp>
        <p:nvSpPr>
          <p:cNvPr id="296" name="Shape 296"/>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297" name="Shape 2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72" name="Shape 72"/>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73" name="Shape 73"/>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78" name="Shape 7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6" name="Shape 8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02" name="Shape 10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11" name="Shape 11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jpg"/><Relationship Id="rId3" Type="http://schemas.openxmlformats.org/officeDocument/2006/relationships/image" Target="../media/image0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cxnSp>
          <p:nvCxnSpPr>
            <p:cNvPr id="23" name="Shape 23"/>
            <p:cNvCxnSpPr/>
            <p:nvPr/>
          </p:nvCxnSpPr>
          <p:spPr>
            <a:xfrm rot="5400000">
              <a:off x="8090693" y="5312567"/>
              <a:ext cx="247649" cy="249237"/>
            </a:xfrm>
            <a:prstGeom prst="straightConnector1">
              <a:avLst/>
            </a:prstGeom>
            <a:noFill/>
            <a:ln cap="rnd" cmpd="sng" w="9525">
              <a:solidFill>
                <a:schemeClr val="lt1"/>
              </a:solidFill>
              <a:prstDash val="solid"/>
              <a:miter/>
              <a:headEnd len="med" w="med" type="none"/>
              <a:tailEnd len="med" w="med" type="none"/>
            </a:ln>
          </p:spPr>
        </p:cxnSp>
      </p:grpSp>
      <p:sp>
        <p:nvSpPr>
          <p:cNvPr id="24" name="Shape 24"/>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25" name="Shape 25"/>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mo"/>
              <a:buChar char="•"/>
              <a:defRPr/>
            </a:lvl1pPr>
            <a:lvl2pPr indent="-82550" lvl="1" marL="742950" marR="0" rtl="0" algn="l">
              <a:lnSpc>
                <a:spcPct val="100000"/>
              </a:lnSpc>
              <a:spcBef>
                <a:spcPts val="640"/>
              </a:spcBef>
              <a:spcAft>
                <a:spcPts val="0"/>
              </a:spcAft>
              <a:buClr>
                <a:srgbClr val="000099"/>
              </a:buClr>
              <a:buFont typeface="Arimo"/>
              <a:buChar char="•"/>
              <a:defRPr/>
            </a:lvl2pPr>
            <a:lvl3pPr indent="-50800" lvl="2" marL="1143000" marR="0" rtl="0" algn="l">
              <a:lnSpc>
                <a:spcPct val="100000"/>
              </a:lnSpc>
              <a:spcBef>
                <a:spcPts val="560"/>
              </a:spcBef>
              <a:spcAft>
                <a:spcPts val="0"/>
              </a:spcAft>
              <a:buClr>
                <a:srgbClr val="000099"/>
              </a:buClr>
              <a:buFont typeface="Arimo"/>
              <a:buChar char="•"/>
              <a:defRPr/>
            </a:lvl3pPr>
            <a:lvl4pPr indent="-76200" lvl="3" marL="1600200" marR="0" rtl="0" algn="l">
              <a:lnSpc>
                <a:spcPct val="100000"/>
              </a:lnSpc>
              <a:spcBef>
                <a:spcPts val="480"/>
              </a:spcBef>
              <a:spcAft>
                <a:spcPts val="0"/>
              </a:spcAft>
              <a:buClr>
                <a:srgbClr val="000099"/>
              </a:buClr>
              <a:buFont typeface="Arimo"/>
              <a:buChar char="•"/>
              <a:defRPr/>
            </a:lvl4pPr>
            <a:lvl5pPr indent="-101600" lvl="4" marL="2057400" marR="0" rtl="0" algn="l">
              <a:lnSpc>
                <a:spcPct val="100000"/>
              </a:lnSpc>
              <a:spcBef>
                <a:spcPts val="400"/>
              </a:spcBef>
              <a:spcAft>
                <a:spcPts val="0"/>
              </a:spcAft>
              <a:buClr>
                <a:srgbClr val="000099"/>
              </a:buClr>
              <a:buFont typeface="Arimo"/>
              <a:buChar char="•"/>
              <a:defRPr/>
            </a:lvl5pPr>
            <a:lvl6pPr indent="-101600" lvl="5" marL="2514600" marR="0" rtl="0" algn="l">
              <a:lnSpc>
                <a:spcPct val="100000"/>
              </a:lnSpc>
              <a:spcBef>
                <a:spcPts val="400"/>
              </a:spcBef>
              <a:spcAft>
                <a:spcPts val="0"/>
              </a:spcAft>
              <a:buClr>
                <a:srgbClr val="000099"/>
              </a:buClr>
              <a:buFont typeface="Arimo"/>
              <a:buChar char="•"/>
              <a:defRPr/>
            </a:lvl6pPr>
            <a:lvl7pPr indent="-101600" lvl="6" marL="3429000" marR="0" rtl="0" algn="l">
              <a:lnSpc>
                <a:spcPct val="100000"/>
              </a:lnSpc>
              <a:spcBef>
                <a:spcPts val="400"/>
              </a:spcBef>
              <a:spcAft>
                <a:spcPts val="0"/>
              </a:spcAft>
              <a:buClr>
                <a:srgbClr val="000099"/>
              </a:buClr>
              <a:buFont typeface="Arimo"/>
              <a:buChar char="•"/>
              <a:defRPr/>
            </a:lvl7pPr>
            <a:lvl8pPr indent="-101600" lvl="7" marL="4800600" marR="0" rtl="0" algn="l">
              <a:lnSpc>
                <a:spcPct val="100000"/>
              </a:lnSpc>
              <a:spcBef>
                <a:spcPts val="400"/>
              </a:spcBef>
              <a:spcAft>
                <a:spcPts val="0"/>
              </a:spcAft>
              <a:buClr>
                <a:srgbClr val="000099"/>
              </a:buClr>
              <a:buFont typeface="Arimo"/>
              <a:buChar char="•"/>
              <a:defRPr/>
            </a:lvl8pPr>
            <a:lvl9pPr indent="-101600" lvl="8" marL="6629400" marR="0" rtl="0" algn="l">
              <a:lnSpc>
                <a:spcPct val="100000"/>
              </a:lnSpc>
              <a:spcBef>
                <a:spcPts val="400"/>
              </a:spcBef>
              <a:spcAft>
                <a:spcPts val="0"/>
              </a:spcAft>
              <a:buClr>
                <a:srgbClr val="000099"/>
              </a:buClr>
              <a:buFont typeface="Arimo"/>
              <a:buChar char="•"/>
              <a:defRPr/>
            </a:lvl9pPr>
          </a:lstStyle>
          <a:p/>
        </p:txBody>
      </p:sp>
      <p:pic>
        <p:nvPicPr>
          <p:cNvPr id="26" name="Shape 26"/>
          <p:cNvPicPr preferRelativeResize="0"/>
          <p:nvPr/>
        </p:nvPicPr>
        <p:blipFill rotWithShape="1">
          <a:blip r:embed="rId2">
            <a:alphaModFix/>
          </a:blip>
          <a:srcRect b="13512" l="13482" r="12358" t="5404"/>
          <a:stretch/>
        </p:blipFill>
        <p:spPr>
          <a:xfrm>
            <a:off x="8420100" y="6045200"/>
            <a:ext cx="558799" cy="762000"/>
          </a:xfrm>
          <a:prstGeom prst="rect">
            <a:avLst/>
          </a:prstGeom>
          <a:solidFill>
            <a:schemeClr val="folHlink"/>
          </a:solidFill>
          <a:ln>
            <a:noFill/>
          </a:ln>
        </p:spPr>
      </p:pic>
      <p:sp>
        <p:nvSpPr>
          <p:cNvPr id="27" name="Shape 27"/>
          <p:cNvSpPr txBox="1"/>
          <p:nvPr>
            <p:ph idx="11" type="ftr"/>
          </p:nvPr>
        </p:nvSpPr>
        <p:spPr>
          <a:xfrm>
            <a:off x="1371600" y="6248400"/>
            <a:ext cx="6705599"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28" name="Shape 28"/>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cxnSp>
        <p:nvCxnSpPr>
          <p:cNvPr id="29" name="Shape 29"/>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0" name="Shape 30"/>
          <p:cNvPicPr preferRelativeResize="0"/>
          <p:nvPr/>
        </p:nvPicPr>
        <p:blipFill rotWithShape="1">
          <a:blip r:embed="rId3">
            <a:alphaModFix/>
          </a:blip>
          <a:srcRect b="0" l="0" r="0" t="0"/>
          <a:stretch/>
        </p:blipFill>
        <p:spPr>
          <a:xfrm>
            <a:off x="244475" y="2819400"/>
            <a:ext cx="8899525" cy="400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lt1"/>
        </a:solidFill>
      </p:bgPr>
    </p:bg>
    <p:spTree>
      <p:nvGrpSpPr>
        <p:cNvPr id="31" name="Shape 31"/>
        <p:cNvGrpSpPr/>
        <p:nvPr/>
      </p:nvGrpSpPr>
      <p:grpSpPr>
        <a:xfrm>
          <a:off x="0" y="0"/>
          <a:ext cx="0" cy="0"/>
          <a:chOff x="0" y="0"/>
          <a:chExt cx="0" cy="0"/>
        </a:xfrm>
      </p:grpSpPr>
      <p:sp>
        <p:nvSpPr>
          <p:cNvPr id="32" name="Shape 3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3" name="Shape 3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34" name="Shape 3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5" name="Shape 35"/>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mo"/>
              <a:buChar char="•"/>
              <a:defRPr/>
            </a:lvl1pPr>
            <a:lvl2pPr indent="-82550" lvl="1" marL="742950" rtl="0" algn="l">
              <a:lnSpc>
                <a:spcPct val="100000"/>
              </a:lnSpc>
              <a:spcBef>
                <a:spcPts val="640"/>
              </a:spcBef>
              <a:spcAft>
                <a:spcPts val="0"/>
              </a:spcAft>
              <a:buClr>
                <a:srgbClr val="000099"/>
              </a:buClr>
              <a:buFont typeface="Arimo"/>
              <a:buChar char="•"/>
              <a:defRPr/>
            </a:lvl2pPr>
            <a:lvl3pPr indent="-50800" lvl="2" marL="1143000" rtl="0" algn="l">
              <a:lnSpc>
                <a:spcPct val="100000"/>
              </a:lnSpc>
              <a:spcBef>
                <a:spcPts val="560"/>
              </a:spcBef>
              <a:spcAft>
                <a:spcPts val="0"/>
              </a:spcAft>
              <a:buClr>
                <a:srgbClr val="000099"/>
              </a:buClr>
              <a:buFont typeface="Arimo"/>
              <a:buChar char="•"/>
              <a:defRPr/>
            </a:lvl3pPr>
            <a:lvl4pPr indent="-76200" lvl="3" marL="1600200" rtl="0" algn="l">
              <a:lnSpc>
                <a:spcPct val="100000"/>
              </a:lnSpc>
              <a:spcBef>
                <a:spcPts val="480"/>
              </a:spcBef>
              <a:spcAft>
                <a:spcPts val="0"/>
              </a:spcAft>
              <a:buClr>
                <a:srgbClr val="000099"/>
              </a:buClr>
              <a:buFont typeface="Arimo"/>
              <a:buChar char="•"/>
              <a:defRPr/>
            </a:lvl4pPr>
            <a:lvl5pPr indent="-101600" lvl="4" marL="2057400" rtl="0" algn="l">
              <a:lnSpc>
                <a:spcPct val="100000"/>
              </a:lnSpc>
              <a:spcBef>
                <a:spcPts val="400"/>
              </a:spcBef>
              <a:spcAft>
                <a:spcPts val="0"/>
              </a:spcAft>
              <a:buClr>
                <a:srgbClr val="000099"/>
              </a:buClr>
              <a:buFont typeface="Arimo"/>
              <a:buChar char="•"/>
              <a:defRPr/>
            </a:lvl5pPr>
            <a:lvl6pPr indent="-101600" lvl="5" marL="2514600" rtl="0" algn="l">
              <a:lnSpc>
                <a:spcPct val="100000"/>
              </a:lnSpc>
              <a:spcBef>
                <a:spcPts val="400"/>
              </a:spcBef>
              <a:spcAft>
                <a:spcPts val="0"/>
              </a:spcAft>
              <a:buClr>
                <a:srgbClr val="000099"/>
              </a:buClr>
              <a:buFont typeface="Arimo"/>
              <a:buChar char="•"/>
              <a:defRPr/>
            </a:lvl6pPr>
            <a:lvl7pPr indent="-101600" lvl="6" marL="3429000" rtl="0" algn="l">
              <a:lnSpc>
                <a:spcPct val="100000"/>
              </a:lnSpc>
              <a:spcBef>
                <a:spcPts val="400"/>
              </a:spcBef>
              <a:spcAft>
                <a:spcPts val="0"/>
              </a:spcAft>
              <a:buClr>
                <a:srgbClr val="000099"/>
              </a:buClr>
              <a:buFont typeface="Arimo"/>
              <a:buChar char="•"/>
              <a:defRPr/>
            </a:lvl7pPr>
            <a:lvl8pPr indent="-101600" lvl="7" marL="4800600" rtl="0" algn="l">
              <a:lnSpc>
                <a:spcPct val="100000"/>
              </a:lnSpc>
              <a:spcBef>
                <a:spcPts val="400"/>
              </a:spcBef>
              <a:spcAft>
                <a:spcPts val="0"/>
              </a:spcAft>
              <a:buClr>
                <a:srgbClr val="000099"/>
              </a:buClr>
              <a:buFont typeface="Arimo"/>
              <a:buChar char="•"/>
              <a:defRPr/>
            </a:lvl8pPr>
            <a:lvl9pPr indent="-101600" lvl="8" marL="6629400" rtl="0" algn="l">
              <a:lnSpc>
                <a:spcPct val="100000"/>
              </a:lnSpc>
              <a:spcBef>
                <a:spcPts val="400"/>
              </a:spcBef>
              <a:spcAft>
                <a:spcPts val="0"/>
              </a:spcAft>
              <a:buClr>
                <a:srgbClr val="000099"/>
              </a:buClr>
              <a:buFont typeface="Arimo"/>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bg>
      <p:bgPr>
        <a:solidFill>
          <a:schemeClr val="lt1"/>
        </a:solidFill>
      </p:bgPr>
    </p:bg>
    <p:spTree>
      <p:nvGrpSpPr>
        <p:cNvPr id="36" name="Shape 36"/>
        <p:cNvGrpSpPr/>
        <p:nvPr/>
      </p:nvGrpSpPr>
      <p:grpSpPr>
        <a:xfrm>
          <a:off x="0" y="0"/>
          <a:ext cx="0" cy="0"/>
          <a:chOff x="0" y="0"/>
          <a:chExt cx="0" cy="0"/>
        </a:xfrm>
      </p:grpSpPr>
      <p:sp>
        <p:nvSpPr>
          <p:cNvPr id="37" name="Shape 37"/>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8" name="Shape 38"/>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39" name="Shape 39"/>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40" name="Shape 40"/>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mo"/>
              <a:buChar char="•"/>
              <a:defRPr/>
            </a:lvl1pPr>
            <a:lvl2pPr indent="-82550" lvl="1" marL="742950" rtl="0" algn="l">
              <a:lnSpc>
                <a:spcPct val="100000"/>
              </a:lnSpc>
              <a:spcBef>
                <a:spcPts val="640"/>
              </a:spcBef>
              <a:spcAft>
                <a:spcPts val="0"/>
              </a:spcAft>
              <a:buClr>
                <a:srgbClr val="000099"/>
              </a:buClr>
              <a:buFont typeface="Arimo"/>
              <a:buChar char="•"/>
              <a:defRPr/>
            </a:lvl2pPr>
            <a:lvl3pPr indent="-50800" lvl="2" marL="1143000" rtl="0" algn="l">
              <a:lnSpc>
                <a:spcPct val="100000"/>
              </a:lnSpc>
              <a:spcBef>
                <a:spcPts val="560"/>
              </a:spcBef>
              <a:spcAft>
                <a:spcPts val="0"/>
              </a:spcAft>
              <a:buClr>
                <a:srgbClr val="000099"/>
              </a:buClr>
              <a:buFont typeface="Arimo"/>
              <a:buChar char="•"/>
              <a:defRPr/>
            </a:lvl3pPr>
            <a:lvl4pPr indent="-76200" lvl="3" marL="1600200" rtl="0" algn="l">
              <a:lnSpc>
                <a:spcPct val="100000"/>
              </a:lnSpc>
              <a:spcBef>
                <a:spcPts val="480"/>
              </a:spcBef>
              <a:spcAft>
                <a:spcPts val="0"/>
              </a:spcAft>
              <a:buClr>
                <a:srgbClr val="000099"/>
              </a:buClr>
              <a:buFont typeface="Arimo"/>
              <a:buChar char="•"/>
              <a:defRPr/>
            </a:lvl4pPr>
            <a:lvl5pPr indent="-101600" lvl="4" marL="2057400" rtl="0" algn="l">
              <a:lnSpc>
                <a:spcPct val="100000"/>
              </a:lnSpc>
              <a:spcBef>
                <a:spcPts val="400"/>
              </a:spcBef>
              <a:spcAft>
                <a:spcPts val="0"/>
              </a:spcAft>
              <a:buClr>
                <a:srgbClr val="000099"/>
              </a:buClr>
              <a:buFont typeface="Arimo"/>
              <a:buChar char="•"/>
              <a:defRPr/>
            </a:lvl5pPr>
            <a:lvl6pPr indent="-101600" lvl="5" marL="2514600" rtl="0" algn="l">
              <a:lnSpc>
                <a:spcPct val="100000"/>
              </a:lnSpc>
              <a:spcBef>
                <a:spcPts val="400"/>
              </a:spcBef>
              <a:spcAft>
                <a:spcPts val="0"/>
              </a:spcAft>
              <a:buClr>
                <a:srgbClr val="000099"/>
              </a:buClr>
              <a:buFont typeface="Arimo"/>
              <a:buChar char="•"/>
              <a:defRPr/>
            </a:lvl6pPr>
            <a:lvl7pPr indent="-101600" lvl="6" marL="3429000" rtl="0" algn="l">
              <a:lnSpc>
                <a:spcPct val="100000"/>
              </a:lnSpc>
              <a:spcBef>
                <a:spcPts val="400"/>
              </a:spcBef>
              <a:spcAft>
                <a:spcPts val="0"/>
              </a:spcAft>
              <a:buClr>
                <a:srgbClr val="000099"/>
              </a:buClr>
              <a:buFont typeface="Arimo"/>
              <a:buChar char="•"/>
              <a:defRPr/>
            </a:lvl7pPr>
            <a:lvl8pPr indent="-101600" lvl="7" marL="4800600" rtl="0" algn="l">
              <a:lnSpc>
                <a:spcPct val="100000"/>
              </a:lnSpc>
              <a:spcBef>
                <a:spcPts val="400"/>
              </a:spcBef>
              <a:spcAft>
                <a:spcPts val="0"/>
              </a:spcAft>
              <a:buClr>
                <a:srgbClr val="000099"/>
              </a:buClr>
              <a:buFont typeface="Arimo"/>
              <a:buChar char="•"/>
              <a:defRPr/>
            </a:lvl8pPr>
            <a:lvl9pPr indent="-101600" lvl="8" marL="6629400" rtl="0" algn="l">
              <a:lnSpc>
                <a:spcPct val="100000"/>
              </a:lnSpc>
              <a:spcBef>
                <a:spcPts val="400"/>
              </a:spcBef>
              <a:spcAft>
                <a:spcPts val="0"/>
              </a:spcAft>
              <a:buClr>
                <a:srgbClr val="000099"/>
              </a:buClr>
              <a:buFont typeface="Arimo"/>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bg>
      <p:bgPr>
        <a:solidFill>
          <a:schemeClr val="lt1"/>
        </a:solidFill>
      </p:bgPr>
    </p:bg>
    <p:spTree>
      <p:nvGrpSpPr>
        <p:cNvPr id="41" name="Shape 41"/>
        <p:cNvGrpSpPr/>
        <p:nvPr/>
      </p:nvGrpSpPr>
      <p:grpSpPr>
        <a:xfrm>
          <a:off x="0" y="0"/>
          <a:ext cx="0" cy="0"/>
          <a:chOff x="0" y="0"/>
          <a:chExt cx="0" cy="0"/>
        </a:xfrm>
      </p:grpSpPr>
      <p:sp>
        <p:nvSpPr>
          <p:cNvPr id="42" name="Shape 4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3" name="Shape 4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44" name="Shape 4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45" name="Shape 45"/>
          <p:cNvSpPr txBox="1"/>
          <p:nvPr>
            <p:ph idx="1" type="body"/>
          </p:nvPr>
        </p:nvSpPr>
        <p:spPr>
          <a:xfrm>
            <a:off x="571500" y="1676400"/>
            <a:ext cx="3922712"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mo"/>
              <a:buChar char="•"/>
              <a:defRPr/>
            </a:lvl1pPr>
            <a:lvl2pPr indent="-82550" lvl="1" marL="742950" rtl="0" algn="l">
              <a:lnSpc>
                <a:spcPct val="100000"/>
              </a:lnSpc>
              <a:spcBef>
                <a:spcPts val="640"/>
              </a:spcBef>
              <a:spcAft>
                <a:spcPts val="0"/>
              </a:spcAft>
              <a:buClr>
                <a:srgbClr val="000099"/>
              </a:buClr>
              <a:buFont typeface="Arimo"/>
              <a:buChar char="•"/>
              <a:defRPr/>
            </a:lvl2pPr>
            <a:lvl3pPr indent="-50800" lvl="2" marL="1143000" rtl="0" algn="l">
              <a:lnSpc>
                <a:spcPct val="100000"/>
              </a:lnSpc>
              <a:spcBef>
                <a:spcPts val="560"/>
              </a:spcBef>
              <a:spcAft>
                <a:spcPts val="0"/>
              </a:spcAft>
              <a:buClr>
                <a:srgbClr val="000099"/>
              </a:buClr>
              <a:buFont typeface="Arimo"/>
              <a:buChar char="•"/>
              <a:defRPr/>
            </a:lvl3pPr>
            <a:lvl4pPr indent="-76200" lvl="3" marL="1600200" rtl="0" algn="l">
              <a:lnSpc>
                <a:spcPct val="100000"/>
              </a:lnSpc>
              <a:spcBef>
                <a:spcPts val="480"/>
              </a:spcBef>
              <a:spcAft>
                <a:spcPts val="0"/>
              </a:spcAft>
              <a:buClr>
                <a:srgbClr val="000099"/>
              </a:buClr>
              <a:buFont typeface="Arimo"/>
              <a:buChar char="•"/>
              <a:defRPr/>
            </a:lvl4pPr>
            <a:lvl5pPr indent="-101600" lvl="4" marL="2057400" rtl="0" algn="l">
              <a:lnSpc>
                <a:spcPct val="100000"/>
              </a:lnSpc>
              <a:spcBef>
                <a:spcPts val="400"/>
              </a:spcBef>
              <a:spcAft>
                <a:spcPts val="0"/>
              </a:spcAft>
              <a:buClr>
                <a:srgbClr val="000099"/>
              </a:buClr>
              <a:buFont typeface="Arimo"/>
              <a:buChar char="•"/>
              <a:defRPr/>
            </a:lvl5pPr>
            <a:lvl6pPr indent="-101600" lvl="5" marL="2514600" rtl="0" algn="l">
              <a:lnSpc>
                <a:spcPct val="100000"/>
              </a:lnSpc>
              <a:spcBef>
                <a:spcPts val="400"/>
              </a:spcBef>
              <a:spcAft>
                <a:spcPts val="0"/>
              </a:spcAft>
              <a:buClr>
                <a:srgbClr val="000099"/>
              </a:buClr>
              <a:buFont typeface="Arimo"/>
              <a:buChar char="•"/>
              <a:defRPr/>
            </a:lvl6pPr>
            <a:lvl7pPr indent="-101600" lvl="6" marL="3429000" rtl="0" algn="l">
              <a:lnSpc>
                <a:spcPct val="100000"/>
              </a:lnSpc>
              <a:spcBef>
                <a:spcPts val="400"/>
              </a:spcBef>
              <a:spcAft>
                <a:spcPts val="0"/>
              </a:spcAft>
              <a:buClr>
                <a:srgbClr val="000099"/>
              </a:buClr>
              <a:buFont typeface="Arimo"/>
              <a:buChar char="•"/>
              <a:defRPr/>
            </a:lvl7pPr>
            <a:lvl8pPr indent="-101600" lvl="7" marL="4800600" rtl="0" algn="l">
              <a:lnSpc>
                <a:spcPct val="100000"/>
              </a:lnSpc>
              <a:spcBef>
                <a:spcPts val="400"/>
              </a:spcBef>
              <a:spcAft>
                <a:spcPts val="0"/>
              </a:spcAft>
              <a:buClr>
                <a:srgbClr val="000099"/>
              </a:buClr>
              <a:buFont typeface="Arimo"/>
              <a:buChar char="•"/>
              <a:defRPr/>
            </a:lvl8pPr>
            <a:lvl9pPr indent="-101600" lvl="8" marL="6629400" rtl="0" algn="l">
              <a:lnSpc>
                <a:spcPct val="100000"/>
              </a:lnSpc>
              <a:spcBef>
                <a:spcPts val="400"/>
              </a:spcBef>
              <a:spcAft>
                <a:spcPts val="0"/>
              </a:spcAft>
              <a:buClr>
                <a:srgbClr val="000099"/>
              </a:buClr>
              <a:buFont typeface="Arimo"/>
              <a:buChar char="•"/>
              <a:defRPr/>
            </a:lvl9pPr>
          </a:lstStyle>
          <a:p/>
        </p:txBody>
      </p:sp>
      <p:sp>
        <p:nvSpPr>
          <p:cNvPr id="46" name="Shape 46"/>
          <p:cNvSpPr txBox="1"/>
          <p:nvPr>
            <p:ph idx="2" type="body"/>
          </p:nvPr>
        </p:nvSpPr>
        <p:spPr>
          <a:xfrm>
            <a:off x="4649787" y="1676400"/>
            <a:ext cx="3922712"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mo"/>
              <a:buChar char="•"/>
              <a:defRPr/>
            </a:lvl1pPr>
            <a:lvl2pPr indent="-82550" lvl="1" marL="742950" rtl="0" algn="l">
              <a:lnSpc>
                <a:spcPct val="100000"/>
              </a:lnSpc>
              <a:spcBef>
                <a:spcPts val="640"/>
              </a:spcBef>
              <a:spcAft>
                <a:spcPts val="0"/>
              </a:spcAft>
              <a:buClr>
                <a:srgbClr val="000099"/>
              </a:buClr>
              <a:buFont typeface="Arimo"/>
              <a:buChar char="•"/>
              <a:defRPr/>
            </a:lvl2pPr>
            <a:lvl3pPr indent="-50800" lvl="2" marL="1143000" rtl="0" algn="l">
              <a:lnSpc>
                <a:spcPct val="100000"/>
              </a:lnSpc>
              <a:spcBef>
                <a:spcPts val="560"/>
              </a:spcBef>
              <a:spcAft>
                <a:spcPts val="0"/>
              </a:spcAft>
              <a:buClr>
                <a:srgbClr val="000099"/>
              </a:buClr>
              <a:buFont typeface="Arimo"/>
              <a:buChar char="•"/>
              <a:defRPr/>
            </a:lvl3pPr>
            <a:lvl4pPr indent="-76200" lvl="3" marL="1600200" rtl="0" algn="l">
              <a:lnSpc>
                <a:spcPct val="100000"/>
              </a:lnSpc>
              <a:spcBef>
                <a:spcPts val="480"/>
              </a:spcBef>
              <a:spcAft>
                <a:spcPts val="0"/>
              </a:spcAft>
              <a:buClr>
                <a:srgbClr val="000099"/>
              </a:buClr>
              <a:buFont typeface="Arimo"/>
              <a:buChar char="•"/>
              <a:defRPr/>
            </a:lvl4pPr>
            <a:lvl5pPr indent="-101600" lvl="4" marL="2057400" rtl="0" algn="l">
              <a:lnSpc>
                <a:spcPct val="100000"/>
              </a:lnSpc>
              <a:spcBef>
                <a:spcPts val="400"/>
              </a:spcBef>
              <a:spcAft>
                <a:spcPts val="0"/>
              </a:spcAft>
              <a:buClr>
                <a:srgbClr val="000099"/>
              </a:buClr>
              <a:buFont typeface="Arimo"/>
              <a:buChar char="•"/>
              <a:defRPr/>
            </a:lvl5pPr>
            <a:lvl6pPr indent="-101600" lvl="5" marL="2514600" rtl="0" algn="l">
              <a:lnSpc>
                <a:spcPct val="100000"/>
              </a:lnSpc>
              <a:spcBef>
                <a:spcPts val="400"/>
              </a:spcBef>
              <a:spcAft>
                <a:spcPts val="0"/>
              </a:spcAft>
              <a:buClr>
                <a:srgbClr val="000099"/>
              </a:buClr>
              <a:buFont typeface="Arimo"/>
              <a:buChar char="•"/>
              <a:defRPr/>
            </a:lvl6pPr>
            <a:lvl7pPr indent="-101600" lvl="6" marL="3429000" rtl="0" algn="l">
              <a:lnSpc>
                <a:spcPct val="100000"/>
              </a:lnSpc>
              <a:spcBef>
                <a:spcPts val="400"/>
              </a:spcBef>
              <a:spcAft>
                <a:spcPts val="0"/>
              </a:spcAft>
              <a:buClr>
                <a:srgbClr val="000099"/>
              </a:buClr>
              <a:buFont typeface="Arimo"/>
              <a:buChar char="•"/>
              <a:defRPr/>
            </a:lvl7pPr>
            <a:lvl8pPr indent="-101600" lvl="7" marL="4800600" rtl="0" algn="l">
              <a:lnSpc>
                <a:spcPct val="100000"/>
              </a:lnSpc>
              <a:spcBef>
                <a:spcPts val="400"/>
              </a:spcBef>
              <a:spcAft>
                <a:spcPts val="0"/>
              </a:spcAft>
              <a:buClr>
                <a:srgbClr val="000099"/>
              </a:buClr>
              <a:buFont typeface="Arimo"/>
              <a:buChar char="•"/>
              <a:defRPr/>
            </a:lvl8pPr>
            <a:lvl9pPr indent="-101600" lvl="8" marL="6629400" rtl="0" algn="l">
              <a:lnSpc>
                <a:spcPct val="100000"/>
              </a:lnSpc>
              <a:spcBef>
                <a:spcPts val="400"/>
              </a:spcBef>
              <a:spcAft>
                <a:spcPts val="0"/>
              </a:spcAft>
              <a:buClr>
                <a:srgbClr val="000099"/>
              </a:buClr>
              <a:buFont typeface="Arimo"/>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mo"/>
              <a:buChar char="•"/>
              <a:defRPr/>
            </a:lvl1pPr>
            <a:lvl2pPr indent="-82550" lvl="1" marL="742950" marR="0" rtl="0" algn="l">
              <a:lnSpc>
                <a:spcPct val="100000"/>
              </a:lnSpc>
              <a:spcBef>
                <a:spcPts val="640"/>
              </a:spcBef>
              <a:spcAft>
                <a:spcPts val="0"/>
              </a:spcAft>
              <a:buClr>
                <a:srgbClr val="000099"/>
              </a:buClr>
              <a:buFont typeface="Arimo"/>
              <a:buChar char="•"/>
              <a:defRPr/>
            </a:lvl2pPr>
            <a:lvl3pPr indent="-50800" lvl="2" marL="1143000" marR="0" rtl="0" algn="l">
              <a:lnSpc>
                <a:spcPct val="100000"/>
              </a:lnSpc>
              <a:spcBef>
                <a:spcPts val="560"/>
              </a:spcBef>
              <a:spcAft>
                <a:spcPts val="0"/>
              </a:spcAft>
              <a:buClr>
                <a:srgbClr val="000099"/>
              </a:buClr>
              <a:buFont typeface="Arimo"/>
              <a:buChar char="•"/>
              <a:defRPr/>
            </a:lvl3pPr>
            <a:lvl4pPr indent="-76200" lvl="3" marL="1600200" marR="0" rtl="0" algn="l">
              <a:lnSpc>
                <a:spcPct val="100000"/>
              </a:lnSpc>
              <a:spcBef>
                <a:spcPts val="480"/>
              </a:spcBef>
              <a:spcAft>
                <a:spcPts val="0"/>
              </a:spcAft>
              <a:buClr>
                <a:srgbClr val="000099"/>
              </a:buClr>
              <a:buFont typeface="Arimo"/>
              <a:buChar char="•"/>
              <a:defRPr/>
            </a:lvl4pPr>
            <a:lvl5pPr indent="-101600" lvl="4" marL="2057400" marR="0" rtl="0" algn="l">
              <a:lnSpc>
                <a:spcPct val="100000"/>
              </a:lnSpc>
              <a:spcBef>
                <a:spcPts val="400"/>
              </a:spcBef>
              <a:spcAft>
                <a:spcPts val="0"/>
              </a:spcAft>
              <a:buClr>
                <a:srgbClr val="000099"/>
              </a:buClr>
              <a:buFont typeface="Arimo"/>
              <a:buChar char="•"/>
              <a:defRPr/>
            </a:lvl5pPr>
            <a:lvl6pPr indent="-101600" lvl="5" marL="2514600" marR="0" rtl="0" algn="l">
              <a:lnSpc>
                <a:spcPct val="100000"/>
              </a:lnSpc>
              <a:spcBef>
                <a:spcPts val="400"/>
              </a:spcBef>
              <a:spcAft>
                <a:spcPts val="0"/>
              </a:spcAft>
              <a:buClr>
                <a:srgbClr val="000099"/>
              </a:buClr>
              <a:buFont typeface="Arimo"/>
              <a:buChar char="•"/>
              <a:defRPr/>
            </a:lvl6pPr>
            <a:lvl7pPr indent="-101600" lvl="6" marL="3429000" marR="0" rtl="0" algn="l">
              <a:lnSpc>
                <a:spcPct val="100000"/>
              </a:lnSpc>
              <a:spcBef>
                <a:spcPts val="400"/>
              </a:spcBef>
              <a:spcAft>
                <a:spcPts val="0"/>
              </a:spcAft>
              <a:buClr>
                <a:srgbClr val="000099"/>
              </a:buClr>
              <a:buFont typeface="Arimo"/>
              <a:buChar char="•"/>
              <a:defRPr/>
            </a:lvl7pPr>
            <a:lvl8pPr indent="-101600" lvl="7" marL="4800600" marR="0" rtl="0" algn="l">
              <a:lnSpc>
                <a:spcPct val="100000"/>
              </a:lnSpc>
              <a:spcBef>
                <a:spcPts val="400"/>
              </a:spcBef>
              <a:spcAft>
                <a:spcPts val="0"/>
              </a:spcAft>
              <a:buClr>
                <a:srgbClr val="000099"/>
              </a:buClr>
              <a:buFont typeface="Arimo"/>
              <a:buChar char="•"/>
              <a:defRPr/>
            </a:lvl8pPr>
            <a:lvl9pPr indent="-101600" lvl="8" marL="6629400" marR="0" rtl="0" algn="l">
              <a:lnSpc>
                <a:spcPct val="100000"/>
              </a:lnSpc>
              <a:spcBef>
                <a:spcPts val="400"/>
              </a:spcBef>
              <a:spcAft>
                <a:spcPts val="0"/>
              </a:spcAft>
              <a:buClr>
                <a:srgbClr val="000099"/>
              </a:buClr>
              <a:buFont typeface="Arimo"/>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cxnSp>
        <p:nvCxnSpPr>
          <p:cNvPr id="13" name="Shape 13"/>
          <p:cNvCxnSpPr/>
          <p:nvPr/>
        </p:nvCxnSpPr>
        <p:spPr>
          <a:xfrm flipH="1" rot="10800000">
            <a:off x="8494711" y="6034087"/>
            <a:ext cx="192087" cy="193675"/>
          </a:xfrm>
          <a:prstGeom prst="straightConnector1">
            <a:avLst/>
          </a:prstGeom>
          <a:noFill/>
          <a:ln cap="rnd" cmpd="sng" w="9525">
            <a:solidFill>
              <a:schemeClr val="lt1"/>
            </a:solidFill>
            <a:prstDash val="solid"/>
            <a:miter/>
            <a:headEnd len="med" w="med" type="none"/>
            <a:tailEnd len="med" w="med" type="none"/>
          </a:ln>
        </p:spPr>
      </p:cxnSp>
      <p:sp>
        <p:nvSpPr>
          <p:cNvPr id="14" name="Shape 14"/>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0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0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07.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0.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0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ctrTitle"/>
          </p:nvPr>
        </p:nvSpPr>
        <p:spPr>
          <a:xfrm>
            <a:off x="533400" y="1371600"/>
            <a:ext cx="8305799" cy="1295400"/>
          </a:xfrm>
          <a:prstGeom prst="rect">
            <a:avLst/>
          </a:prstGeom>
          <a:noFill/>
          <a:ln>
            <a:noFill/>
          </a:ln>
        </p:spPr>
        <p:txBody>
          <a:bodyPr anchorCtr="0" anchor="ctr" bIns="46025" lIns="92075" rIns="92075" tIns="46025">
            <a:noAutofit/>
          </a:bodyPr>
          <a:lstStyle/>
          <a:p>
            <a:pPr indent="0" lvl="0" marL="0" marR="0" rtl="0" algn="l">
              <a:lnSpc>
                <a:spcPct val="100000"/>
              </a:lnSpc>
              <a:spcBef>
                <a:spcPts val="0"/>
              </a:spcBef>
              <a:spcAft>
                <a:spcPts val="0"/>
              </a:spcAft>
              <a:buClr>
                <a:srgbClr val="000099"/>
              </a:buClr>
              <a:buSzPct val="25000"/>
              <a:buFont typeface="Arimo"/>
              <a:buNone/>
            </a:pPr>
            <a:r>
              <a:rPr b="1" i="0" lang="en-US" sz="4800" u="none" cap="none" strike="noStrike">
                <a:solidFill>
                  <a:srgbClr val="000099"/>
                </a:solidFill>
                <a:latin typeface="Arimo"/>
                <a:ea typeface="Arimo"/>
                <a:cs typeface="Arimo"/>
                <a:sym typeface="Arimo"/>
              </a:rPr>
              <a:t>Systems Analysis and Design</a:t>
            </a:r>
          </a:p>
        </p:txBody>
      </p:sp>
      <p:sp>
        <p:nvSpPr>
          <p:cNvPr id="52" name="Shape 52"/>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53" name="Shape 53"/>
          <p:cNvSpPr/>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54" name="Shape 54"/>
          <p:cNvSpPr txBox="1"/>
          <p:nvPr>
            <p:ph idx="1" type="subTitle"/>
          </p:nvPr>
        </p:nvSpPr>
        <p:spPr>
          <a:xfrm>
            <a:off x="762000" y="3200400"/>
            <a:ext cx="7772400" cy="22860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000099"/>
              </a:buClr>
              <a:buSzPct val="25000"/>
              <a:buFont typeface="Arial"/>
              <a:buNone/>
            </a:pPr>
            <a:r>
              <a:rPr b="0" i="0" lang="en-US" sz="2400" u="none" cap="none" strike="noStrike">
                <a:solidFill>
                  <a:srgbClr val="000099"/>
                </a:solidFill>
                <a:latin typeface="Arial"/>
                <a:ea typeface="Arial"/>
                <a:cs typeface="Arial"/>
                <a:sym typeface="Arial"/>
              </a:rPr>
              <a:t>Alan Dennis, Barbara Haley Wixom, and Roberta Roth</a:t>
            </a:r>
            <a:br>
              <a:rPr b="0" i="0" lang="en-US" sz="2400" u="none" cap="none" strike="noStrike">
                <a:solidFill>
                  <a:srgbClr val="000099"/>
                </a:solidFill>
                <a:latin typeface="Arial"/>
                <a:ea typeface="Arial"/>
                <a:cs typeface="Arial"/>
                <a:sym typeface="Arial"/>
              </a:rPr>
            </a:br>
            <a:r>
              <a:rPr b="0" i="0" lang="en-US" sz="2400" u="none" cap="none" strike="noStrike">
                <a:solidFill>
                  <a:srgbClr val="000099"/>
                </a:solidFill>
                <a:latin typeface="Arial"/>
                <a:ea typeface="Arial"/>
                <a:cs typeface="Arial"/>
                <a:sym typeface="Arial"/>
              </a:rPr>
              <a:t>John Wiley &amp; Sons, Inc.</a:t>
            </a:r>
          </a:p>
          <a:p>
            <a:pPr indent="0" lvl="0" marL="0" marR="0" rtl="0" algn="l">
              <a:lnSpc>
                <a:spcPct val="80000"/>
              </a:lnSpc>
              <a:spcBef>
                <a:spcPts val="560"/>
              </a:spcBef>
              <a:spcAft>
                <a:spcPts val="0"/>
              </a:spcAft>
              <a:buClr>
                <a:srgbClr val="000099"/>
              </a:buClr>
              <a:buSzPct val="25000"/>
              <a:buFont typeface="Arimo"/>
              <a:buNone/>
            </a:pPr>
            <a:r>
              <a:t/>
            </a:r>
            <a:endParaRPr b="0" i="0" sz="2800" u="none" cap="none" strike="noStrike">
              <a:solidFill>
                <a:srgbClr val="000099"/>
              </a:solidFill>
              <a:latin typeface="Arimo"/>
              <a:ea typeface="Arimo"/>
              <a:cs typeface="Arimo"/>
              <a:sym typeface="Arimo"/>
            </a:endParaRPr>
          </a:p>
          <a:p>
            <a:pPr indent="0" lvl="0" marL="0" marR="0" rtl="0" algn="l">
              <a:lnSpc>
                <a:spcPct val="80000"/>
              </a:lnSpc>
              <a:spcBef>
                <a:spcPts val="560"/>
              </a:spcBef>
              <a:spcAft>
                <a:spcPts val="0"/>
              </a:spcAft>
              <a:buClr>
                <a:srgbClr val="CC0000"/>
              </a:buClr>
              <a:buSzPct val="25000"/>
              <a:buFont typeface="Arimo"/>
              <a:buNone/>
            </a:pPr>
            <a:r>
              <a:rPr b="0" i="0" lang="en-US" sz="2800" u="none" cap="none" strike="noStrike">
                <a:solidFill>
                  <a:srgbClr val="CC0000"/>
                </a:solidFill>
                <a:latin typeface="Arimo"/>
                <a:ea typeface="Arimo"/>
                <a:cs typeface="Arimo"/>
                <a:sym typeface="Arimo"/>
              </a:rPr>
              <a:t>Slides by Candace S. Garrod</a:t>
            </a:r>
          </a:p>
          <a:p>
            <a:pPr indent="0" lvl="0" marL="0" marR="0" rtl="0" algn="l">
              <a:lnSpc>
                <a:spcPct val="80000"/>
              </a:lnSpc>
              <a:spcBef>
                <a:spcPts val="400"/>
              </a:spcBef>
              <a:spcAft>
                <a:spcPts val="0"/>
              </a:spcAft>
              <a:buClr>
                <a:srgbClr val="CC0000"/>
              </a:buClr>
              <a:buSzPct val="25000"/>
              <a:buFont typeface="Arimo"/>
              <a:buNone/>
            </a:pPr>
            <a:r>
              <a:rPr b="0" i="0" lang="en-US" sz="2000" u="none" cap="none" strike="noStrike">
                <a:solidFill>
                  <a:srgbClr val="CC0000"/>
                </a:solidFill>
                <a:latin typeface="Arimo"/>
                <a:ea typeface="Arimo"/>
                <a:cs typeface="Arimo"/>
                <a:sym typeface="Arimo"/>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0" name="Shape 120"/>
        <p:cNvGrpSpPr/>
        <p:nvPr/>
      </p:nvGrpSpPr>
      <p:grpSpPr>
        <a:xfrm>
          <a:off x="0" y="0"/>
          <a:ext cx="0" cy="0"/>
          <a:chOff x="0" y="0"/>
          <a:chExt cx="0" cy="0"/>
        </a:xfrm>
      </p:grpSpPr>
      <p:sp>
        <p:nvSpPr>
          <p:cNvPr id="121" name="Shape 121"/>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22" name="Shape 12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23" name="Shape 12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Server-Based Architecture</a:t>
            </a:r>
          </a:p>
        </p:txBody>
      </p:sp>
      <p:pic>
        <p:nvPicPr>
          <p:cNvPr id="124" name="Shape 124"/>
          <p:cNvPicPr preferRelativeResize="0"/>
          <p:nvPr/>
        </p:nvPicPr>
        <p:blipFill rotWithShape="1">
          <a:blip r:embed="rId3">
            <a:alphaModFix/>
          </a:blip>
          <a:srcRect b="39393" l="21568" r="21568" t="38636"/>
          <a:stretch/>
        </p:blipFill>
        <p:spPr>
          <a:xfrm>
            <a:off x="533400" y="1752600"/>
            <a:ext cx="8001000" cy="44195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8" name="Shape 128"/>
        <p:cNvGrpSpPr/>
        <p:nvPr/>
      </p:nvGrpSpPr>
      <p:grpSpPr>
        <a:xfrm>
          <a:off x="0" y="0"/>
          <a:ext cx="0" cy="0"/>
          <a:chOff x="0" y="0"/>
          <a:chExt cx="0" cy="0"/>
        </a:xfrm>
      </p:grpSpPr>
      <p:sp>
        <p:nvSpPr>
          <p:cNvPr id="129" name="Shape 129"/>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30" name="Shape 13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31" name="Shape 13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Client-Based Architecture</a:t>
            </a:r>
          </a:p>
        </p:txBody>
      </p:sp>
      <p:pic>
        <p:nvPicPr>
          <p:cNvPr id="132" name="Shape 132"/>
          <p:cNvPicPr preferRelativeResize="0"/>
          <p:nvPr/>
        </p:nvPicPr>
        <p:blipFill rotWithShape="1">
          <a:blip r:embed="rId3">
            <a:alphaModFix/>
          </a:blip>
          <a:srcRect b="40908" l="21568" r="21568" t="40908"/>
          <a:stretch/>
        </p:blipFill>
        <p:spPr>
          <a:xfrm>
            <a:off x="304800" y="1828800"/>
            <a:ext cx="8534399" cy="41909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6" name="Shape 136"/>
        <p:cNvGrpSpPr/>
        <p:nvPr/>
      </p:nvGrpSpPr>
      <p:grpSpPr>
        <a:xfrm>
          <a:off x="0" y="0"/>
          <a:ext cx="0" cy="0"/>
          <a:chOff x="0" y="0"/>
          <a:chExt cx="0" cy="0"/>
        </a:xfrm>
      </p:grpSpPr>
      <p:sp>
        <p:nvSpPr>
          <p:cNvPr id="137" name="Shape 137"/>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38" name="Shape 13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39" name="Shape 139"/>
          <p:cNvSpPr txBox="1"/>
          <p:nvPr>
            <p:ph type="title"/>
          </p:nvPr>
        </p:nvSpPr>
        <p:spPr>
          <a:xfrm>
            <a:off x="571500" y="304800"/>
            <a:ext cx="7962899"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Client-Server Architecture (Two-Tiered)</a:t>
            </a:r>
          </a:p>
        </p:txBody>
      </p:sp>
      <p:pic>
        <p:nvPicPr>
          <p:cNvPr id="140" name="Shape 140"/>
          <p:cNvPicPr preferRelativeResize="0"/>
          <p:nvPr/>
        </p:nvPicPr>
        <p:blipFill rotWithShape="1">
          <a:blip r:embed="rId3">
            <a:alphaModFix/>
          </a:blip>
          <a:srcRect b="40149" l="21568" r="20587" t="40151"/>
          <a:stretch/>
        </p:blipFill>
        <p:spPr>
          <a:xfrm>
            <a:off x="762000" y="2057400"/>
            <a:ext cx="7772400" cy="39623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4" name="Shape 144"/>
        <p:cNvGrpSpPr/>
        <p:nvPr/>
      </p:nvGrpSpPr>
      <p:grpSpPr>
        <a:xfrm>
          <a:off x="0" y="0"/>
          <a:ext cx="0" cy="0"/>
          <a:chOff x="0" y="0"/>
          <a:chExt cx="0" cy="0"/>
        </a:xfrm>
      </p:grpSpPr>
      <p:sp>
        <p:nvSpPr>
          <p:cNvPr id="145" name="Shape 145"/>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46" name="Shape 14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47" name="Shape 14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Client-Server Attributes</a:t>
            </a:r>
          </a:p>
        </p:txBody>
      </p:sp>
      <p:sp>
        <p:nvSpPr>
          <p:cNvPr id="148" name="Shape 148"/>
          <p:cNvSpPr txBox="1"/>
          <p:nvPr>
            <p:ph idx="1" type="body"/>
          </p:nvPr>
        </p:nvSpPr>
        <p:spPr>
          <a:xfrm>
            <a:off x="571500" y="1676400"/>
            <a:ext cx="3922712"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0000"/>
              </a:buClr>
              <a:buSzPct val="100000"/>
              <a:buFont typeface="Arimo"/>
              <a:buChar char="•"/>
            </a:pPr>
            <a:r>
              <a:rPr b="0" i="0" lang="en-US" sz="3200" u="none" cap="none" strike="noStrike">
                <a:solidFill>
                  <a:srgbClr val="CC0000"/>
                </a:solidFill>
                <a:latin typeface="Arimo"/>
                <a:ea typeface="Arimo"/>
                <a:cs typeface="Arimo"/>
                <a:sym typeface="Arimo"/>
              </a:rPr>
              <a:t>Benefits</a:t>
            </a:r>
          </a:p>
          <a:p>
            <a:pPr indent="-285750" lvl="1" marL="742950" marR="0" rtl="0" algn="l">
              <a:lnSpc>
                <a:spcPct val="100000"/>
              </a:lnSpc>
              <a:spcBef>
                <a:spcPts val="480"/>
              </a:spcBef>
              <a:spcAft>
                <a:spcPts val="0"/>
              </a:spcAft>
              <a:buClr>
                <a:srgbClr val="000099"/>
              </a:buClr>
              <a:buSzPct val="100000"/>
              <a:buFont typeface="Arimo"/>
              <a:buChar char="•"/>
            </a:pPr>
            <a:r>
              <a:rPr b="1" i="0" lang="en-US" sz="2400" u="none" cap="none" strike="noStrike">
                <a:solidFill>
                  <a:srgbClr val="000099"/>
                </a:solidFill>
                <a:latin typeface="Arimo"/>
                <a:ea typeface="Arimo"/>
                <a:cs typeface="Arimo"/>
                <a:sym typeface="Arimo"/>
              </a:rPr>
              <a:t>Scalable </a:t>
            </a:r>
          </a:p>
          <a:p>
            <a:pPr indent="-285750" lvl="1" marL="742950" marR="0" rtl="0" algn="l">
              <a:lnSpc>
                <a:spcPct val="100000"/>
              </a:lnSpc>
              <a:spcBef>
                <a:spcPts val="480"/>
              </a:spcBef>
              <a:spcAft>
                <a:spcPts val="0"/>
              </a:spcAft>
              <a:buClr>
                <a:srgbClr val="000099"/>
              </a:buClr>
              <a:buSzPct val="100000"/>
              <a:buFont typeface="Arimo"/>
              <a:buChar char="•"/>
            </a:pPr>
            <a:r>
              <a:rPr b="1" i="0" lang="en-US" sz="2400" u="none" cap="none" strike="noStrike">
                <a:solidFill>
                  <a:srgbClr val="000099"/>
                </a:solidFill>
                <a:latin typeface="Arimo"/>
                <a:ea typeface="Arimo"/>
                <a:cs typeface="Arimo"/>
                <a:sym typeface="Arimo"/>
              </a:rPr>
              <a:t>Works with multiple vendors/products through </a:t>
            </a:r>
            <a:r>
              <a:rPr b="1" i="0" lang="en-US" sz="2400" u="none" cap="none" strike="noStrike">
                <a:solidFill>
                  <a:srgbClr val="CC0000"/>
                </a:solidFill>
                <a:latin typeface="Arimo"/>
                <a:ea typeface="Arimo"/>
                <a:cs typeface="Arimo"/>
                <a:sym typeface="Arimo"/>
              </a:rPr>
              <a:t>middleware</a:t>
            </a:r>
            <a:r>
              <a:rPr b="1" i="0" lang="en-US" sz="2400" u="none" cap="none" strike="noStrike">
                <a:solidFill>
                  <a:srgbClr val="000099"/>
                </a:solidFill>
                <a:latin typeface="Arimo"/>
                <a:ea typeface="Arimo"/>
                <a:cs typeface="Arimo"/>
                <a:sym typeface="Arimo"/>
              </a:rPr>
              <a:t> </a:t>
            </a:r>
          </a:p>
          <a:p>
            <a:pPr indent="-285750" lvl="1" marL="742950" marR="0" rtl="0" algn="l">
              <a:lnSpc>
                <a:spcPct val="100000"/>
              </a:lnSpc>
              <a:spcBef>
                <a:spcPts val="480"/>
              </a:spcBef>
              <a:spcAft>
                <a:spcPts val="0"/>
              </a:spcAft>
              <a:buClr>
                <a:srgbClr val="000099"/>
              </a:buClr>
              <a:buSzPct val="100000"/>
              <a:buFont typeface="Arimo"/>
              <a:buChar char="•"/>
            </a:pPr>
            <a:r>
              <a:rPr b="1" i="0" lang="en-US" sz="2400" u="none" cap="none" strike="noStrike">
                <a:solidFill>
                  <a:srgbClr val="000099"/>
                </a:solidFill>
                <a:latin typeface="Arimo"/>
                <a:ea typeface="Arimo"/>
                <a:cs typeface="Arimo"/>
                <a:sym typeface="Arimo"/>
              </a:rPr>
              <a:t>Improved modularity of web-based systems</a:t>
            </a:r>
          </a:p>
          <a:p>
            <a:pPr indent="-285750" lvl="1" marL="742950" marR="0" rtl="0" algn="l">
              <a:lnSpc>
                <a:spcPct val="100000"/>
              </a:lnSpc>
              <a:spcBef>
                <a:spcPts val="480"/>
              </a:spcBef>
              <a:spcAft>
                <a:spcPts val="0"/>
              </a:spcAft>
              <a:buClr>
                <a:srgbClr val="000099"/>
              </a:buClr>
              <a:buSzPct val="100000"/>
              <a:buFont typeface="Arimo"/>
              <a:buChar char="•"/>
            </a:pPr>
            <a:r>
              <a:rPr b="1" i="0" lang="en-US" sz="2400" u="none" cap="none" strike="noStrike">
                <a:solidFill>
                  <a:srgbClr val="000099"/>
                </a:solidFill>
                <a:latin typeface="Arimo"/>
                <a:ea typeface="Arimo"/>
                <a:cs typeface="Arimo"/>
                <a:sym typeface="Arimo"/>
              </a:rPr>
              <a:t>No central point of failure</a:t>
            </a:r>
          </a:p>
        </p:txBody>
      </p:sp>
      <p:sp>
        <p:nvSpPr>
          <p:cNvPr id="149" name="Shape 149"/>
          <p:cNvSpPr txBox="1"/>
          <p:nvPr>
            <p:ph idx="2" type="body"/>
          </p:nvPr>
        </p:nvSpPr>
        <p:spPr>
          <a:xfrm>
            <a:off x="4649787" y="1676400"/>
            <a:ext cx="3922712"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0000"/>
              </a:buClr>
              <a:buSzPct val="100000"/>
              <a:buFont typeface="Arimo"/>
              <a:buChar char="•"/>
            </a:pPr>
            <a:r>
              <a:rPr b="0" i="0" lang="en-US" sz="3200" u="none" cap="none" strike="noStrike">
                <a:solidFill>
                  <a:srgbClr val="CC0000"/>
                </a:solidFill>
                <a:latin typeface="Arimo"/>
                <a:ea typeface="Arimo"/>
                <a:cs typeface="Arimo"/>
                <a:sym typeface="Arimo"/>
              </a:rPr>
              <a:t>Limitations</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Complexity</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New programming languages and techniques (adds stress for personnel)</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More complex to update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3" name="Shape 153"/>
        <p:cNvGrpSpPr/>
        <p:nvPr/>
      </p:nvGrpSpPr>
      <p:grpSpPr>
        <a:xfrm>
          <a:off x="0" y="0"/>
          <a:ext cx="0" cy="0"/>
          <a:chOff x="0" y="0"/>
          <a:chExt cx="0" cy="0"/>
        </a:xfrm>
      </p:grpSpPr>
      <p:sp>
        <p:nvSpPr>
          <p:cNvPr id="154" name="Shape 154"/>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55" name="Shape 15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56" name="Shape 156"/>
          <p:cNvSpPr txBox="1"/>
          <p:nvPr>
            <p:ph type="title"/>
          </p:nvPr>
        </p:nvSpPr>
        <p:spPr>
          <a:xfrm>
            <a:off x="533400" y="304800"/>
            <a:ext cx="7962899"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Three-Tiered Client-Server Architecture</a:t>
            </a:r>
          </a:p>
        </p:txBody>
      </p:sp>
      <p:pic>
        <p:nvPicPr>
          <p:cNvPr id="157" name="Shape 157"/>
          <p:cNvPicPr preferRelativeResize="0"/>
          <p:nvPr/>
        </p:nvPicPr>
        <p:blipFill rotWithShape="1">
          <a:blip r:embed="rId3">
            <a:alphaModFix/>
          </a:blip>
          <a:srcRect b="40149" l="19607" r="19607" t="40151"/>
          <a:stretch/>
        </p:blipFill>
        <p:spPr>
          <a:xfrm>
            <a:off x="533400" y="1828800"/>
            <a:ext cx="8001000" cy="4114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1" name="Shape 161"/>
        <p:cNvGrpSpPr/>
        <p:nvPr/>
      </p:nvGrpSpPr>
      <p:grpSpPr>
        <a:xfrm>
          <a:off x="0" y="0"/>
          <a:ext cx="0" cy="0"/>
          <a:chOff x="0" y="0"/>
          <a:chExt cx="0" cy="0"/>
        </a:xfrm>
      </p:grpSpPr>
      <p:sp>
        <p:nvSpPr>
          <p:cNvPr id="162" name="Shape 162"/>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63" name="Shape 16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64" name="Shape 16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Four-Tiered Client-Server Architecture</a:t>
            </a:r>
          </a:p>
        </p:txBody>
      </p:sp>
      <p:pic>
        <p:nvPicPr>
          <p:cNvPr id="165" name="Shape 165"/>
          <p:cNvPicPr preferRelativeResize="0"/>
          <p:nvPr/>
        </p:nvPicPr>
        <p:blipFill rotWithShape="1">
          <a:blip r:embed="rId3">
            <a:alphaModFix/>
          </a:blip>
          <a:srcRect b="31816" l="21568" r="21568" t="31059"/>
          <a:stretch/>
        </p:blipFill>
        <p:spPr>
          <a:xfrm>
            <a:off x="1066800" y="1676400"/>
            <a:ext cx="7010400" cy="44195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9" name="Shape 169"/>
        <p:cNvGrpSpPr/>
        <p:nvPr/>
      </p:nvGrpSpPr>
      <p:grpSpPr>
        <a:xfrm>
          <a:off x="0" y="0"/>
          <a:ext cx="0" cy="0"/>
          <a:chOff x="0" y="0"/>
          <a:chExt cx="0" cy="0"/>
        </a:xfrm>
      </p:grpSpPr>
      <p:sp>
        <p:nvSpPr>
          <p:cNvPr id="170" name="Shape 170"/>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71" name="Shape 17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72" name="Shape 17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N-Tiered versus 2-Tiered Client-Server Architectures</a:t>
            </a:r>
          </a:p>
        </p:txBody>
      </p:sp>
      <p:sp>
        <p:nvSpPr>
          <p:cNvPr id="173" name="Shape 173"/>
          <p:cNvSpPr txBox="1"/>
          <p:nvPr>
            <p:ph idx="1" type="body"/>
          </p:nvPr>
        </p:nvSpPr>
        <p:spPr>
          <a:xfrm>
            <a:off x="571500" y="1676400"/>
            <a:ext cx="3922712"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0" i="0" lang="en-US" sz="3200" u="none" cap="none" strike="noStrike">
                <a:solidFill>
                  <a:srgbClr val="3333FF"/>
                </a:solidFill>
                <a:latin typeface="Arimo"/>
                <a:ea typeface="Arimo"/>
                <a:cs typeface="Arimo"/>
                <a:sym typeface="Arimo"/>
              </a:rPr>
              <a:t>Benefits</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Separates processing to better balance load on different servers</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More scalable</a:t>
            </a:r>
          </a:p>
        </p:txBody>
      </p:sp>
      <p:sp>
        <p:nvSpPr>
          <p:cNvPr id="174" name="Shape 174"/>
          <p:cNvSpPr txBox="1"/>
          <p:nvPr>
            <p:ph idx="2" type="body"/>
          </p:nvPr>
        </p:nvSpPr>
        <p:spPr>
          <a:xfrm>
            <a:off x="4649787" y="1676400"/>
            <a:ext cx="3922712"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0" i="0" lang="en-US" sz="3200" u="none" cap="none" strike="noStrike">
                <a:solidFill>
                  <a:srgbClr val="3333FF"/>
                </a:solidFill>
                <a:latin typeface="Arimo"/>
                <a:ea typeface="Arimo"/>
                <a:cs typeface="Arimo"/>
                <a:sym typeface="Arimo"/>
              </a:rPr>
              <a:t>Limitations</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Greater load on the network</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More difficult to program and test</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8" name="Shape 178"/>
        <p:cNvGrpSpPr/>
        <p:nvPr/>
      </p:nvGrpSpPr>
      <p:grpSpPr>
        <a:xfrm>
          <a:off x="0" y="0"/>
          <a:ext cx="0" cy="0"/>
          <a:chOff x="0" y="0"/>
          <a:chExt cx="0" cy="0"/>
        </a:xfrm>
      </p:grpSpPr>
      <p:sp>
        <p:nvSpPr>
          <p:cNvPr id="179" name="Shape 179"/>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80" name="Shape 18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81" name="Shape 18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FF"/>
              </a:buClr>
              <a:buSzPct val="25000"/>
              <a:buFont typeface="Arimo"/>
              <a:buNone/>
            </a:pPr>
            <a:r>
              <a:rPr b="1" i="0" lang="en-US" sz="4000" u="none" cap="none" strike="noStrike">
                <a:solidFill>
                  <a:srgbClr val="3333FF"/>
                </a:solidFill>
                <a:latin typeface="Arimo"/>
                <a:ea typeface="Arimo"/>
                <a:cs typeface="Arimo"/>
                <a:sym typeface="Arimo"/>
              </a:rPr>
              <a:t>Your Turn</a:t>
            </a:r>
          </a:p>
        </p:txBody>
      </p:sp>
      <p:sp>
        <p:nvSpPr>
          <p:cNvPr id="182" name="Shape 18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Consider the course registration system at your university:</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What computing architecture does it use?</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What computing architecture would you use if you were replacing it today?</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7" name="Shape 187"/>
        <p:cNvGrpSpPr/>
        <p:nvPr/>
      </p:nvGrpSpPr>
      <p:grpSpPr>
        <a:xfrm>
          <a:off x="0" y="0"/>
          <a:ext cx="0" cy="0"/>
          <a:chOff x="0" y="0"/>
          <a:chExt cx="0" cy="0"/>
        </a:xfrm>
      </p:grpSpPr>
      <p:sp>
        <p:nvSpPr>
          <p:cNvPr id="188" name="Shape 188"/>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400" u="none" cap="none" strike="noStrike">
                <a:solidFill>
                  <a:srgbClr val="000099"/>
                </a:solidFill>
                <a:latin typeface="Arimo"/>
                <a:ea typeface="Arimo"/>
                <a:cs typeface="Arimo"/>
                <a:sym typeface="Arimo"/>
              </a:rPr>
              <a:t>CREATING AN ARCHITECTURE DESIGN</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2" name="Shape 192"/>
        <p:cNvGrpSpPr/>
        <p:nvPr/>
      </p:nvGrpSpPr>
      <p:grpSpPr>
        <a:xfrm>
          <a:off x="0" y="0"/>
          <a:ext cx="0" cy="0"/>
          <a:chOff x="0" y="0"/>
          <a:chExt cx="0" cy="0"/>
        </a:xfrm>
      </p:grpSpPr>
      <p:sp>
        <p:nvSpPr>
          <p:cNvPr id="193" name="Shape 193"/>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94" name="Shape 19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95" name="Shape 19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Selecting an Architecture Design</a:t>
            </a:r>
          </a:p>
        </p:txBody>
      </p:sp>
      <p:sp>
        <p:nvSpPr>
          <p:cNvPr id="196" name="Shape 19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Lower costs often used to justify choice of client-server</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Recommended selection process:</a:t>
            </a:r>
          </a:p>
          <a:p>
            <a:pPr indent="-285750" lvl="1" marL="74295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Expand nonfunctional requirement details</a:t>
            </a:r>
          </a:p>
          <a:p>
            <a:pPr indent="-285750" lvl="1" marL="74295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Base architecture selection on the detailed nonfunctional requirements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x="0" y="0"/>
          <a:ext cx="0" cy="0"/>
          <a:chOff x="0" y="0"/>
          <a:chExt cx="0" cy="0"/>
        </a:xfrm>
      </p:grpSpPr>
      <p:sp>
        <p:nvSpPr>
          <p:cNvPr id="60" name="Shape 60"/>
          <p:cNvSpPr txBox="1"/>
          <p:nvPr>
            <p:ph type="ctrTitle"/>
          </p:nvPr>
        </p:nvSpPr>
        <p:spPr>
          <a:xfrm>
            <a:off x="990600" y="1600200"/>
            <a:ext cx="7467600" cy="1295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Architecture Design</a:t>
            </a:r>
          </a:p>
        </p:txBody>
      </p:sp>
      <p:sp>
        <p:nvSpPr>
          <p:cNvPr id="61" name="Shape 61"/>
          <p:cNvSpPr txBox="1"/>
          <p:nvPr>
            <p:ph idx="1" type="subTitle"/>
          </p:nvPr>
        </p:nvSpPr>
        <p:spPr>
          <a:xfrm>
            <a:off x="990600" y="3200400"/>
            <a:ext cx="7239000"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0" i="0" lang="en-US" sz="3600" u="none" cap="none" strike="noStrike">
                <a:solidFill>
                  <a:srgbClr val="000099"/>
                </a:solidFill>
                <a:latin typeface="Arimo"/>
                <a:ea typeface="Arimo"/>
                <a:cs typeface="Arimo"/>
                <a:sym typeface="Arimo"/>
              </a:rPr>
              <a:t>Chapter 8</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0" name="Shape 200"/>
        <p:cNvGrpSpPr/>
        <p:nvPr/>
      </p:nvGrpSpPr>
      <p:grpSpPr>
        <a:xfrm>
          <a:off x="0" y="0"/>
          <a:ext cx="0" cy="0"/>
          <a:chOff x="0" y="0"/>
          <a:chExt cx="0" cy="0"/>
        </a:xfrm>
      </p:grpSpPr>
      <p:sp>
        <p:nvSpPr>
          <p:cNvPr id="201" name="Shape 201"/>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02" name="Shape 20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03" name="Shape 20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Operational Requirements</a:t>
            </a:r>
          </a:p>
        </p:txBody>
      </p:sp>
      <p:pic>
        <p:nvPicPr>
          <p:cNvPr id="204" name="Shape 204"/>
          <p:cNvPicPr preferRelativeResize="0"/>
          <p:nvPr/>
        </p:nvPicPr>
        <p:blipFill rotWithShape="1">
          <a:blip r:embed="rId3">
            <a:alphaModFix/>
          </a:blip>
          <a:srcRect b="35605" l="10784" r="10784" t="29545"/>
          <a:stretch/>
        </p:blipFill>
        <p:spPr>
          <a:xfrm>
            <a:off x="304800" y="1981200"/>
            <a:ext cx="8534399" cy="4190999"/>
          </a:xfrm>
          <a:prstGeom prst="rect">
            <a:avLst/>
          </a:prstGeom>
          <a:noFill/>
          <a:ln>
            <a:noFill/>
          </a:ln>
        </p:spPr>
      </p:pic>
      <p:sp>
        <p:nvSpPr>
          <p:cNvPr id="205" name="Shape 205"/>
          <p:cNvSpPr txBox="1"/>
          <p:nvPr/>
        </p:nvSpPr>
        <p:spPr>
          <a:xfrm>
            <a:off x="152400" y="1600200"/>
            <a:ext cx="861059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1" i="0" lang="en-US" sz="1600" u="none" cap="none" strike="noStrike">
                <a:solidFill>
                  <a:schemeClr val="dk1"/>
                </a:solidFill>
                <a:latin typeface="Tahoma"/>
                <a:ea typeface="Tahoma"/>
                <a:cs typeface="Tahoma"/>
                <a:sym typeface="Tahoma"/>
              </a:rPr>
              <a:t>  Type of Requirement              Definition                                       Examples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9" name="Shape 209"/>
        <p:cNvGrpSpPr/>
        <p:nvPr/>
      </p:nvGrpSpPr>
      <p:grpSpPr>
        <a:xfrm>
          <a:off x="0" y="0"/>
          <a:ext cx="0" cy="0"/>
          <a:chOff x="0" y="0"/>
          <a:chExt cx="0" cy="0"/>
        </a:xfrm>
      </p:grpSpPr>
      <p:sp>
        <p:nvSpPr>
          <p:cNvPr id="210" name="Shape 210"/>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11" name="Shape 21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12" name="Shape 21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Performance Requirements</a:t>
            </a:r>
          </a:p>
        </p:txBody>
      </p:sp>
      <p:pic>
        <p:nvPicPr>
          <p:cNvPr id="213" name="Shape 213"/>
          <p:cNvPicPr preferRelativeResize="0"/>
          <p:nvPr/>
        </p:nvPicPr>
        <p:blipFill rotWithShape="1">
          <a:blip r:embed="rId3">
            <a:alphaModFix/>
          </a:blip>
          <a:srcRect b="40907" l="10784" r="10784" t="31060"/>
          <a:stretch/>
        </p:blipFill>
        <p:spPr>
          <a:xfrm>
            <a:off x="609600" y="1676400"/>
            <a:ext cx="8001000" cy="43434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7" name="Shape 217"/>
        <p:cNvGrpSpPr/>
        <p:nvPr/>
      </p:nvGrpSpPr>
      <p:grpSpPr>
        <a:xfrm>
          <a:off x="0" y="0"/>
          <a:ext cx="0" cy="0"/>
          <a:chOff x="0" y="0"/>
          <a:chExt cx="0" cy="0"/>
        </a:xfrm>
      </p:grpSpPr>
      <p:sp>
        <p:nvSpPr>
          <p:cNvPr id="218" name="Shape 218"/>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19" name="Shape 21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20" name="Shape 22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Security Requirements</a:t>
            </a:r>
          </a:p>
        </p:txBody>
      </p:sp>
      <p:pic>
        <p:nvPicPr>
          <p:cNvPr id="221" name="Shape 221"/>
          <p:cNvPicPr preferRelativeResize="0"/>
          <p:nvPr/>
        </p:nvPicPr>
        <p:blipFill rotWithShape="1">
          <a:blip r:embed="rId3">
            <a:alphaModFix/>
          </a:blip>
          <a:srcRect b="40907" l="10784" r="9802" t="32575"/>
          <a:stretch/>
        </p:blipFill>
        <p:spPr>
          <a:xfrm>
            <a:off x="381000" y="1752600"/>
            <a:ext cx="8381999" cy="43434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5" name="Shape 225"/>
        <p:cNvGrpSpPr/>
        <p:nvPr/>
      </p:nvGrpSpPr>
      <p:grpSpPr>
        <a:xfrm>
          <a:off x="0" y="0"/>
          <a:ext cx="0" cy="0"/>
          <a:chOff x="0" y="0"/>
          <a:chExt cx="0" cy="0"/>
        </a:xfrm>
      </p:grpSpPr>
      <p:sp>
        <p:nvSpPr>
          <p:cNvPr id="226" name="Shape 226"/>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27" name="Shape 22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28" name="Shape 22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Cultural/Political Requirements</a:t>
            </a:r>
          </a:p>
        </p:txBody>
      </p:sp>
      <p:pic>
        <p:nvPicPr>
          <p:cNvPr id="229" name="Shape 229"/>
          <p:cNvPicPr preferRelativeResize="0"/>
          <p:nvPr/>
        </p:nvPicPr>
        <p:blipFill rotWithShape="1">
          <a:blip r:embed="rId3">
            <a:alphaModFix/>
          </a:blip>
          <a:srcRect b="37878" l="10784" r="10784" t="30302"/>
          <a:stretch/>
        </p:blipFill>
        <p:spPr>
          <a:xfrm>
            <a:off x="533400" y="1905000"/>
            <a:ext cx="8077199" cy="4114800"/>
          </a:xfrm>
          <a:prstGeom prst="rect">
            <a:avLst/>
          </a:prstGeom>
          <a:noFill/>
          <a:ln>
            <a:noFill/>
          </a:ln>
        </p:spPr>
      </p:pic>
      <p:sp>
        <p:nvSpPr>
          <p:cNvPr id="230" name="Shape 230"/>
          <p:cNvSpPr txBox="1"/>
          <p:nvPr/>
        </p:nvSpPr>
        <p:spPr>
          <a:xfrm>
            <a:off x="152400" y="1600200"/>
            <a:ext cx="861059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1" i="0" lang="en-US" sz="1600" u="none" cap="none" strike="noStrike">
                <a:solidFill>
                  <a:schemeClr val="dk1"/>
                </a:solidFill>
                <a:latin typeface="Tahoma"/>
                <a:ea typeface="Tahoma"/>
                <a:cs typeface="Tahoma"/>
                <a:sym typeface="Tahoma"/>
              </a:rPr>
              <a:t>      Type of Requirement           Definition                                   Examples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4" name="Shape 234"/>
        <p:cNvGrpSpPr/>
        <p:nvPr/>
      </p:nvGrpSpPr>
      <p:grpSpPr>
        <a:xfrm>
          <a:off x="0" y="0"/>
          <a:ext cx="0" cy="0"/>
          <a:chOff x="0" y="0"/>
          <a:chExt cx="0" cy="0"/>
        </a:xfrm>
      </p:grpSpPr>
      <p:sp>
        <p:nvSpPr>
          <p:cNvPr id="235" name="Shape 235"/>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36" name="Shape 23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37" name="Shape 23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Designing the Architecture</a:t>
            </a:r>
          </a:p>
        </p:txBody>
      </p:sp>
      <p:sp>
        <p:nvSpPr>
          <p:cNvPr id="238" name="Shape 23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Technical environment requirements, driven by business requirements, often define the application architecture</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If not, other nonfunctional requirements become important</a:t>
            </a:r>
          </a:p>
          <a:p>
            <a:pPr indent="-342900" lvl="0" marL="342900" marR="0" rtl="0" algn="l">
              <a:lnSpc>
                <a:spcPct val="100000"/>
              </a:lnSpc>
              <a:spcBef>
                <a:spcPts val="720"/>
              </a:spcBef>
              <a:spcAft>
                <a:spcPts val="0"/>
              </a:spcAft>
              <a:buClr>
                <a:srgbClr val="000099"/>
              </a:buClr>
              <a:buSzPct val="100000"/>
              <a:buFont typeface="Arimo"/>
              <a:buNone/>
            </a:pPr>
            <a:r>
              <a:t/>
            </a:r>
            <a:endParaRPr b="0" i="0" sz="3600" u="none" cap="none" strike="noStrike">
              <a:solidFill>
                <a:srgbClr val="000099"/>
              </a:solidFill>
              <a:latin typeface="Arimo"/>
              <a:ea typeface="Arimo"/>
              <a:cs typeface="Arimo"/>
              <a:sym typeface="Arim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2" name="Shape 242"/>
        <p:cNvGrpSpPr/>
        <p:nvPr/>
      </p:nvGrpSpPr>
      <p:grpSpPr>
        <a:xfrm>
          <a:off x="0" y="0"/>
          <a:ext cx="0" cy="0"/>
          <a:chOff x="0" y="0"/>
          <a:chExt cx="0" cy="0"/>
        </a:xfrm>
      </p:grpSpPr>
      <p:sp>
        <p:nvSpPr>
          <p:cNvPr id="243" name="Shape 243"/>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44" name="Shape 24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45" name="Shape 24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Nonfunctional Requirements and their Implications for Architecture Design</a:t>
            </a:r>
          </a:p>
        </p:txBody>
      </p:sp>
      <p:sp>
        <p:nvSpPr>
          <p:cNvPr id="246" name="Shape 246"/>
          <p:cNvSpPr txBox="1"/>
          <p:nvPr/>
        </p:nvSpPr>
        <p:spPr>
          <a:xfrm>
            <a:off x="838200" y="2286000"/>
            <a:ext cx="25145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247" name="Shape 247"/>
          <p:cNvPicPr preferRelativeResize="0"/>
          <p:nvPr/>
        </p:nvPicPr>
        <p:blipFill rotWithShape="1">
          <a:blip r:embed="rId3">
            <a:alphaModFix/>
          </a:blip>
          <a:srcRect b="29544" l="21568" r="21568" t="21969"/>
          <a:stretch/>
        </p:blipFill>
        <p:spPr>
          <a:xfrm>
            <a:off x="1524000" y="1600200"/>
            <a:ext cx="6019799" cy="4572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2" name="Shape 252"/>
        <p:cNvGrpSpPr/>
        <p:nvPr/>
      </p:nvGrpSpPr>
      <p:grpSpPr>
        <a:xfrm>
          <a:off x="0" y="0"/>
          <a:ext cx="0" cy="0"/>
          <a:chOff x="0" y="0"/>
          <a:chExt cx="0" cy="0"/>
        </a:xfrm>
      </p:grpSpPr>
      <p:sp>
        <p:nvSpPr>
          <p:cNvPr id="253" name="Shape 253"/>
          <p:cNvSpPr txBox="1"/>
          <p:nvPr>
            <p:ph type="ctrTitle"/>
          </p:nvPr>
        </p:nvSpPr>
        <p:spPr>
          <a:xfrm>
            <a:off x="914400" y="1066800"/>
            <a:ext cx="7543800" cy="18288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400" u="none" cap="none" strike="noStrike">
                <a:solidFill>
                  <a:srgbClr val="000099"/>
                </a:solidFill>
                <a:latin typeface="Arimo"/>
                <a:ea typeface="Arimo"/>
                <a:cs typeface="Arimo"/>
                <a:sym typeface="Arimo"/>
              </a:rPr>
              <a:t>HARDWARE AND SOFTWARE SPECIFICATION</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7" name="Shape 257"/>
        <p:cNvGrpSpPr/>
        <p:nvPr/>
      </p:nvGrpSpPr>
      <p:grpSpPr>
        <a:xfrm>
          <a:off x="0" y="0"/>
          <a:ext cx="0" cy="0"/>
          <a:chOff x="0" y="0"/>
          <a:chExt cx="0" cy="0"/>
        </a:xfrm>
      </p:grpSpPr>
      <p:sp>
        <p:nvSpPr>
          <p:cNvPr id="258" name="Shape 258"/>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59" name="Shape 25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60" name="Shape 26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Hardware and Software Specification</a:t>
            </a:r>
          </a:p>
        </p:txBody>
      </p:sp>
      <p:sp>
        <p:nvSpPr>
          <p:cNvPr id="261" name="Shape 26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Used if new hardware or software must be purchased</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Communicates project needs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Actual acquisition of hardware and software usually left to a purchasing department -- especially in larger firms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5" name="Shape 265"/>
        <p:cNvGrpSpPr/>
        <p:nvPr/>
      </p:nvGrpSpPr>
      <p:grpSpPr>
        <a:xfrm>
          <a:off x="0" y="0"/>
          <a:ext cx="0" cy="0"/>
          <a:chOff x="0" y="0"/>
          <a:chExt cx="0" cy="0"/>
        </a:xfrm>
      </p:grpSpPr>
      <p:sp>
        <p:nvSpPr>
          <p:cNvPr id="266" name="Shape 266"/>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67" name="Shape 26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68" name="Shape 26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Hardware and Software Specification</a:t>
            </a:r>
          </a:p>
        </p:txBody>
      </p:sp>
      <p:sp>
        <p:nvSpPr>
          <p:cNvPr id="269" name="Shape 26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Determine software needs</a:t>
            </a:r>
          </a:p>
          <a:p>
            <a:pPr indent="-285750" lvl="1" marL="74295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OS, special purpose</a:t>
            </a:r>
          </a:p>
          <a:p>
            <a:pPr indent="-285750" lvl="1" marL="74295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Training, warranty, maintenance, licensing needs</a:t>
            </a:r>
          </a:p>
          <a:p>
            <a:pPr indent="-342900" lvl="0" marL="342900" marR="0" rtl="0" algn="l">
              <a:lnSpc>
                <a:spcPct val="9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Determine hardware needs</a:t>
            </a:r>
          </a:p>
          <a:p>
            <a:pPr indent="-285750" lvl="1" marL="74295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Server(s), clients, peripherals, backup devices, storage components</a:t>
            </a:r>
          </a:p>
          <a:p>
            <a:pPr indent="-285750" lvl="1" marL="74295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Minimum configuration needs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3" name="Shape 273"/>
        <p:cNvGrpSpPr/>
        <p:nvPr/>
      </p:nvGrpSpPr>
      <p:grpSpPr>
        <a:xfrm>
          <a:off x="0" y="0"/>
          <a:ext cx="0" cy="0"/>
          <a:chOff x="0" y="0"/>
          <a:chExt cx="0" cy="0"/>
        </a:xfrm>
      </p:grpSpPr>
      <p:sp>
        <p:nvSpPr>
          <p:cNvPr id="274" name="Shape 274"/>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75" name="Shape 27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76" name="Shape 27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Sample Hardware and Software Specification</a:t>
            </a:r>
          </a:p>
        </p:txBody>
      </p:sp>
      <p:pic>
        <p:nvPicPr>
          <p:cNvPr id="277" name="Shape 277"/>
          <p:cNvPicPr preferRelativeResize="0"/>
          <p:nvPr/>
        </p:nvPicPr>
        <p:blipFill rotWithShape="1">
          <a:blip r:embed="rId3">
            <a:alphaModFix/>
          </a:blip>
          <a:srcRect b="42424" l="10784" r="9802" t="33332"/>
          <a:stretch/>
        </p:blipFill>
        <p:spPr>
          <a:xfrm>
            <a:off x="609600" y="1981200"/>
            <a:ext cx="7924799" cy="4190999"/>
          </a:xfrm>
          <a:prstGeom prst="rect">
            <a:avLst/>
          </a:prstGeom>
          <a:noFill/>
          <a:ln>
            <a:noFill/>
          </a:ln>
        </p:spPr>
      </p:pic>
      <p:sp>
        <p:nvSpPr>
          <p:cNvPr id="278" name="Shape 278"/>
          <p:cNvSpPr txBox="1"/>
          <p:nvPr/>
        </p:nvSpPr>
        <p:spPr>
          <a:xfrm>
            <a:off x="685800" y="1600200"/>
            <a:ext cx="7696199" cy="7000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0" i="0" lang="en-US" sz="1400" u="none" cap="none" strike="noStrike">
                <a:solidFill>
                  <a:schemeClr val="dk1"/>
                </a:solidFill>
                <a:latin typeface="Tahoma"/>
                <a:ea typeface="Tahoma"/>
                <a:cs typeface="Tahoma"/>
                <a:sym typeface="Tahoma"/>
              </a:rPr>
              <a:t>                          </a:t>
            </a:r>
            <a:r>
              <a:rPr b="1" i="0" lang="en-US" sz="1200" u="none" cap="none" strike="noStrike">
                <a:solidFill>
                  <a:schemeClr val="dk1"/>
                </a:solidFill>
                <a:latin typeface="Tahoma"/>
                <a:ea typeface="Tahoma"/>
                <a:cs typeface="Tahoma"/>
                <a:sym typeface="Tahoma"/>
              </a:rPr>
              <a:t>Standard                       Standard                     Standard                    Standard</a:t>
            </a:r>
            <a:br>
              <a:rPr b="1" i="0" lang="en-US" sz="1200" u="none" cap="none" strike="noStrike">
                <a:solidFill>
                  <a:schemeClr val="dk1"/>
                </a:solidFill>
                <a:latin typeface="Tahoma"/>
                <a:ea typeface="Tahoma"/>
                <a:cs typeface="Tahoma"/>
                <a:sym typeface="Tahoma"/>
              </a:rPr>
            </a:br>
            <a:r>
              <a:rPr b="1" i="0" lang="en-US" sz="1200" u="none" cap="none" strike="noStrike">
                <a:solidFill>
                  <a:schemeClr val="dk1"/>
                </a:solidFill>
                <a:latin typeface="Tahoma"/>
                <a:ea typeface="Tahoma"/>
                <a:cs typeface="Tahoma"/>
                <a:sym typeface="Tahoma"/>
              </a:rPr>
              <a:t>                                    Client                        Web Server          Application Server      Database Server</a:t>
            </a:r>
            <a:br>
              <a:rPr b="1" i="0" lang="en-US" sz="1200" u="none" cap="none" strike="noStrike">
                <a:solidFill>
                  <a:schemeClr val="dk1"/>
                </a:solidFill>
                <a:latin typeface="Tahoma"/>
                <a:ea typeface="Tahoma"/>
                <a:cs typeface="Tahoma"/>
                <a:sym typeface="Tahoma"/>
              </a:rPr>
            </a:br>
            <a:r>
              <a:rPr b="0" i="0" lang="en-US" sz="1400" u="none" cap="none" strike="noStrike">
                <a:solidFill>
                  <a:schemeClr val="dk1"/>
                </a:solidFill>
                <a:latin typeface="Tahoma"/>
                <a:ea typeface="Tahoma"/>
                <a:cs typeface="Tahoma"/>
                <a:sym typeface="Tahoma"/>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 name="Shape 65"/>
        <p:cNvGrpSpPr/>
        <p:nvPr/>
      </p:nvGrpSpPr>
      <p:grpSpPr>
        <a:xfrm>
          <a:off x="0" y="0"/>
          <a:ext cx="0" cy="0"/>
          <a:chOff x="0" y="0"/>
          <a:chExt cx="0" cy="0"/>
        </a:xfrm>
      </p:grpSpPr>
      <p:sp>
        <p:nvSpPr>
          <p:cNvPr id="66" name="Shape 66"/>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67" name="Shape 6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68" name="Shape 6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Key Definitions</a:t>
            </a:r>
          </a:p>
        </p:txBody>
      </p:sp>
      <p:sp>
        <p:nvSpPr>
          <p:cNvPr id="69" name="Shape 6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0" i="0" lang="en-US" sz="2800" u="none" cap="none" strike="noStrike">
                <a:solidFill>
                  <a:srgbClr val="3333FF"/>
                </a:solidFill>
                <a:latin typeface="Arimo"/>
                <a:ea typeface="Arimo"/>
                <a:cs typeface="Arimo"/>
                <a:sym typeface="Arimo"/>
              </a:rPr>
              <a:t>Architecture design</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Plans for how the system will be distributed across computers and what the hardware and software will be used for each computer</a:t>
            </a:r>
          </a:p>
          <a:p>
            <a:pPr indent="-342900" lvl="0" marL="342900" marR="0" rtl="0" algn="l">
              <a:lnSpc>
                <a:spcPct val="100000"/>
              </a:lnSpc>
              <a:spcBef>
                <a:spcPts val="560"/>
              </a:spcBef>
              <a:spcAft>
                <a:spcPts val="0"/>
              </a:spcAft>
              <a:buClr>
                <a:srgbClr val="3333FF"/>
              </a:buClr>
              <a:buSzPct val="100000"/>
              <a:buFont typeface="Arimo"/>
              <a:buChar char="•"/>
            </a:pPr>
            <a:r>
              <a:rPr b="0" i="0" lang="en-US" sz="2800" u="none" cap="none" strike="noStrike">
                <a:solidFill>
                  <a:srgbClr val="3333FF"/>
                </a:solidFill>
                <a:latin typeface="Arimo"/>
                <a:ea typeface="Arimo"/>
                <a:cs typeface="Arimo"/>
                <a:sym typeface="Arimo"/>
              </a:rPr>
              <a:t>Hardware and software specification</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Describes the hardware/software components in detail to aid those responsible for purchasing those products.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2" name="Shape 282"/>
        <p:cNvGrpSpPr/>
        <p:nvPr/>
      </p:nvGrpSpPr>
      <p:grpSpPr>
        <a:xfrm>
          <a:off x="0" y="0"/>
          <a:ext cx="0" cy="0"/>
          <a:chOff x="0" y="0"/>
          <a:chExt cx="0" cy="0"/>
        </a:xfrm>
      </p:grpSpPr>
      <p:sp>
        <p:nvSpPr>
          <p:cNvPr id="283" name="Shape 283"/>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84" name="Shape 28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85" name="Shape 28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Factors in Hardware and Software Selection</a:t>
            </a:r>
          </a:p>
        </p:txBody>
      </p:sp>
      <p:pic>
        <p:nvPicPr>
          <p:cNvPr id="286" name="Shape 286"/>
          <p:cNvPicPr preferRelativeResize="0"/>
          <p:nvPr/>
        </p:nvPicPr>
        <p:blipFill rotWithShape="1">
          <a:blip r:embed="rId3">
            <a:alphaModFix/>
          </a:blip>
          <a:srcRect b="43939" l="21568" r="20588" t="33332"/>
          <a:stretch/>
        </p:blipFill>
        <p:spPr>
          <a:xfrm>
            <a:off x="533400" y="1676400"/>
            <a:ext cx="8001000" cy="43434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0" name="Shape 290"/>
        <p:cNvGrpSpPr/>
        <p:nvPr/>
      </p:nvGrpSpPr>
      <p:grpSpPr>
        <a:xfrm>
          <a:off x="0" y="0"/>
          <a:ext cx="0" cy="0"/>
          <a:chOff x="0" y="0"/>
          <a:chExt cx="0" cy="0"/>
        </a:xfrm>
      </p:grpSpPr>
      <p:sp>
        <p:nvSpPr>
          <p:cNvPr id="291" name="Shape 291"/>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292" name="Shape 29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93" name="Shape 29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Summary</a:t>
            </a:r>
          </a:p>
        </p:txBody>
      </p:sp>
      <p:sp>
        <p:nvSpPr>
          <p:cNvPr id="294" name="Shape 29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The three fundamental computing architectures are server-based, client-based, and client-server based.</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Select architecture design based on detailed nonfunctional requirements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Hardware and software specification documents acquisition needs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9" name="Shape 299"/>
        <p:cNvGrpSpPr/>
        <p:nvPr/>
      </p:nvGrpSpPr>
      <p:grpSpPr>
        <a:xfrm>
          <a:off x="0" y="0"/>
          <a:ext cx="0" cy="0"/>
          <a:chOff x="0" y="0"/>
          <a:chExt cx="0" cy="0"/>
        </a:xfrm>
      </p:grpSpPr>
      <p:sp>
        <p:nvSpPr>
          <p:cNvPr id="300" name="Shape 300"/>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301" name="Shape 30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02" name="Shape 30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0" i="0" lang="en-US" sz="3600" u="none" cap="none" strike="noStrike">
                <a:solidFill>
                  <a:srgbClr val="000099"/>
                </a:solidFill>
                <a:latin typeface="Arimo"/>
                <a:ea typeface="Arimo"/>
                <a:cs typeface="Arimo"/>
                <a:sym typeface="Arimo"/>
              </a:rPr>
              <a:t>Copyright © 2009</a:t>
            </a:r>
            <a:br>
              <a:rPr b="0" i="0" lang="en-US" sz="3600" u="none" cap="none" strike="noStrike">
                <a:solidFill>
                  <a:srgbClr val="000099"/>
                </a:solidFill>
                <a:latin typeface="Arimo"/>
                <a:ea typeface="Arimo"/>
                <a:cs typeface="Arimo"/>
                <a:sym typeface="Arimo"/>
              </a:rPr>
            </a:br>
            <a:r>
              <a:rPr b="0" i="0" lang="en-US" sz="3600" u="none" cap="none" strike="noStrike">
                <a:solidFill>
                  <a:srgbClr val="000099"/>
                </a:solidFill>
                <a:latin typeface="Arimo"/>
                <a:ea typeface="Arimo"/>
                <a:cs typeface="Arimo"/>
                <a:sym typeface="Arimo"/>
              </a:rPr>
              <a:t>John Wiley &amp; Sons, Inc.</a:t>
            </a:r>
          </a:p>
        </p:txBody>
      </p:sp>
      <p:sp>
        <p:nvSpPr>
          <p:cNvPr id="303" name="Shape 30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Request for further information should be addressed to the Permissions Department, John Wiley &amp; Sons, Inc.  </a:t>
            </a:r>
          </a:p>
          <a:p>
            <a:pPr indent="-342900" lvl="0" marL="3429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The purchaser may make back-up copies for his/her own use only and not for redistribution or resale.  </a:t>
            </a:r>
          </a:p>
          <a:p>
            <a:pPr indent="-342900" lvl="0" marL="3429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The Publisher assumes no responsibility for errors, omissions, or damages, caused by the use of these programs or from the use of the information contained herein.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 name="Shape 74"/>
        <p:cNvGrpSpPr/>
        <p:nvPr/>
      </p:nvGrpSpPr>
      <p:grpSpPr>
        <a:xfrm>
          <a:off x="0" y="0"/>
          <a:ext cx="0" cy="0"/>
          <a:chOff x="0" y="0"/>
          <a:chExt cx="0" cy="0"/>
        </a:xfrm>
      </p:grpSpPr>
      <p:sp>
        <p:nvSpPr>
          <p:cNvPr id="75" name="Shape 75"/>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400" u="none" cap="none" strike="noStrike">
                <a:solidFill>
                  <a:srgbClr val="000099"/>
                </a:solidFill>
                <a:latin typeface="Arimo"/>
                <a:ea typeface="Arimo"/>
                <a:cs typeface="Arimo"/>
                <a:sym typeface="Arimo"/>
              </a:rPr>
              <a:t>ELEMENTS OF AN ARCHITECTURE DESIGN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9" name="Shape 79"/>
        <p:cNvGrpSpPr/>
        <p:nvPr/>
      </p:nvGrpSpPr>
      <p:grpSpPr>
        <a:xfrm>
          <a:off x="0" y="0"/>
          <a:ext cx="0" cy="0"/>
          <a:chOff x="0" y="0"/>
          <a:chExt cx="0" cy="0"/>
        </a:xfrm>
      </p:grpSpPr>
      <p:sp>
        <p:nvSpPr>
          <p:cNvPr id="80" name="Shape 80"/>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81" name="Shape 8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82" name="Shape 8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Architectural Components (Functions) of Software</a:t>
            </a:r>
          </a:p>
        </p:txBody>
      </p:sp>
      <p:sp>
        <p:nvSpPr>
          <p:cNvPr id="83" name="Shape 8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Data storage</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Data access logic</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Processing required to access stored data</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Application logic</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Processing logic of the application</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Presentation logic</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Information display and user command processing</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7" name="Shape 87"/>
        <p:cNvGrpSpPr/>
        <p:nvPr/>
      </p:nvGrpSpPr>
      <p:grpSpPr>
        <a:xfrm>
          <a:off x="0" y="0"/>
          <a:ext cx="0" cy="0"/>
          <a:chOff x="0" y="0"/>
          <a:chExt cx="0" cy="0"/>
        </a:xfrm>
      </p:grpSpPr>
      <p:sp>
        <p:nvSpPr>
          <p:cNvPr id="88" name="Shape 88"/>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89" name="Shape 8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90" name="Shape 9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Architectural Design Purpose</a:t>
            </a:r>
          </a:p>
        </p:txBody>
      </p:sp>
      <p:sp>
        <p:nvSpPr>
          <p:cNvPr id="91" name="Shape 9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Determine what parts of the application software will be assigned to what hardware.</a:t>
            </a:r>
          </a:p>
          <a:p>
            <a:pPr indent="-342900" lvl="0" marL="34290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Hardware options:</a:t>
            </a:r>
          </a:p>
          <a:p>
            <a:pPr indent="-285750" lvl="1" marL="742950" marR="0" rtl="0" algn="l">
              <a:lnSpc>
                <a:spcPct val="9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Clients</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Input/output devices employed by users</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PCs, laptops, handheld devices, cell phones</a:t>
            </a:r>
          </a:p>
          <a:p>
            <a:pPr indent="-285750" lvl="1" marL="742950" marR="0" rtl="0" algn="l">
              <a:lnSpc>
                <a:spcPct val="9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Servers</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Larger computers storing software</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Accessible by many users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5" name="Shape 95"/>
        <p:cNvGrpSpPr/>
        <p:nvPr/>
      </p:nvGrpSpPr>
      <p:grpSpPr>
        <a:xfrm>
          <a:off x="0" y="0"/>
          <a:ext cx="0" cy="0"/>
          <a:chOff x="0" y="0"/>
          <a:chExt cx="0" cy="0"/>
        </a:xfrm>
      </p:grpSpPr>
      <p:sp>
        <p:nvSpPr>
          <p:cNvPr id="96" name="Shape 96"/>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97" name="Shape 9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98" name="Shape 9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Server-Based Architectures</a:t>
            </a:r>
          </a:p>
        </p:txBody>
      </p:sp>
      <p:sp>
        <p:nvSpPr>
          <p:cNvPr id="99" name="Shape 9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Mainframe</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Minicomputer</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Microcomputer (personal computer)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3" name="Shape 103"/>
        <p:cNvGrpSpPr/>
        <p:nvPr/>
      </p:nvGrpSpPr>
      <p:grpSpPr>
        <a:xfrm>
          <a:off x="0" y="0"/>
          <a:ext cx="0" cy="0"/>
          <a:chOff x="0" y="0"/>
          <a:chExt cx="0" cy="0"/>
        </a:xfrm>
      </p:grpSpPr>
      <p:sp>
        <p:nvSpPr>
          <p:cNvPr id="104" name="Shape 104"/>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05" name="Shape 10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06" name="Shape 10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Client-Based Architectures</a:t>
            </a:r>
          </a:p>
        </p:txBody>
      </p:sp>
      <p:sp>
        <p:nvSpPr>
          <p:cNvPr id="107" name="Shape 10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Terminals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Microcomputer (personal computer)</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Special purpose terminals(ATMs, kiosks, Palm Pilots, and many others)</a:t>
            </a:r>
          </a:p>
        </p:txBody>
      </p:sp>
      <p:pic>
        <p:nvPicPr>
          <p:cNvPr id="108" name="Shape 108"/>
          <p:cNvPicPr preferRelativeResize="0"/>
          <p:nvPr/>
        </p:nvPicPr>
        <p:blipFill rotWithShape="1">
          <a:blip r:embed="rId3">
            <a:alphaModFix/>
          </a:blip>
          <a:srcRect b="0" l="0" r="0" t="0"/>
          <a:stretch/>
        </p:blipFill>
        <p:spPr>
          <a:xfrm>
            <a:off x="6781800" y="3657600"/>
            <a:ext cx="1252536" cy="231298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2" name="Shape 112"/>
        <p:cNvGrpSpPr/>
        <p:nvPr/>
      </p:nvGrpSpPr>
      <p:grpSpPr>
        <a:xfrm>
          <a:off x="0" y="0"/>
          <a:ext cx="0" cy="0"/>
          <a:chOff x="0" y="0"/>
          <a:chExt cx="0" cy="0"/>
        </a:xfrm>
      </p:grpSpPr>
      <p:sp>
        <p:nvSpPr>
          <p:cNvPr id="113" name="Shape 113"/>
          <p:cNvSpPr txBox="1"/>
          <p:nvPr>
            <p:ph idx="11" type="ftr"/>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3rd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2006 © John Wiley &amp; Sons, Inc.  All rights reserved.</a:t>
            </a:r>
          </a:p>
        </p:txBody>
      </p:sp>
      <p:sp>
        <p:nvSpPr>
          <p:cNvPr id="114" name="Shape 11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15" name="Shape 11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Client-Server Architectures</a:t>
            </a:r>
          </a:p>
        </p:txBody>
      </p:sp>
      <p:sp>
        <p:nvSpPr>
          <p:cNvPr id="116" name="Shape 11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Server-based Architecture</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Client-based Architecture</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Client-server based Architecture</a:t>
            </a:r>
          </a:p>
        </p:txBody>
      </p:sp>
    </p:spTree>
  </p:cSld>
  <p:clrMapOvr>
    <a:masterClrMapping/>
  </p:clrMapOvr>
</p:sld>
</file>

<file path=ppt/theme/theme1.xml><?xml version="1.0" encoding="utf-8"?>
<a:theme xmlns:a="http://schemas.openxmlformats.org/drawingml/2006/main" xmlns:r="http://schemas.openxmlformats.org/officeDocument/2006/relationships" name="Dennis PPT">
  <a:themeElements>
    <a:clrScheme name="Dennis PPT 1">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default">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themeOverride>
</file>