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9.xml"/>
  <Override ContentType="application/vnd.openxmlformats-officedocument.presentationml.slideMaster+xml" PartName="/ppt/slideMasters/slideMaster11.xml"/>
  <Override ContentType="application/vnd.openxmlformats-officedocument.presentationml.slideMaster+xml" PartName="/ppt/slideMasters/slideMaster13.xml"/>
  <Override ContentType="application/vnd.openxmlformats-officedocument.presentationml.slideMaster+xml" PartName="/ppt/slideMasters/slideMaster10.xml"/>
  <Override ContentType="application/vnd.openxmlformats-officedocument.presentationml.slideMaster+xml" PartName="/ppt/slideMasters/slideMaster1.xml"/>
  <Override ContentType="application/vnd.openxmlformats-officedocument.presentationml.slideMaster+xml" PartName="/ppt/slideMasters/slideMaster7.xml"/>
  <Override ContentType="application/vnd.openxmlformats-officedocument.presentationml.slideMaster+xml" PartName="/ppt/slideMasters/slideMaster5.xml"/>
  <Override ContentType="application/vnd.openxmlformats-officedocument.presentationml.slideMaster+xml" PartName="/ppt/slideMasters/slideMaster8.xml"/>
  <Override ContentType="application/vnd.openxmlformats-officedocument.presentationml.slideMaster+xml" PartName="/ppt/slideMasters/slideMaster3.xml"/>
  <Override ContentType="application/vnd.openxmlformats-officedocument.presentationml.slideMaster+xml" PartName="/ppt/slideMasters/slideMaster14.xml"/>
  <Override ContentType="application/vnd.openxmlformats-officedocument.presentationml.slideMaster+xml" PartName="/ppt/slideMasters/slideMaster12.xml"/>
  <Override ContentType="application/vnd.openxmlformats-officedocument.presentationml.slideMaster+xml" PartName="/ppt/slideMasters/slideMaster4.xml"/>
  <Override ContentType="application/vnd.openxmlformats-officedocument.presentationml.slideMaster+xml" PartName="/ppt/slideMasters/slideMaster6.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14.xml"/>
  <Override ContentType="application/vnd.openxmlformats-officedocument.theme+xml" PartName="/ppt/theme/theme6.xml"/>
  <Override ContentType="application/vnd.openxmlformats-officedocument.theme+xml" PartName="/ppt/theme/theme3.xml"/>
  <Override ContentType="application/vnd.openxmlformats-officedocument.theme+xml" PartName="/ppt/theme/theme11.xml"/>
  <Override ContentType="application/vnd.openxmlformats-officedocument.theme+xml" PartName="/ppt/theme/theme5.xml"/>
  <Override ContentType="application/vnd.openxmlformats-officedocument.theme+xml" PartName="/ppt/theme/theme15.xml"/>
  <Override ContentType="application/vnd.openxmlformats-officedocument.theme+xml" PartName="/ppt/theme/theme9.xml"/>
  <Override ContentType="application/vnd.openxmlformats-officedocument.theme+xml" PartName="/ppt/theme/theme13.xml"/>
  <Override ContentType="application/vnd.openxmlformats-officedocument.theme+xml" PartName="/ppt/theme/theme7.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8.xml"/>
  <Override ContentType="application/vnd.openxmlformats-officedocument.theme+xml" PartName="/ppt/theme/theme10.xml"/>
  <Override ContentType="application/vnd.openxmlformats-officedocument.theme+xml" PartName="/ppt/theme/theme1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1" r:id="rId3"/>
    <p:sldMasterId id="2147483662" r:id="rId4"/>
    <p:sldMasterId id="2147483663" r:id="rId5"/>
    <p:sldMasterId id="2147483664" r:id="rId6"/>
    <p:sldMasterId id="2147483665" r:id="rId7"/>
    <p:sldMasterId id="2147483666" r:id="rId8"/>
    <p:sldMasterId id="2147483667" r:id="rId9"/>
    <p:sldMasterId id="2147483668" r:id="rId10"/>
    <p:sldMasterId id="2147483669" r:id="rId11"/>
    <p:sldMasterId id="2147483670" r:id="rId12"/>
    <p:sldMasterId id="2147483671" r:id="rId13"/>
    <p:sldMasterId id="2147483672" r:id="rId14"/>
    <p:sldMasterId id="2147483673" r:id="rId15"/>
    <p:sldMasterId id="2147483674" r:id="rId16"/>
  </p:sldMasterIdLst>
  <p:notesMasterIdLst>
    <p:notesMasterId r:id="rId17"/>
  </p:notesMasterIdLst>
  <p:sldIdLst>
    <p:sldId id="256" r:id="rId18"/>
    <p:sldId id="257"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 id="274" r:id="rId36"/>
    <p:sldId id="275" r:id="rId37"/>
    <p:sldId id="276" r:id="rId38"/>
    <p:sldId id="277" r:id="rId39"/>
    <p:sldId id="278" r:id="rId40"/>
    <p:sldId id="279" r:id="rId41"/>
    <p:sldId id="280" r:id="rId42"/>
    <p:sldId id="281" r:id="rId43"/>
    <p:sldId id="282" r:id="rId44"/>
    <p:sldId id="283" r:id="rId45"/>
    <p:sldId id="284" r:id="rId46"/>
  </p:sldIdLst>
  <p:sldSz cy="6858000" cx="9144000"/>
  <p:notesSz cx="70104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40" Type="http://schemas.openxmlformats.org/officeDocument/2006/relationships/slide" Target="slides/slide23.xml"/><Relationship Id="rId20" Type="http://schemas.openxmlformats.org/officeDocument/2006/relationships/slide" Target="slides/slide3.xml"/><Relationship Id="rId42" Type="http://schemas.openxmlformats.org/officeDocument/2006/relationships/slide" Target="slides/slide25.xml"/><Relationship Id="rId41" Type="http://schemas.openxmlformats.org/officeDocument/2006/relationships/slide" Target="slides/slide24.xml"/><Relationship Id="rId22" Type="http://schemas.openxmlformats.org/officeDocument/2006/relationships/slide" Target="slides/slide5.xml"/><Relationship Id="rId44" Type="http://schemas.openxmlformats.org/officeDocument/2006/relationships/slide" Target="slides/slide27.xml"/><Relationship Id="rId21" Type="http://schemas.openxmlformats.org/officeDocument/2006/relationships/slide" Target="slides/slide4.xml"/><Relationship Id="rId43" Type="http://schemas.openxmlformats.org/officeDocument/2006/relationships/slide" Target="slides/slide26.xml"/><Relationship Id="rId24" Type="http://schemas.openxmlformats.org/officeDocument/2006/relationships/slide" Target="slides/slide7.xml"/><Relationship Id="rId46" Type="http://schemas.openxmlformats.org/officeDocument/2006/relationships/slide" Target="slides/slide29.xml"/><Relationship Id="rId23" Type="http://schemas.openxmlformats.org/officeDocument/2006/relationships/slide" Target="slides/slide6.xml"/><Relationship Id="rId45" Type="http://schemas.openxmlformats.org/officeDocument/2006/relationships/slide" Target="slides/slide28.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Master" Target="slideMasters/slideMaster7.xml"/><Relationship Id="rId26" Type="http://schemas.openxmlformats.org/officeDocument/2006/relationships/slide" Target="slides/slide9.xml"/><Relationship Id="rId25" Type="http://schemas.openxmlformats.org/officeDocument/2006/relationships/slide" Target="slides/slide8.xml"/><Relationship Id="rId28" Type="http://schemas.openxmlformats.org/officeDocument/2006/relationships/slide" Target="slides/slide11.xml"/><Relationship Id="rId27" Type="http://schemas.openxmlformats.org/officeDocument/2006/relationships/slide" Target="slides/slide10.xml"/><Relationship Id="rId5" Type="http://schemas.openxmlformats.org/officeDocument/2006/relationships/slideMaster" Target="slideMasters/slideMaster3.xml"/><Relationship Id="rId6" Type="http://schemas.openxmlformats.org/officeDocument/2006/relationships/slideMaster" Target="slideMasters/slideMaster4.xml"/><Relationship Id="rId29" Type="http://schemas.openxmlformats.org/officeDocument/2006/relationships/slide" Target="slides/slide12.xml"/><Relationship Id="rId7" Type="http://schemas.openxmlformats.org/officeDocument/2006/relationships/slideMaster" Target="slideMasters/slideMaster5.xml"/><Relationship Id="rId8" Type="http://schemas.openxmlformats.org/officeDocument/2006/relationships/slideMaster" Target="slideMasters/slideMaster6.xml"/><Relationship Id="rId31" Type="http://schemas.openxmlformats.org/officeDocument/2006/relationships/slide" Target="slides/slide14.xml"/><Relationship Id="rId30" Type="http://schemas.openxmlformats.org/officeDocument/2006/relationships/slide" Target="slides/slide13.xml"/><Relationship Id="rId11" Type="http://schemas.openxmlformats.org/officeDocument/2006/relationships/slideMaster" Target="slideMasters/slideMaster9.xml"/><Relationship Id="rId33" Type="http://schemas.openxmlformats.org/officeDocument/2006/relationships/slide" Target="slides/slide16.xml"/><Relationship Id="rId10" Type="http://schemas.openxmlformats.org/officeDocument/2006/relationships/slideMaster" Target="slideMasters/slideMaster8.xml"/><Relationship Id="rId32" Type="http://schemas.openxmlformats.org/officeDocument/2006/relationships/slide" Target="slides/slide15.xml"/><Relationship Id="rId13" Type="http://schemas.openxmlformats.org/officeDocument/2006/relationships/slideMaster" Target="slideMasters/slideMaster11.xml"/><Relationship Id="rId35" Type="http://schemas.openxmlformats.org/officeDocument/2006/relationships/slide" Target="slides/slide18.xml"/><Relationship Id="rId12" Type="http://schemas.openxmlformats.org/officeDocument/2006/relationships/slideMaster" Target="slideMasters/slideMaster10.xml"/><Relationship Id="rId34" Type="http://schemas.openxmlformats.org/officeDocument/2006/relationships/slide" Target="slides/slide17.xml"/><Relationship Id="rId15" Type="http://schemas.openxmlformats.org/officeDocument/2006/relationships/slideMaster" Target="slideMasters/slideMaster13.xml"/><Relationship Id="rId37" Type="http://schemas.openxmlformats.org/officeDocument/2006/relationships/slide" Target="slides/slide20.xml"/><Relationship Id="rId14" Type="http://schemas.openxmlformats.org/officeDocument/2006/relationships/slideMaster" Target="slideMasters/slideMaster12.xml"/><Relationship Id="rId36" Type="http://schemas.openxmlformats.org/officeDocument/2006/relationships/slide" Target="slides/slide19.xml"/><Relationship Id="rId17" Type="http://schemas.openxmlformats.org/officeDocument/2006/relationships/notesMaster" Target="notesMasters/notesMaster1.xml"/><Relationship Id="rId39" Type="http://schemas.openxmlformats.org/officeDocument/2006/relationships/slide" Target="slides/slide22.xml"/><Relationship Id="rId16" Type="http://schemas.openxmlformats.org/officeDocument/2006/relationships/slideMaster" Target="slideMasters/slideMaster14.xml"/><Relationship Id="rId38" Type="http://schemas.openxmlformats.org/officeDocument/2006/relationships/slide" Target="slides/slide21.xml"/><Relationship Id="rId19" Type="http://schemas.openxmlformats.org/officeDocument/2006/relationships/slide" Target="slides/slide2.xml"/><Relationship Id="rId1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3038475" cy="465137"/>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971925" y="0"/>
            <a:ext cx="3038475" cy="465137"/>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935037" y="4416425"/>
            <a:ext cx="5140324" cy="4183061"/>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831261"/>
            <a:ext cx="3038475" cy="465137"/>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971925" y="8831261"/>
            <a:ext cx="3038475" cy="465137"/>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4" name="Shape 194"/>
        <p:cNvGrpSpPr/>
        <p:nvPr/>
      </p:nvGrpSpPr>
      <p:grpSpPr>
        <a:xfrm>
          <a:off x="0" y="0"/>
          <a:ext cx="0" cy="0"/>
          <a:chOff x="0" y="0"/>
          <a:chExt cx="0" cy="0"/>
        </a:xfrm>
      </p:grpSpPr>
      <p:sp>
        <p:nvSpPr>
          <p:cNvPr id="195" name="Shape 19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196" name="Shape 19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5" name="Shape 275"/>
        <p:cNvGrpSpPr/>
        <p:nvPr/>
      </p:nvGrpSpPr>
      <p:grpSpPr>
        <a:xfrm>
          <a:off x="0" y="0"/>
          <a:ext cx="0" cy="0"/>
          <a:chOff x="0" y="0"/>
          <a:chExt cx="0" cy="0"/>
        </a:xfrm>
      </p:grpSpPr>
      <p:sp>
        <p:nvSpPr>
          <p:cNvPr id="276" name="Shape 27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77" name="Shape 27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3" name="Shape 283"/>
        <p:cNvGrpSpPr/>
        <p:nvPr/>
      </p:nvGrpSpPr>
      <p:grpSpPr>
        <a:xfrm>
          <a:off x="0" y="0"/>
          <a:ext cx="0" cy="0"/>
          <a:chOff x="0" y="0"/>
          <a:chExt cx="0" cy="0"/>
        </a:xfrm>
      </p:grpSpPr>
      <p:sp>
        <p:nvSpPr>
          <p:cNvPr id="284" name="Shape 28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85" name="Shape 28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3" name="Shape 293"/>
        <p:cNvGrpSpPr/>
        <p:nvPr/>
      </p:nvGrpSpPr>
      <p:grpSpPr>
        <a:xfrm>
          <a:off x="0" y="0"/>
          <a:ext cx="0" cy="0"/>
          <a:chOff x="0" y="0"/>
          <a:chExt cx="0" cy="0"/>
        </a:xfrm>
      </p:grpSpPr>
      <p:sp>
        <p:nvSpPr>
          <p:cNvPr id="294" name="Shape 29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95" name="Shape 29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1" name="Shape 301"/>
        <p:cNvGrpSpPr/>
        <p:nvPr/>
      </p:nvGrpSpPr>
      <p:grpSpPr>
        <a:xfrm>
          <a:off x="0" y="0"/>
          <a:ext cx="0" cy="0"/>
          <a:chOff x="0" y="0"/>
          <a:chExt cx="0" cy="0"/>
        </a:xfrm>
      </p:grpSpPr>
      <p:sp>
        <p:nvSpPr>
          <p:cNvPr id="302" name="Shape 302"/>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Arial"/>
              <a:buNone/>
            </a:pPr>
            <a:r>
              <a:rPr b="0" i="0" lang="en-US" sz="1200" u="none" cap="none" strike="noStrike"/>
              <a:t>*</a:t>
            </a:r>
          </a:p>
        </p:txBody>
      </p:sp>
      <p:sp>
        <p:nvSpPr>
          <p:cNvPr id="303" name="Shape 303"/>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304" name="Shape 304"/>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9" name="Shape 309"/>
        <p:cNvGrpSpPr/>
        <p:nvPr/>
      </p:nvGrpSpPr>
      <p:grpSpPr>
        <a:xfrm>
          <a:off x="0" y="0"/>
          <a:ext cx="0" cy="0"/>
          <a:chOff x="0" y="0"/>
          <a:chExt cx="0" cy="0"/>
        </a:xfrm>
      </p:grpSpPr>
      <p:sp>
        <p:nvSpPr>
          <p:cNvPr id="310" name="Shape 31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11" name="Shape 31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7" name="Shape 317"/>
        <p:cNvGrpSpPr/>
        <p:nvPr/>
      </p:nvGrpSpPr>
      <p:grpSpPr>
        <a:xfrm>
          <a:off x="0" y="0"/>
          <a:ext cx="0" cy="0"/>
          <a:chOff x="0" y="0"/>
          <a:chExt cx="0" cy="0"/>
        </a:xfrm>
      </p:grpSpPr>
      <p:sp>
        <p:nvSpPr>
          <p:cNvPr id="318" name="Shape 31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19" name="Shape 31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5" name="Shape 325"/>
        <p:cNvGrpSpPr/>
        <p:nvPr/>
      </p:nvGrpSpPr>
      <p:grpSpPr>
        <a:xfrm>
          <a:off x="0" y="0"/>
          <a:ext cx="0" cy="0"/>
          <a:chOff x="0" y="0"/>
          <a:chExt cx="0" cy="0"/>
        </a:xfrm>
      </p:grpSpPr>
      <p:sp>
        <p:nvSpPr>
          <p:cNvPr id="326" name="Shape 326"/>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Arial"/>
              <a:buNone/>
            </a:pPr>
            <a:r>
              <a:rPr b="0" i="0" lang="en-US" sz="1200" u="none" cap="none" strike="noStrike"/>
              <a:t>*</a:t>
            </a:r>
          </a:p>
        </p:txBody>
      </p:sp>
      <p:sp>
        <p:nvSpPr>
          <p:cNvPr id="327" name="Shape 327"/>
          <p:cNvSpPr/>
          <p:nvPr>
            <p:ph idx="2" type="sldImg"/>
          </p:nvPr>
        </p:nvSpPr>
        <p:spPr>
          <a:xfrm>
            <a:off x="1182687" y="698500"/>
            <a:ext cx="4645024" cy="3482975"/>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miter/>
            <a:headEnd len="med" w="med" type="none"/>
            <a:tailEnd len="med" w="med" type="none"/>
          </a:ln>
        </p:spPr>
      </p:sp>
      <p:sp>
        <p:nvSpPr>
          <p:cNvPr id="328" name="Shape 328"/>
          <p:cNvSpPr txBox="1"/>
          <p:nvPr>
            <p:ph idx="1" type="body"/>
          </p:nvPr>
        </p:nvSpPr>
        <p:spPr>
          <a:xfrm>
            <a:off x="935037" y="4416425"/>
            <a:ext cx="5140324" cy="4183061"/>
          </a:xfrm>
          <a:prstGeom prst="rect">
            <a:avLst/>
          </a:prstGeom>
          <a:noFill/>
          <a:ln>
            <a:noFill/>
          </a:ln>
        </p:spPr>
        <p:txBody>
          <a:bodyPr anchorCtr="0" anchor="t" bIns="46900" lIns="93800" rIns="93800" tIns="46900">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3" name="Shape 333"/>
        <p:cNvGrpSpPr/>
        <p:nvPr/>
      </p:nvGrpSpPr>
      <p:grpSpPr>
        <a:xfrm>
          <a:off x="0" y="0"/>
          <a:ext cx="0" cy="0"/>
          <a:chOff x="0" y="0"/>
          <a:chExt cx="0" cy="0"/>
        </a:xfrm>
      </p:grpSpPr>
      <p:sp>
        <p:nvSpPr>
          <p:cNvPr id="334" name="Shape 33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35" name="Shape 33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0" name="Shape 340"/>
        <p:cNvGrpSpPr/>
        <p:nvPr/>
      </p:nvGrpSpPr>
      <p:grpSpPr>
        <a:xfrm>
          <a:off x="0" y="0"/>
          <a:ext cx="0" cy="0"/>
          <a:chOff x="0" y="0"/>
          <a:chExt cx="0" cy="0"/>
        </a:xfrm>
      </p:grpSpPr>
      <p:sp>
        <p:nvSpPr>
          <p:cNvPr id="341" name="Shape 34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42" name="Shape 34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8" name="Shape 348"/>
        <p:cNvGrpSpPr/>
        <p:nvPr/>
      </p:nvGrpSpPr>
      <p:grpSpPr>
        <a:xfrm>
          <a:off x="0" y="0"/>
          <a:ext cx="0" cy="0"/>
          <a:chOff x="0" y="0"/>
          <a:chExt cx="0" cy="0"/>
        </a:xfrm>
      </p:grpSpPr>
      <p:sp>
        <p:nvSpPr>
          <p:cNvPr id="349" name="Shape 34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50" name="Shape 35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4" name="Shape 204"/>
        <p:cNvGrpSpPr/>
        <p:nvPr/>
      </p:nvGrpSpPr>
      <p:grpSpPr>
        <a:xfrm>
          <a:off x="0" y="0"/>
          <a:ext cx="0" cy="0"/>
          <a:chOff x="0" y="0"/>
          <a:chExt cx="0" cy="0"/>
        </a:xfrm>
      </p:grpSpPr>
      <p:sp>
        <p:nvSpPr>
          <p:cNvPr id="205" name="Shape 205"/>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Arial"/>
              <a:buNone/>
            </a:pPr>
            <a:r>
              <a:rPr b="0" i="0" lang="en-US" sz="1200" u="none" cap="none" strike="noStrike"/>
              <a:t>*</a:t>
            </a:r>
          </a:p>
        </p:txBody>
      </p:sp>
      <p:sp>
        <p:nvSpPr>
          <p:cNvPr id="206" name="Shape 20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07" name="Shape 20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6" name="Shape 356"/>
        <p:cNvGrpSpPr/>
        <p:nvPr/>
      </p:nvGrpSpPr>
      <p:grpSpPr>
        <a:xfrm>
          <a:off x="0" y="0"/>
          <a:ext cx="0" cy="0"/>
          <a:chOff x="0" y="0"/>
          <a:chExt cx="0" cy="0"/>
        </a:xfrm>
      </p:grpSpPr>
      <p:sp>
        <p:nvSpPr>
          <p:cNvPr id="357" name="Shape 35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58" name="Shape 35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4" name="Shape 364"/>
        <p:cNvGrpSpPr/>
        <p:nvPr/>
      </p:nvGrpSpPr>
      <p:grpSpPr>
        <a:xfrm>
          <a:off x="0" y="0"/>
          <a:ext cx="0" cy="0"/>
          <a:chOff x="0" y="0"/>
          <a:chExt cx="0" cy="0"/>
        </a:xfrm>
      </p:grpSpPr>
      <p:sp>
        <p:nvSpPr>
          <p:cNvPr id="365" name="Shape 36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66" name="Shape 36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2" name="Shape 372"/>
        <p:cNvGrpSpPr/>
        <p:nvPr/>
      </p:nvGrpSpPr>
      <p:grpSpPr>
        <a:xfrm>
          <a:off x="0" y="0"/>
          <a:ext cx="0" cy="0"/>
          <a:chOff x="0" y="0"/>
          <a:chExt cx="0" cy="0"/>
        </a:xfrm>
      </p:grpSpPr>
      <p:sp>
        <p:nvSpPr>
          <p:cNvPr id="373" name="Shape 37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74" name="Shape 37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0" name="Shape 380"/>
        <p:cNvGrpSpPr/>
        <p:nvPr/>
      </p:nvGrpSpPr>
      <p:grpSpPr>
        <a:xfrm>
          <a:off x="0" y="0"/>
          <a:ext cx="0" cy="0"/>
          <a:chOff x="0" y="0"/>
          <a:chExt cx="0" cy="0"/>
        </a:xfrm>
      </p:grpSpPr>
      <p:sp>
        <p:nvSpPr>
          <p:cNvPr id="381" name="Shape 38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82" name="Shape 38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8" name="Shape 388"/>
        <p:cNvGrpSpPr/>
        <p:nvPr/>
      </p:nvGrpSpPr>
      <p:grpSpPr>
        <a:xfrm>
          <a:off x="0" y="0"/>
          <a:ext cx="0" cy="0"/>
          <a:chOff x="0" y="0"/>
          <a:chExt cx="0" cy="0"/>
        </a:xfrm>
      </p:grpSpPr>
      <p:sp>
        <p:nvSpPr>
          <p:cNvPr id="389" name="Shape 389"/>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90" name="Shape 390"/>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6" name="Shape 396"/>
        <p:cNvGrpSpPr/>
        <p:nvPr/>
      </p:nvGrpSpPr>
      <p:grpSpPr>
        <a:xfrm>
          <a:off x="0" y="0"/>
          <a:ext cx="0" cy="0"/>
          <a:chOff x="0" y="0"/>
          <a:chExt cx="0" cy="0"/>
        </a:xfrm>
      </p:grpSpPr>
      <p:sp>
        <p:nvSpPr>
          <p:cNvPr id="397" name="Shape 397"/>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398" name="Shape 398"/>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4" name="Shape 404"/>
        <p:cNvGrpSpPr/>
        <p:nvPr/>
      </p:nvGrpSpPr>
      <p:grpSpPr>
        <a:xfrm>
          <a:off x="0" y="0"/>
          <a:ext cx="0" cy="0"/>
          <a:chOff x="0" y="0"/>
          <a:chExt cx="0" cy="0"/>
        </a:xfrm>
      </p:grpSpPr>
      <p:sp>
        <p:nvSpPr>
          <p:cNvPr id="405" name="Shape 405"/>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06" name="Shape 406"/>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2" name="Shape 412"/>
        <p:cNvGrpSpPr/>
        <p:nvPr/>
      </p:nvGrpSpPr>
      <p:grpSpPr>
        <a:xfrm>
          <a:off x="0" y="0"/>
          <a:ext cx="0" cy="0"/>
          <a:chOff x="0" y="0"/>
          <a:chExt cx="0" cy="0"/>
        </a:xfrm>
      </p:grpSpPr>
      <p:sp>
        <p:nvSpPr>
          <p:cNvPr id="413" name="Shape 413"/>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14" name="Shape 414"/>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1" name="Shape 421"/>
        <p:cNvGrpSpPr/>
        <p:nvPr/>
      </p:nvGrpSpPr>
      <p:grpSpPr>
        <a:xfrm>
          <a:off x="0" y="0"/>
          <a:ext cx="0" cy="0"/>
          <a:chOff x="0" y="0"/>
          <a:chExt cx="0" cy="0"/>
        </a:xfrm>
      </p:grpSpPr>
      <p:sp>
        <p:nvSpPr>
          <p:cNvPr id="422" name="Shape 42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23" name="Shape 42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9" name="Shape 429"/>
        <p:cNvGrpSpPr/>
        <p:nvPr/>
      </p:nvGrpSpPr>
      <p:grpSpPr>
        <a:xfrm>
          <a:off x="0" y="0"/>
          <a:ext cx="0" cy="0"/>
          <a:chOff x="0" y="0"/>
          <a:chExt cx="0" cy="0"/>
        </a:xfrm>
      </p:grpSpPr>
      <p:sp>
        <p:nvSpPr>
          <p:cNvPr id="430" name="Shape 430"/>
          <p:cNvSpPr txBox="1"/>
          <p:nvPr/>
        </p:nvSpPr>
        <p:spPr>
          <a:xfrm>
            <a:off x="3971925" y="8831261"/>
            <a:ext cx="3038475" cy="465137"/>
          </a:xfrm>
          <a:prstGeom prst="rect">
            <a:avLst/>
          </a:prstGeom>
          <a:noFill/>
          <a:ln>
            <a:noFill/>
          </a:ln>
        </p:spPr>
        <p:txBody>
          <a:bodyPr anchorCtr="0" anchor="b" bIns="46575" lIns="93175" rIns="93175" tIns="46575">
            <a:noAutofit/>
          </a:bodyPr>
          <a:lstStyle/>
          <a:p>
            <a:pPr indent="0" lvl="0" marL="0" marR="0" rtl="0" algn="r">
              <a:spcBef>
                <a:spcPts val="0"/>
              </a:spcBef>
              <a:buSzPct val="25000"/>
              <a:buFont typeface="Arial"/>
              <a:buNone/>
            </a:pPr>
            <a:r>
              <a:rPr b="0" i="0" lang="en-US" sz="1200" u="none" cap="none" strike="noStrike"/>
              <a:t>*</a:t>
            </a:r>
          </a:p>
        </p:txBody>
      </p:sp>
      <p:sp>
        <p:nvSpPr>
          <p:cNvPr id="431" name="Shape 431"/>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432" name="Shape 432"/>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3" name="Shape 213"/>
        <p:cNvGrpSpPr/>
        <p:nvPr/>
      </p:nvGrpSpPr>
      <p:grpSpPr>
        <a:xfrm>
          <a:off x="0" y="0"/>
          <a:ext cx="0" cy="0"/>
          <a:chOff x="0" y="0"/>
          <a:chExt cx="0" cy="0"/>
        </a:xfrm>
      </p:grpSpPr>
      <p:sp>
        <p:nvSpPr>
          <p:cNvPr id="214" name="Shape 214"/>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15" name="Shape 215"/>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1" name="Shape 221"/>
        <p:cNvGrpSpPr/>
        <p:nvPr/>
      </p:nvGrpSpPr>
      <p:grpSpPr>
        <a:xfrm>
          <a:off x="0" y="0"/>
          <a:ext cx="0" cy="0"/>
          <a:chOff x="0" y="0"/>
          <a:chExt cx="0" cy="0"/>
        </a:xfrm>
      </p:grpSpPr>
      <p:sp>
        <p:nvSpPr>
          <p:cNvPr id="222" name="Shape 222"/>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23" name="Shape 223"/>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29" name="Shape 229"/>
        <p:cNvGrpSpPr/>
        <p:nvPr/>
      </p:nvGrpSpPr>
      <p:grpSpPr>
        <a:xfrm>
          <a:off x="0" y="0"/>
          <a:ext cx="0" cy="0"/>
          <a:chOff x="0" y="0"/>
          <a:chExt cx="0" cy="0"/>
        </a:xfrm>
      </p:grpSpPr>
      <p:sp>
        <p:nvSpPr>
          <p:cNvPr id="230" name="Shape 23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31" name="Shape 23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7" name="Shape 237"/>
        <p:cNvGrpSpPr/>
        <p:nvPr/>
      </p:nvGrpSpPr>
      <p:grpSpPr>
        <a:xfrm>
          <a:off x="0" y="0"/>
          <a:ext cx="0" cy="0"/>
          <a:chOff x="0" y="0"/>
          <a:chExt cx="0" cy="0"/>
        </a:xfrm>
      </p:grpSpPr>
      <p:sp>
        <p:nvSpPr>
          <p:cNvPr id="238" name="Shape 23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39" name="Shape 23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45" name="Shape 245"/>
        <p:cNvGrpSpPr/>
        <p:nvPr/>
      </p:nvGrpSpPr>
      <p:grpSpPr>
        <a:xfrm>
          <a:off x="0" y="0"/>
          <a:ext cx="0" cy="0"/>
          <a:chOff x="0" y="0"/>
          <a:chExt cx="0" cy="0"/>
        </a:xfrm>
      </p:grpSpPr>
      <p:sp>
        <p:nvSpPr>
          <p:cNvPr id="246" name="Shape 246"/>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47" name="Shape 247"/>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9" name="Shape 259"/>
        <p:cNvGrpSpPr/>
        <p:nvPr/>
      </p:nvGrpSpPr>
      <p:grpSpPr>
        <a:xfrm>
          <a:off x="0" y="0"/>
          <a:ext cx="0" cy="0"/>
          <a:chOff x="0" y="0"/>
          <a:chExt cx="0" cy="0"/>
        </a:xfrm>
      </p:grpSpPr>
      <p:sp>
        <p:nvSpPr>
          <p:cNvPr id="260" name="Shape 260"/>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61" name="Shape 261"/>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7" name="Shape 267"/>
        <p:cNvGrpSpPr/>
        <p:nvPr/>
      </p:nvGrpSpPr>
      <p:grpSpPr>
        <a:xfrm>
          <a:off x="0" y="0"/>
          <a:ext cx="0" cy="0"/>
          <a:chOff x="0" y="0"/>
          <a:chExt cx="0" cy="0"/>
        </a:xfrm>
      </p:grpSpPr>
      <p:sp>
        <p:nvSpPr>
          <p:cNvPr id="268" name="Shape 268"/>
          <p:cNvSpPr txBox="1"/>
          <p:nvPr>
            <p:ph idx="1" type="body"/>
          </p:nvPr>
        </p:nvSpPr>
        <p:spPr>
          <a:xfrm>
            <a:off x="935037" y="4416425"/>
            <a:ext cx="5140324" cy="4183061"/>
          </a:xfrm>
          <a:prstGeom prst="rect">
            <a:avLst/>
          </a:prstGeom>
        </p:spPr>
        <p:txBody>
          <a:bodyPr anchorCtr="0" anchor="ctr" bIns="91425" lIns="91425" rIns="91425" tIns="91425">
            <a:noAutofit/>
          </a:bodyPr>
          <a:lstStyle/>
          <a:p>
            <a:pPr lvl="0">
              <a:spcBef>
                <a:spcPts val="0"/>
              </a:spcBef>
              <a:buNone/>
            </a:pPr>
            <a:r>
              <a:t/>
            </a:r>
            <a:endParaRPr/>
          </a:p>
        </p:txBody>
      </p:sp>
      <p:sp>
        <p:nvSpPr>
          <p:cNvPr id="269" name="Shape 269"/>
          <p:cNvSpPr/>
          <p:nvPr>
            <p:ph idx="2" type="sldImg"/>
          </p:nvPr>
        </p:nvSpPr>
        <p:spPr>
          <a:xfrm>
            <a:off x="1181100" y="696912"/>
            <a:ext cx="4648199" cy="348615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31" name="Shape 31"/>
        <p:cNvGrpSpPr/>
        <p:nvPr/>
      </p:nvGrpSpPr>
      <p:grpSpPr>
        <a:xfrm>
          <a:off x="0" y="0"/>
          <a:ext cx="0" cy="0"/>
          <a:chOff x="0" y="0"/>
          <a:chExt cx="0" cy="0"/>
        </a:xfrm>
      </p:grpSpPr>
      <p:sp>
        <p:nvSpPr>
          <p:cNvPr id="32" name="Shape 32"/>
          <p:cNvSpPr txBox="1"/>
          <p:nvPr>
            <p:ph type="ctrTitle"/>
          </p:nvPr>
        </p:nvSpPr>
        <p:spPr>
          <a:xfrm>
            <a:off x="990600" y="1600200"/>
            <a:ext cx="7467600" cy="12954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33" name="Shape 33"/>
          <p:cNvSpPr txBox="1"/>
          <p:nvPr>
            <p:ph idx="1" type="subTitle"/>
          </p:nvPr>
        </p:nvSpPr>
        <p:spPr>
          <a:xfrm>
            <a:off x="990600" y="3200400"/>
            <a:ext cx="7239000" cy="2286000"/>
          </a:xfrm>
          <a:prstGeom prst="rect">
            <a:avLst/>
          </a:prstGeom>
          <a:noFill/>
          <a:ln>
            <a:noFill/>
          </a:ln>
        </p:spPr>
        <p:txBody>
          <a:bodyPr anchorCtr="0" anchor="t" bIns="91425" lIns="91425" rIns="91425" tIns="91425"/>
          <a:lstStyle>
            <a:lvl1pPr indent="0" lvl="0" marL="0" marR="0" rtl="0" algn="l">
              <a:spcBef>
                <a:spcPts val="720"/>
              </a:spcBef>
              <a:spcAft>
                <a:spcPts val="0"/>
              </a:spcAft>
              <a:buClr>
                <a:schemeClr val="lt1"/>
              </a:buClr>
              <a:buFont typeface="Arimo"/>
              <a:buNone/>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151" name="Shape 151"/>
        <p:cNvGrpSpPr/>
        <p:nvPr/>
      </p:nvGrpSpPr>
      <p:grpSpPr>
        <a:xfrm>
          <a:off x="0" y="0"/>
          <a:ext cx="0" cy="0"/>
          <a:chOff x="0" y="0"/>
          <a:chExt cx="0" cy="0"/>
        </a:xfrm>
      </p:grpSpPr>
      <p:sp>
        <p:nvSpPr>
          <p:cNvPr id="152" name="Shape 152"/>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53" name="Shape 153"/>
          <p:cNvSpPr txBox="1"/>
          <p:nvPr>
            <p:ph idx="1" type="body"/>
          </p:nvPr>
        </p:nvSpPr>
        <p:spPr>
          <a:xfrm rot="5400000">
            <a:off x="2324099" y="-76200"/>
            <a:ext cx="4495800" cy="8001000"/>
          </a:xfrm>
          <a:prstGeom prst="rect">
            <a:avLst/>
          </a:prstGeom>
          <a:noFill/>
          <a:ln>
            <a:noFill/>
          </a:ln>
        </p:spPr>
        <p:txBody>
          <a:bodyPr anchorCtr="0" anchor="t" bIns="91425" lIns="91425" rIns="91425" tIns="91425"/>
          <a:lstStyle>
            <a:lvl1pPr indent="-91440" lvl="0" marL="342900" rtl="0" algn="l">
              <a:spcBef>
                <a:spcPts val="720"/>
              </a:spcBef>
              <a:spcAft>
                <a:spcPts val="0"/>
              </a:spcAft>
              <a:buClr>
                <a:schemeClr val="lt1"/>
              </a:buClr>
              <a:buFont typeface="Arimo"/>
              <a:buChar char="•"/>
              <a:defRPr/>
            </a:lvl1pPr>
            <a:lvl2pPr indent="-82550" lvl="1" marL="742950" rtl="0" algn="l">
              <a:spcBef>
                <a:spcPts val="640"/>
              </a:spcBef>
              <a:spcAft>
                <a:spcPts val="0"/>
              </a:spcAft>
              <a:buClr>
                <a:srgbClr val="CCECFF"/>
              </a:buClr>
              <a:buFont typeface="Arimo"/>
              <a:buChar char="•"/>
              <a:defRPr/>
            </a:lvl2pPr>
            <a:lvl3pPr indent="-50800" lvl="2" marL="1143000" rtl="0" algn="l">
              <a:spcBef>
                <a:spcPts val="560"/>
              </a:spcBef>
              <a:spcAft>
                <a:spcPts val="0"/>
              </a:spcAft>
              <a:buClr>
                <a:schemeClr val="lt1"/>
              </a:buClr>
              <a:buFont typeface="Arimo"/>
              <a:buChar char="•"/>
              <a:defRPr/>
            </a:lvl3pPr>
            <a:lvl4pPr indent="-76200" lvl="3" marL="1600200" rtl="0" algn="l">
              <a:spcBef>
                <a:spcPts val="480"/>
              </a:spcBef>
              <a:spcAft>
                <a:spcPts val="0"/>
              </a:spcAft>
              <a:buClr>
                <a:schemeClr val="lt1"/>
              </a:buClr>
              <a:buFont typeface="Arimo"/>
              <a:buChar char="•"/>
              <a:defRPr/>
            </a:lvl4pPr>
            <a:lvl5pPr indent="-101600" lvl="4" marL="2057400" rtl="0" algn="l">
              <a:spcBef>
                <a:spcPts val="400"/>
              </a:spcBef>
              <a:spcAft>
                <a:spcPts val="0"/>
              </a:spcAft>
              <a:buClr>
                <a:srgbClr val="CCECFF"/>
              </a:buClr>
              <a:buFont typeface="Arimo"/>
              <a:buChar char="•"/>
              <a:defRPr/>
            </a:lvl5pPr>
            <a:lvl6pPr indent="-101600" lvl="5" marL="2514600" rtl="0" algn="l">
              <a:spcBef>
                <a:spcPts val="400"/>
              </a:spcBef>
              <a:spcAft>
                <a:spcPts val="0"/>
              </a:spcAft>
              <a:buClr>
                <a:srgbClr val="CCECFF"/>
              </a:buClr>
              <a:buFont typeface="Arimo"/>
              <a:buChar char="•"/>
              <a:defRPr/>
            </a:lvl6pPr>
            <a:lvl7pPr indent="-101600" lvl="6" marL="2971800" rtl="0" algn="l">
              <a:spcBef>
                <a:spcPts val="400"/>
              </a:spcBef>
              <a:spcAft>
                <a:spcPts val="0"/>
              </a:spcAft>
              <a:buClr>
                <a:srgbClr val="CCECFF"/>
              </a:buClr>
              <a:buFont typeface="Arimo"/>
              <a:buChar char="•"/>
              <a:defRPr/>
            </a:lvl7pPr>
            <a:lvl8pPr indent="-101600" lvl="7" marL="3429000" rtl="0" algn="l">
              <a:spcBef>
                <a:spcPts val="400"/>
              </a:spcBef>
              <a:spcAft>
                <a:spcPts val="0"/>
              </a:spcAft>
              <a:buClr>
                <a:srgbClr val="CCECFF"/>
              </a:buClr>
              <a:buFont typeface="Arimo"/>
              <a:buChar char="•"/>
              <a:defRPr/>
            </a:lvl8pPr>
            <a:lvl9pPr indent="-101600" lvl="8" marL="3886200" rtl="0" algn="l">
              <a:spcBef>
                <a:spcPts val="400"/>
              </a:spcBef>
              <a:spcAft>
                <a:spcPts val="0"/>
              </a:spcAft>
              <a:buClr>
                <a:srgbClr val="CCECFF"/>
              </a:buClr>
              <a:buFont typeface="Arimo"/>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164" name="Shape 164"/>
        <p:cNvGrpSpPr/>
        <p:nvPr/>
      </p:nvGrpSpPr>
      <p:grpSpPr>
        <a:xfrm>
          <a:off x="0" y="0"/>
          <a:ext cx="0" cy="0"/>
          <a:chOff x="0" y="0"/>
          <a:chExt cx="0" cy="0"/>
        </a:xfrm>
      </p:grpSpPr>
      <p:sp>
        <p:nvSpPr>
          <p:cNvPr id="165" name="Shape 165"/>
          <p:cNvSpPr txBox="1"/>
          <p:nvPr>
            <p:ph type="title"/>
          </p:nvPr>
        </p:nvSpPr>
        <p:spPr>
          <a:xfrm rot="5400000">
            <a:off x="4638674" y="2238375"/>
            <a:ext cx="5867400" cy="200025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66" name="Shape 166"/>
          <p:cNvSpPr txBox="1"/>
          <p:nvPr>
            <p:ph idx="1" type="body"/>
          </p:nvPr>
        </p:nvSpPr>
        <p:spPr>
          <a:xfrm rot="5400000">
            <a:off x="561974" y="314325"/>
            <a:ext cx="5867400" cy="5848350"/>
          </a:xfrm>
          <a:prstGeom prst="rect">
            <a:avLst/>
          </a:prstGeom>
          <a:noFill/>
          <a:ln>
            <a:noFill/>
          </a:ln>
        </p:spPr>
        <p:txBody>
          <a:bodyPr anchorCtr="0" anchor="t" bIns="91425" lIns="91425" rIns="91425" tIns="91425"/>
          <a:lstStyle>
            <a:lvl1pPr indent="-91440" lvl="0" marL="342900" rtl="0" algn="l">
              <a:spcBef>
                <a:spcPts val="720"/>
              </a:spcBef>
              <a:spcAft>
                <a:spcPts val="0"/>
              </a:spcAft>
              <a:buClr>
                <a:schemeClr val="lt1"/>
              </a:buClr>
              <a:buFont typeface="Arimo"/>
              <a:buChar char="•"/>
              <a:defRPr/>
            </a:lvl1pPr>
            <a:lvl2pPr indent="-82550" lvl="1" marL="742950" rtl="0" algn="l">
              <a:spcBef>
                <a:spcPts val="640"/>
              </a:spcBef>
              <a:spcAft>
                <a:spcPts val="0"/>
              </a:spcAft>
              <a:buClr>
                <a:srgbClr val="CCECFF"/>
              </a:buClr>
              <a:buFont typeface="Arimo"/>
              <a:buChar char="•"/>
              <a:defRPr/>
            </a:lvl2pPr>
            <a:lvl3pPr indent="-50800" lvl="2" marL="1143000" rtl="0" algn="l">
              <a:spcBef>
                <a:spcPts val="560"/>
              </a:spcBef>
              <a:spcAft>
                <a:spcPts val="0"/>
              </a:spcAft>
              <a:buClr>
                <a:schemeClr val="lt1"/>
              </a:buClr>
              <a:buFont typeface="Arimo"/>
              <a:buChar char="•"/>
              <a:defRPr/>
            </a:lvl3pPr>
            <a:lvl4pPr indent="-76200" lvl="3" marL="1600200" rtl="0" algn="l">
              <a:spcBef>
                <a:spcPts val="480"/>
              </a:spcBef>
              <a:spcAft>
                <a:spcPts val="0"/>
              </a:spcAft>
              <a:buClr>
                <a:schemeClr val="lt1"/>
              </a:buClr>
              <a:buFont typeface="Arimo"/>
              <a:buChar char="•"/>
              <a:defRPr/>
            </a:lvl4pPr>
            <a:lvl5pPr indent="-101600" lvl="4" marL="2057400" rtl="0" algn="l">
              <a:spcBef>
                <a:spcPts val="400"/>
              </a:spcBef>
              <a:spcAft>
                <a:spcPts val="0"/>
              </a:spcAft>
              <a:buClr>
                <a:srgbClr val="CCECFF"/>
              </a:buClr>
              <a:buFont typeface="Arimo"/>
              <a:buChar char="•"/>
              <a:defRPr/>
            </a:lvl5pPr>
            <a:lvl6pPr indent="-101600" lvl="5" marL="2514600" rtl="0" algn="l">
              <a:spcBef>
                <a:spcPts val="400"/>
              </a:spcBef>
              <a:spcAft>
                <a:spcPts val="0"/>
              </a:spcAft>
              <a:buClr>
                <a:srgbClr val="CCECFF"/>
              </a:buClr>
              <a:buFont typeface="Arimo"/>
              <a:buChar char="•"/>
              <a:defRPr/>
            </a:lvl6pPr>
            <a:lvl7pPr indent="-101600" lvl="6" marL="2971800" rtl="0" algn="l">
              <a:spcBef>
                <a:spcPts val="400"/>
              </a:spcBef>
              <a:spcAft>
                <a:spcPts val="0"/>
              </a:spcAft>
              <a:buClr>
                <a:srgbClr val="CCECFF"/>
              </a:buClr>
              <a:buFont typeface="Arimo"/>
              <a:buChar char="•"/>
              <a:defRPr/>
            </a:lvl7pPr>
            <a:lvl8pPr indent="-101600" lvl="7" marL="3429000" rtl="0" algn="l">
              <a:spcBef>
                <a:spcPts val="400"/>
              </a:spcBef>
              <a:spcAft>
                <a:spcPts val="0"/>
              </a:spcAft>
              <a:buClr>
                <a:srgbClr val="CCECFF"/>
              </a:buClr>
              <a:buFont typeface="Arimo"/>
              <a:buChar char="•"/>
              <a:defRPr/>
            </a:lvl8pPr>
            <a:lvl9pPr indent="-101600" lvl="8" marL="3886200" rtl="0" algn="l">
              <a:spcBef>
                <a:spcPts val="400"/>
              </a:spcBef>
              <a:spcAft>
                <a:spcPts val="0"/>
              </a:spcAft>
              <a:buClr>
                <a:srgbClr val="CCECFF"/>
              </a:buClr>
              <a:buFont typeface="Arimo"/>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TwoObj">
  <p:cSld name="Title, Text, and 2 Content">
    <p:spTree>
      <p:nvGrpSpPr>
        <p:cNvPr id="177" name="Shape 177"/>
        <p:cNvGrpSpPr/>
        <p:nvPr/>
      </p:nvGrpSpPr>
      <p:grpSpPr>
        <a:xfrm>
          <a:off x="0" y="0"/>
          <a:ext cx="0" cy="0"/>
          <a:chOff x="0" y="0"/>
          <a:chExt cx="0" cy="0"/>
        </a:xfrm>
      </p:grpSpPr>
      <p:sp>
        <p:nvSpPr>
          <p:cNvPr id="178" name="Shape 178"/>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179" name="Shape 179"/>
          <p:cNvSpPr txBox="1"/>
          <p:nvPr>
            <p:ph idx="1" type="body"/>
          </p:nvPr>
        </p:nvSpPr>
        <p:spPr>
          <a:xfrm>
            <a:off x="571500" y="1676400"/>
            <a:ext cx="3924299" cy="4495800"/>
          </a:xfrm>
          <a:prstGeom prst="rect">
            <a:avLst/>
          </a:prstGeom>
          <a:noFill/>
          <a:ln>
            <a:noFill/>
          </a:ln>
        </p:spPr>
        <p:txBody>
          <a:bodyPr anchorCtr="0" anchor="t" bIns="91425" lIns="91425" rIns="91425" tIns="91425"/>
          <a:lstStyle>
            <a:lvl1pPr indent="-91440" lvl="0" marL="342900" rtl="0" algn="l">
              <a:spcBef>
                <a:spcPts val="720"/>
              </a:spcBef>
              <a:spcAft>
                <a:spcPts val="0"/>
              </a:spcAft>
              <a:buClr>
                <a:schemeClr val="lt1"/>
              </a:buClr>
              <a:buFont typeface="Arimo"/>
              <a:buChar char="•"/>
              <a:defRPr/>
            </a:lvl1pPr>
            <a:lvl2pPr indent="-82550" lvl="1" marL="742950" rtl="0" algn="l">
              <a:spcBef>
                <a:spcPts val="640"/>
              </a:spcBef>
              <a:spcAft>
                <a:spcPts val="0"/>
              </a:spcAft>
              <a:buClr>
                <a:srgbClr val="CCECFF"/>
              </a:buClr>
              <a:buFont typeface="Arimo"/>
              <a:buChar char="•"/>
              <a:defRPr/>
            </a:lvl2pPr>
            <a:lvl3pPr indent="-50800" lvl="2" marL="1143000" rtl="0" algn="l">
              <a:spcBef>
                <a:spcPts val="560"/>
              </a:spcBef>
              <a:spcAft>
                <a:spcPts val="0"/>
              </a:spcAft>
              <a:buClr>
                <a:schemeClr val="lt1"/>
              </a:buClr>
              <a:buFont typeface="Arimo"/>
              <a:buChar char="•"/>
              <a:defRPr/>
            </a:lvl3pPr>
            <a:lvl4pPr indent="-76200" lvl="3" marL="1600200" rtl="0" algn="l">
              <a:spcBef>
                <a:spcPts val="480"/>
              </a:spcBef>
              <a:spcAft>
                <a:spcPts val="0"/>
              </a:spcAft>
              <a:buClr>
                <a:schemeClr val="lt1"/>
              </a:buClr>
              <a:buFont typeface="Arimo"/>
              <a:buChar char="•"/>
              <a:defRPr/>
            </a:lvl4pPr>
            <a:lvl5pPr indent="-101600" lvl="4" marL="2057400" rtl="0" algn="l">
              <a:spcBef>
                <a:spcPts val="400"/>
              </a:spcBef>
              <a:spcAft>
                <a:spcPts val="0"/>
              </a:spcAft>
              <a:buClr>
                <a:srgbClr val="CCECFF"/>
              </a:buClr>
              <a:buFont typeface="Arimo"/>
              <a:buChar char="•"/>
              <a:defRPr/>
            </a:lvl5pPr>
            <a:lvl6pPr indent="-101600" lvl="5" marL="2514600" rtl="0" algn="l">
              <a:spcBef>
                <a:spcPts val="400"/>
              </a:spcBef>
              <a:spcAft>
                <a:spcPts val="0"/>
              </a:spcAft>
              <a:buClr>
                <a:srgbClr val="CCECFF"/>
              </a:buClr>
              <a:buFont typeface="Arimo"/>
              <a:buChar char="•"/>
              <a:defRPr/>
            </a:lvl6pPr>
            <a:lvl7pPr indent="-101600" lvl="6" marL="2971800" rtl="0" algn="l">
              <a:spcBef>
                <a:spcPts val="400"/>
              </a:spcBef>
              <a:spcAft>
                <a:spcPts val="0"/>
              </a:spcAft>
              <a:buClr>
                <a:srgbClr val="CCECFF"/>
              </a:buClr>
              <a:buFont typeface="Arimo"/>
              <a:buChar char="•"/>
              <a:defRPr/>
            </a:lvl7pPr>
            <a:lvl8pPr indent="-101600" lvl="7" marL="3429000" rtl="0" algn="l">
              <a:spcBef>
                <a:spcPts val="400"/>
              </a:spcBef>
              <a:spcAft>
                <a:spcPts val="0"/>
              </a:spcAft>
              <a:buClr>
                <a:srgbClr val="CCECFF"/>
              </a:buClr>
              <a:buFont typeface="Arimo"/>
              <a:buChar char="•"/>
              <a:defRPr/>
            </a:lvl8pPr>
            <a:lvl9pPr indent="-101600" lvl="8" marL="3886200" rtl="0" algn="l">
              <a:spcBef>
                <a:spcPts val="400"/>
              </a:spcBef>
              <a:spcAft>
                <a:spcPts val="0"/>
              </a:spcAft>
              <a:buClr>
                <a:srgbClr val="CCECFF"/>
              </a:buClr>
              <a:buFont typeface="Arimo"/>
              <a:buChar char="•"/>
              <a:defRPr/>
            </a:lvl9pPr>
          </a:lstStyle>
          <a:p/>
        </p:txBody>
      </p:sp>
      <p:sp>
        <p:nvSpPr>
          <p:cNvPr id="180" name="Shape 180"/>
          <p:cNvSpPr txBox="1"/>
          <p:nvPr>
            <p:ph idx="2" type="body"/>
          </p:nvPr>
        </p:nvSpPr>
        <p:spPr>
          <a:xfrm>
            <a:off x="4648200" y="1676400"/>
            <a:ext cx="3924299" cy="2171700"/>
          </a:xfrm>
          <a:prstGeom prst="rect">
            <a:avLst/>
          </a:prstGeom>
          <a:noFill/>
          <a:ln>
            <a:noFill/>
          </a:ln>
        </p:spPr>
        <p:txBody>
          <a:bodyPr anchorCtr="0" anchor="t" bIns="91425" lIns="91425" rIns="91425" tIns="91425"/>
          <a:lstStyle>
            <a:lvl1pPr indent="-91440" lvl="0" marL="342900" rtl="0" algn="l">
              <a:spcBef>
                <a:spcPts val="720"/>
              </a:spcBef>
              <a:spcAft>
                <a:spcPts val="0"/>
              </a:spcAft>
              <a:buClr>
                <a:schemeClr val="lt1"/>
              </a:buClr>
              <a:buFont typeface="Arimo"/>
              <a:buChar char="•"/>
              <a:defRPr/>
            </a:lvl1pPr>
            <a:lvl2pPr indent="-82550" lvl="1" marL="742950" rtl="0" algn="l">
              <a:spcBef>
                <a:spcPts val="640"/>
              </a:spcBef>
              <a:spcAft>
                <a:spcPts val="0"/>
              </a:spcAft>
              <a:buClr>
                <a:srgbClr val="CCECFF"/>
              </a:buClr>
              <a:buFont typeface="Arimo"/>
              <a:buChar char="•"/>
              <a:defRPr/>
            </a:lvl2pPr>
            <a:lvl3pPr indent="-50800" lvl="2" marL="1143000" rtl="0" algn="l">
              <a:spcBef>
                <a:spcPts val="560"/>
              </a:spcBef>
              <a:spcAft>
                <a:spcPts val="0"/>
              </a:spcAft>
              <a:buClr>
                <a:schemeClr val="lt1"/>
              </a:buClr>
              <a:buFont typeface="Arimo"/>
              <a:buChar char="•"/>
              <a:defRPr/>
            </a:lvl3pPr>
            <a:lvl4pPr indent="-76200" lvl="3" marL="1600200" rtl="0" algn="l">
              <a:spcBef>
                <a:spcPts val="480"/>
              </a:spcBef>
              <a:spcAft>
                <a:spcPts val="0"/>
              </a:spcAft>
              <a:buClr>
                <a:schemeClr val="lt1"/>
              </a:buClr>
              <a:buFont typeface="Arimo"/>
              <a:buChar char="•"/>
              <a:defRPr/>
            </a:lvl4pPr>
            <a:lvl5pPr indent="-101600" lvl="4" marL="2057400" rtl="0" algn="l">
              <a:spcBef>
                <a:spcPts val="400"/>
              </a:spcBef>
              <a:spcAft>
                <a:spcPts val="0"/>
              </a:spcAft>
              <a:buClr>
                <a:srgbClr val="CCECFF"/>
              </a:buClr>
              <a:buFont typeface="Arimo"/>
              <a:buChar char="•"/>
              <a:defRPr/>
            </a:lvl5pPr>
            <a:lvl6pPr indent="-101600" lvl="5" marL="2514600" rtl="0" algn="l">
              <a:spcBef>
                <a:spcPts val="400"/>
              </a:spcBef>
              <a:spcAft>
                <a:spcPts val="0"/>
              </a:spcAft>
              <a:buClr>
                <a:srgbClr val="CCECFF"/>
              </a:buClr>
              <a:buFont typeface="Arimo"/>
              <a:buChar char="•"/>
              <a:defRPr/>
            </a:lvl6pPr>
            <a:lvl7pPr indent="-101600" lvl="6" marL="2971800" rtl="0" algn="l">
              <a:spcBef>
                <a:spcPts val="400"/>
              </a:spcBef>
              <a:spcAft>
                <a:spcPts val="0"/>
              </a:spcAft>
              <a:buClr>
                <a:srgbClr val="CCECFF"/>
              </a:buClr>
              <a:buFont typeface="Arimo"/>
              <a:buChar char="•"/>
              <a:defRPr/>
            </a:lvl7pPr>
            <a:lvl8pPr indent="-101600" lvl="7" marL="3429000" rtl="0" algn="l">
              <a:spcBef>
                <a:spcPts val="400"/>
              </a:spcBef>
              <a:spcAft>
                <a:spcPts val="0"/>
              </a:spcAft>
              <a:buClr>
                <a:srgbClr val="CCECFF"/>
              </a:buClr>
              <a:buFont typeface="Arimo"/>
              <a:buChar char="•"/>
              <a:defRPr/>
            </a:lvl8pPr>
            <a:lvl9pPr indent="-101600" lvl="8" marL="3886200" rtl="0" algn="l">
              <a:spcBef>
                <a:spcPts val="400"/>
              </a:spcBef>
              <a:spcAft>
                <a:spcPts val="0"/>
              </a:spcAft>
              <a:buClr>
                <a:srgbClr val="CCECFF"/>
              </a:buClr>
              <a:buFont typeface="Arimo"/>
              <a:buChar char="•"/>
              <a:defRPr/>
            </a:lvl9pPr>
          </a:lstStyle>
          <a:p/>
        </p:txBody>
      </p:sp>
      <p:sp>
        <p:nvSpPr>
          <p:cNvPr id="181" name="Shape 181"/>
          <p:cNvSpPr txBox="1"/>
          <p:nvPr>
            <p:ph idx="3" type="body"/>
          </p:nvPr>
        </p:nvSpPr>
        <p:spPr>
          <a:xfrm>
            <a:off x="4648200" y="4000500"/>
            <a:ext cx="3924299" cy="2171700"/>
          </a:xfrm>
          <a:prstGeom prst="rect">
            <a:avLst/>
          </a:prstGeom>
          <a:noFill/>
          <a:ln>
            <a:noFill/>
          </a:ln>
        </p:spPr>
        <p:txBody>
          <a:bodyPr anchorCtr="0" anchor="t" bIns="91425" lIns="91425" rIns="91425" tIns="91425"/>
          <a:lstStyle>
            <a:lvl1pPr indent="-91440" lvl="0" marL="342900" rtl="0" algn="l">
              <a:spcBef>
                <a:spcPts val="720"/>
              </a:spcBef>
              <a:spcAft>
                <a:spcPts val="0"/>
              </a:spcAft>
              <a:buClr>
                <a:schemeClr val="lt1"/>
              </a:buClr>
              <a:buFont typeface="Arimo"/>
              <a:buChar char="•"/>
              <a:defRPr/>
            </a:lvl1pPr>
            <a:lvl2pPr indent="-82550" lvl="1" marL="742950" rtl="0" algn="l">
              <a:spcBef>
                <a:spcPts val="640"/>
              </a:spcBef>
              <a:spcAft>
                <a:spcPts val="0"/>
              </a:spcAft>
              <a:buClr>
                <a:srgbClr val="CCECFF"/>
              </a:buClr>
              <a:buFont typeface="Arimo"/>
              <a:buChar char="•"/>
              <a:defRPr/>
            </a:lvl2pPr>
            <a:lvl3pPr indent="-50800" lvl="2" marL="1143000" rtl="0" algn="l">
              <a:spcBef>
                <a:spcPts val="560"/>
              </a:spcBef>
              <a:spcAft>
                <a:spcPts val="0"/>
              </a:spcAft>
              <a:buClr>
                <a:schemeClr val="lt1"/>
              </a:buClr>
              <a:buFont typeface="Arimo"/>
              <a:buChar char="•"/>
              <a:defRPr/>
            </a:lvl3pPr>
            <a:lvl4pPr indent="-76200" lvl="3" marL="1600200" rtl="0" algn="l">
              <a:spcBef>
                <a:spcPts val="480"/>
              </a:spcBef>
              <a:spcAft>
                <a:spcPts val="0"/>
              </a:spcAft>
              <a:buClr>
                <a:schemeClr val="lt1"/>
              </a:buClr>
              <a:buFont typeface="Arimo"/>
              <a:buChar char="•"/>
              <a:defRPr/>
            </a:lvl4pPr>
            <a:lvl5pPr indent="-101600" lvl="4" marL="2057400" rtl="0" algn="l">
              <a:spcBef>
                <a:spcPts val="400"/>
              </a:spcBef>
              <a:spcAft>
                <a:spcPts val="0"/>
              </a:spcAft>
              <a:buClr>
                <a:srgbClr val="CCECFF"/>
              </a:buClr>
              <a:buFont typeface="Arimo"/>
              <a:buChar char="•"/>
              <a:defRPr/>
            </a:lvl5pPr>
            <a:lvl6pPr indent="-101600" lvl="5" marL="2514600" rtl="0" algn="l">
              <a:spcBef>
                <a:spcPts val="400"/>
              </a:spcBef>
              <a:spcAft>
                <a:spcPts val="0"/>
              </a:spcAft>
              <a:buClr>
                <a:srgbClr val="CCECFF"/>
              </a:buClr>
              <a:buFont typeface="Arimo"/>
              <a:buChar char="•"/>
              <a:defRPr/>
            </a:lvl6pPr>
            <a:lvl7pPr indent="-101600" lvl="6" marL="2971800" rtl="0" algn="l">
              <a:spcBef>
                <a:spcPts val="400"/>
              </a:spcBef>
              <a:spcAft>
                <a:spcPts val="0"/>
              </a:spcAft>
              <a:buClr>
                <a:srgbClr val="CCECFF"/>
              </a:buClr>
              <a:buFont typeface="Arimo"/>
              <a:buChar char="•"/>
              <a:defRPr/>
            </a:lvl7pPr>
            <a:lvl8pPr indent="-101600" lvl="7" marL="3429000" rtl="0" algn="l">
              <a:spcBef>
                <a:spcPts val="400"/>
              </a:spcBef>
              <a:spcAft>
                <a:spcPts val="0"/>
              </a:spcAft>
              <a:buClr>
                <a:srgbClr val="CCECFF"/>
              </a:buClr>
              <a:buFont typeface="Arimo"/>
              <a:buChar char="•"/>
              <a:defRPr/>
            </a:lvl8pPr>
            <a:lvl9pPr indent="-101600" lvl="8" marL="3886200" rtl="0" algn="l">
              <a:spcBef>
                <a:spcPts val="400"/>
              </a:spcBef>
              <a:spcAft>
                <a:spcPts val="0"/>
              </a:spcAft>
              <a:buClr>
                <a:srgbClr val="CCECFF"/>
              </a:buClr>
              <a:buFont typeface="Arimo"/>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bl">
  <p:cSld name="Title and Table">
    <p:spTree>
      <p:nvGrpSpPr>
        <p:cNvPr id="192" name="Shape 192"/>
        <p:cNvGrpSpPr/>
        <p:nvPr/>
      </p:nvGrpSpPr>
      <p:grpSpPr>
        <a:xfrm>
          <a:off x="0" y="0"/>
          <a:ext cx="0" cy="0"/>
          <a:chOff x="0" y="0"/>
          <a:chExt cx="0" cy="0"/>
        </a:xfrm>
      </p:grpSpPr>
      <p:sp>
        <p:nvSpPr>
          <p:cNvPr id="193" name="Shape 193"/>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4" name="Shape 44"/>
        <p:cNvGrpSpPr/>
        <p:nvPr/>
      </p:nvGrpSpPr>
      <p:grpSpPr>
        <a:xfrm>
          <a:off x="0" y="0"/>
          <a:ext cx="0" cy="0"/>
          <a:chOff x="0" y="0"/>
          <a:chExt cx="0" cy="0"/>
        </a:xfrm>
      </p:grpSpPr>
      <p:sp>
        <p:nvSpPr>
          <p:cNvPr id="45" name="Shape 45"/>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46" name="Shape 46"/>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rtl="0" algn="l">
              <a:spcBef>
                <a:spcPts val="720"/>
              </a:spcBef>
              <a:spcAft>
                <a:spcPts val="0"/>
              </a:spcAft>
              <a:buClr>
                <a:schemeClr val="lt1"/>
              </a:buClr>
              <a:buFont typeface="Arimo"/>
              <a:buChar char="•"/>
              <a:defRPr/>
            </a:lvl1pPr>
            <a:lvl2pPr indent="-82550" lvl="1" marL="742950" rtl="0" algn="l">
              <a:spcBef>
                <a:spcPts val="640"/>
              </a:spcBef>
              <a:spcAft>
                <a:spcPts val="0"/>
              </a:spcAft>
              <a:buClr>
                <a:srgbClr val="CCECFF"/>
              </a:buClr>
              <a:buFont typeface="Arimo"/>
              <a:buChar char="•"/>
              <a:defRPr/>
            </a:lvl2pPr>
            <a:lvl3pPr indent="-50800" lvl="2" marL="1143000" rtl="0" algn="l">
              <a:spcBef>
                <a:spcPts val="560"/>
              </a:spcBef>
              <a:spcAft>
                <a:spcPts val="0"/>
              </a:spcAft>
              <a:buClr>
                <a:schemeClr val="lt1"/>
              </a:buClr>
              <a:buFont typeface="Arimo"/>
              <a:buChar char="•"/>
              <a:defRPr/>
            </a:lvl3pPr>
            <a:lvl4pPr indent="-76200" lvl="3" marL="1600200" rtl="0" algn="l">
              <a:spcBef>
                <a:spcPts val="480"/>
              </a:spcBef>
              <a:spcAft>
                <a:spcPts val="0"/>
              </a:spcAft>
              <a:buClr>
                <a:schemeClr val="lt1"/>
              </a:buClr>
              <a:buFont typeface="Arimo"/>
              <a:buChar char="•"/>
              <a:defRPr/>
            </a:lvl4pPr>
            <a:lvl5pPr indent="-101600" lvl="4" marL="2057400" rtl="0" algn="l">
              <a:spcBef>
                <a:spcPts val="400"/>
              </a:spcBef>
              <a:spcAft>
                <a:spcPts val="0"/>
              </a:spcAft>
              <a:buClr>
                <a:srgbClr val="CCECFF"/>
              </a:buClr>
              <a:buFont typeface="Arimo"/>
              <a:buChar char="•"/>
              <a:defRPr/>
            </a:lvl5pPr>
            <a:lvl6pPr indent="-101600" lvl="5" marL="2514600" rtl="0" algn="l">
              <a:spcBef>
                <a:spcPts val="400"/>
              </a:spcBef>
              <a:spcAft>
                <a:spcPts val="0"/>
              </a:spcAft>
              <a:buClr>
                <a:srgbClr val="CCECFF"/>
              </a:buClr>
              <a:buFont typeface="Arimo"/>
              <a:buChar char="•"/>
              <a:defRPr/>
            </a:lvl6pPr>
            <a:lvl7pPr indent="-101600" lvl="6" marL="2971800" rtl="0" algn="l">
              <a:spcBef>
                <a:spcPts val="400"/>
              </a:spcBef>
              <a:spcAft>
                <a:spcPts val="0"/>
              </a:spcAft>
              <a:buClr>
                <a:srgbClr val="CCECFF"/>
              </a:buClr>
              <a:buFont typeface="Arimo"/>
              <a:buChar char="•"/>
              <a:defRPr/>
            </a:lvl7pPr>
            <a:lvl8pPr indent="-101600" lvl="7" marL="3429000" rtl="0" algn="l">
              <a:spcBef>
                <a:spcPts val="400"/>
              </a:spcBef>
              <a:spcAft>
                <a:spcPts val="0"/>
              </a:spcAft>
              <a:buClr>
                <a:srgbClr val="CCECFF"/>
              </a:buClr>
              <a:buFont typeface="Arimo"/>
              <a:buChar char="•"/>
              <a:defRPr/>
            </a:lvl8pPr>
            <a:lvl9pPr indent="-101600" lvl="8" marL="3886200" rtl="0" algn="l">
              <a:spcBef>
                <a:spcPts val="400"/>
              </a:spcBef>
              <a:spcAft>
                <a:spcPts val="0"/>
              </a:spcAft>
              <a:buClr>
                <a:srgbClr val="CCECFF"/>
              </a:buClr>
              <a:buFont typeface="Arimo"/>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57" name="Shape 57"/>
        <p:cNvGrpSpPr/>
        <p:nvPr/>
      </p:nvGrpSpPr>
      <p:grpSpPr>
        <a:xfrm>
          <a:off x="0" y="0"/>
          <a:ext cx="0" cy="0"/>
          <a:chOff x="0" y="0"/>
          <a:chExt cx="0" cy="0"/>
        </a:xfrm>
      </p:grpSpPr>
      <p:sp>
        <p:nvSpPr>
          <p:cNvPr id="58" name="Shape 58"/>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9" name="Shape 59"/>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Arimo"/>
              <a:buNone/>
              <a:defRPr/>
            </a:lvl1pPr>
            <a:lvl2pPr indent="0" lvl="1" marL="457200" rtl="0">
              <a:spcBef>
                <a:spcPts val="0"/>
              </a:spcBef>
              <a:buFont typeface="Arimo"/>
              <a:buNone/>
              <a:defRPr/>
            </a:lvl2pPr>
            <a:lvl3pPr indent="0" lvl="2" marL="914400" rtl="0">
              <a:spcBef>
                <a:spcPts val="0"/>
              </a:spcBef>
              <a:buFont typeface="Arimo"/>
              <a:buNone/>
              <a:defRPr/>
            </a:lvl3pPr>
            <a:lvl4pPr indent="0" lvl="3" marL="1371600" rtl="0">
              <a:spcBef>
                <a:spcPts val="0"/>
              </a:spcBef>
              <a:buFont typeface="Arimo"/>
              <a:buNone/>
              <a:defRPr/>
            </a:lvl4pPr>
            <a:lvl5pPr indent="0" lvl="4" marL="1828800" rtl="0">
              <a:spcBef>
                <a:spcPts val="0"/>
              </a:spcBef>
              <a:buFont typeface="Arimo"/>
              <a:buNone/>
              <a:defRPr/>
            </a:lvl5pPr>
            <a:lvl6pPr indent="0" lvl="5" marL="2286000" rtl="0">
              <a:spcBef>
                <a:spcPts val="0"/>
              </a:spcBef>
              <a:buFont typeface="Arimo"/>
              <a:buNone/>
              <a:defRPr/>
            </a:lvl6pPr>
            <a:lvl7pPr indent="0" lvl="6" marL="2743200" rtl="0">
              <a:spcBef>
                <a:spcPts val="0"/>
              </a:spcBef>
              <a:buFont typeface="Arimo"/>
              <a:buNone/>
              <a:defRPr/>
            </a:lvl7pPr>
            <a:lvl8pPr indent="0" lvl="7" marL="3200400" rtl="0">
              <a:spcBef>
                <a:spcPts val="0"/>
              </a:spcBef>
              <a:buFont typeface="Arimo"/>
              <a:buNone/>
              <a:defRPr/>
            </a:lvl8pPr>
            <a:lvl9pPr indent="0" lvl="8" marL="3657600" rtl="0">
              <a:spcBef>
                <a:spcPts val="0"/>
              </a:spcBef>
              <a:buFont typeface="Arimo"/>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0" name="Shape 70"/>
        <p:cNvGrpSpPr/>
        <p:nvPr/>
      </p:nvGrpSpPr>
      <p:grpSpPr>
        <a:xfrm>
          <a:off x="0" y="0"/>
          <a:ext cx="0" cy="0"/>
          <a:chOff x="0" y="0"/>
          <a:chExt cx="0" cy="0"/>
        </a:xfrm>
      </p:grpSpPr>
      <p:sp>
        <p:nvSpPr>
          <p:cNvPr id="71" name="Shape 71"/>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
        <p:nvSpPr>
          <p:cNvPr id="72" name="Shape 72"/>
          <p:cNvSpPr txBox="1"/>
          <p:nvPr>
            <p:ph idx="1" type="body"/>
          </p:nvPr>
        </p:nvSpPr>
        <p:spPr>
          <a:xfrm>
            <a:off x="571500" y="1676400"/>
            <a:ext cx="3924299" cy="44958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3" name="Shape 73"/>
          <p:cNvSpPr txBox="1"/>
          <p:nvPr>
            <p:ph idx="2" type="body"/>
          </p:nvPr>
        </p:nvSpPr>
        <p:spPr>
          <a:xfrm>
            <a:off x="4648200" y="1676400"/>
            <a:ext cx="3924299" cy="4495800"/>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84" name="Shape 84"/>
        <p:cNvGrpSpPr/>
        <p:nvPr/>
      </p:nvGrpSpPr>
      <p:grpSpPr>
        <a:xfrm>
          <a:off x="0" y="0"/>
          <a:ext cx="0" cy="0"/>
          <a:chOff x="0" y="0"/>
          <a:chExt cx="0" cy="0"/>
        </a:xfrm>
      </p:grpSpPr>
      <p:sp>
        <p:nvSpPr>
          <p:cNvPr id="85" name="Shape 85"/>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6" name="Shape 86"/>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Arimo"/>
              <a:buNone/>
              <a:defRPr/>
            </a:lvl1pPr>
            <a:lvl2pPr indent="0" lvl="1" marL="457200" rtl="0">
              <a:spcBef>
                <a:spcPts val="0"/>
              </a:spcBef>
              <a:buFont typeface="Arimo"/>
              <a:buNone/>
              <a:defRPr/>
            </a:lvl2pPr>
            <a:lvl3pPr indent="0" lvl="2" marL="914400" rtl="0">
              <a:spcBef>
                <a:spcPts val="0"/>
              </a:spcBef>
              <a:buFont typeface="Arimo"/>
              <a:buNone/>
              <a:defRPr/>
            </a:lvl3pPr>
            <a:lvl4pPr indent="0" lvl="3" marL="1371600" rtl="0">
              <a:spcBef>
                <a:spcPts val="0"/>
              </a:spcBef>
              <a:buFont typeface="Arimo"/>
              <a:buNone/>
              <a:defRPr/>
            </a:lvl4pPr>
            <a:lvl5pPr indent="0" lvl="4" marL="1828800" rtl="0">
              <a:spcBef>
                <a:spcPts val="0"/>
              </a:spcBef>
              <a:buFont typeface="Arimo"/>
              <a:buNone/>
              <a:defRPr/>
            </a:lvl5pPr>
            <a:lvl6pPr indent="0" lvl="5" marL="2286000" rtl="0">
              <a:spcBef>
                <a:spcPts val="0"/>
              </a:spcBef>
              <a:buFont typeface="Arimo"/>
              <a:buNone/>
              <a:defRPr/>
            </a:lvl6pPr>
            <a:lvl7pPr indent="0" lvl="6" marL="2743200" rtl="0">
              <a:spcBef>
                <a:spcPts val="0"/>
              </a:spcBef>
              <a:buFont typeface="Arimo"/>
              <a:buNone/>
              <a:defRPr/>
            </a:lvl7pPr>
            <a:lvl8pPr indent="0" lvl="7" marL="3200400" rtl="0">
              <a:spcBef>
                <a:spcPts val="0"/>
              </a:spcBef>
              <a:buFont typeface="Arimo"/>
              <a:buNone/>
              <a:defRPr/>
            </a:lvl8pPr>
            <a:lvl9pPr indent="0" lvl="8" marL="3657600" rtl="0">
              <a:spcBef>
                <a:spcPts val="0"/>
              </a:spcBef>
              <a:buFont typeface="Arimo"/>
              <a:buNone/>
              <a:defRPr/>
            </a:lvl9pPr>
          </a:lstStyle>
          <a:p/>
        </p:txBody>
      </p:sp>
      <p:sp>
        <p:nvSpPr>
          <p:cNvPr id="87" name="Shape 87"/>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8" name="Shape 88"/>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Arimo"/>
              <a:buNone/>
              <a:defRPr/>
            </a:lvl1pPr>
            <a:lvl2pPr indent="0" lvl="1" marL="457200" rtl="0">
              <a:spcBef>
                <a:spcPts val="0"/>
              </a:spcBef>
              <a:buFont typeface="Arimo"/>
              <a:buNone/>
              <a:defRPr/>
            </a:lvl2pPr>
            <a:lvl3pPr indent="0" lvl="2" marL="914400" rtl="0">
              <a:spcBef>
                <a:spcPts val="0"/>
              </a:spcBef>
              <a:buFont typeface="Arimo"/>
              <a:buNone/>
              <a:defRPr/>
            </a:lvl3pPr>
            <a:lvl4pPr indent="0" lvl="3" marL="1371600" rtl="0">
              <a:spcBef>
                <a:spcPts val="0"/>
              </a:spcBef>
              <a:buFont typeface="Arimo"/>
              <a:buNone/>
              <a:defRPr/>
            </a:lvl4pPr>
            <a:lvl5pPr indent="0" lvl="4" marL="1828800" rtl="0">
              <a:spcBef>
                <a:spcPts val="0"/>
              </a:spcBef>
              <a:buFont typeface="Arimo"/>
              <a:buNone/>
              <a:defRPr/>
            </a:lvl5pPr>
            <a:lvl6pPr indent="0" lvl="5" marL="2286000" rtl="0">
              <a:spcBef>
                <a:spcPts val="0"/>
              </a:spcBef>
              <a:buFont typeface="Arimo"/>
              <a:buNone/>
              <a:defRPr/>
            </a:lvl6pPr>
            <a:lvl7pPr indent="0" lvl="6" marL="2743200" rtl="0">
              <a:spcBef>
                <a:spcPts val="0"/>
              </a:spcBef>
              <a:buFont typeface="Arimo"/>
              <a:buNone/>
              <a:defRPr/>
            </a:lvl7pPr>
            <a:lvl8pPr indent="0" lvl="7" marL="3200400" rtl="0">
              <a:spcBef>
                <a:spcPts val="0"/>
              </a:spcBef>
              <a:buFont typeface="Arimo"/>
              <a:buNone/>
              <a:defRPr/>
            </a:lvl8pPr>
            <a:lvl9pPr indent="0" lvl="8" marL="3657600" rtl="0">
              <a:spcBef>
                <a:spcPts val="0"/>
              </a:spcBef>
              <a:buFont typeface="Arimo"/>
              <a:buNone/>
              <a:defRPr/>
            </a:lvl9pPr>
          </a:lstStyle>
          <a:p/>
        </p:txBody>
      </p:sp>
      <p:sp>
        <p:nvSpPr>
          <p:cNvPr id="89" name="Shape 89"/>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00" name="Shape 100"/>
        <p:cNvGrpSpPr/>
        <p:nvPr/>
      </p:nvGrpSpPr>
      <p:grpSpPr>
        <a:xfrm>
          <a:off x="0" y="0"/>
          <a:ext cx="0" cy="0"/>
          <a:chOff x="0" y="0"/>
          <a:chExt cx="0" cy="0"/>
        </a:xfrm>
      </p:grpSpPr>
      <p:sp>
        <p:nvSpPr>
          <p:cNvPr id="101" name="Shape 101"/>
          <p:cNvSpPr txBox="1"/>
          <p:nvPr>
            <p:ph type="title"/>
          </p:nvPr>
        </p:nvSpPr>
        <p:spPr>
          <a:xfrm>
            <a:off x="571500" y="304800"/>
            <a:ext cx="7772400" cy="1143000"/>
          </a:xfrm>
          <a:prstGeom prst="rect">
            <a:avLst/>
          </a:prstGeom>
          <a:noFill/>
          <a:ln>
            <a:noFill/>
          </a:ln>
        </p:spPr>
        <p:txBody>
          <a:bodyPr anchorCtr="0" anchor="b" bIns="91425" lIns="91425" rIns="91425" tIns="91425"/>
          <a:lstStyle>
            <a:lvl1pPr lvl="0" rtl="0" algn="l">
              <a:spcBef>
                <a:spcPts val="0"/>
              </a:spcBef>
              <a:spcAft>
                <a:spcPts val="0"/>
              </a:spcAft>
              <a:defRPr/>
            </a:lvl1pPr>
            <a:lvl2pPr lvl="1" rtl="0" algn="l">
              <a:spcBef>
                <a:spcPts val="0"/>
              </a:spcBef>
              <a:spcAft>
                <a:spcPts val="0"/>
              </a:spcAft>
              <a:defRPr/>
            </a:lvl2pPr>
            <a:lvl3pPr lvl="2" rtl="0" algn="l">
              <a:spcBef>
                <a:spcPts val="0"/>
              </a:spcBef>
              <a:spcAft>
                <a:spcPts val="0"/>
              </a:spcAft>
              <a:defRPr/>
            </a:lvl3pPr>
            <a:lvl4pPr lvl="3" rtl="0" algn="l">
              <a:spcBef>
                <a:spcPts val="0"/>
              </a:spcBef>
              <a:spcAft>
                <a:spcPts val="0"/>
              </a:spcAft>
              <a:defRPr/>
            </a:lvl4pPr>
            <a:lvl5pPr lvl="4" rtl="0" algn="l">
              <a:spcBef>
                <a:spcPts val="0"/>
              </a:spcBef>
              <a:spcAft>
                <a:spcPts val="0"/>
              </a:spcAft>
              <a:defRPr/>
            </a:lvl5pPr>
            <a:lvl6pPr lvl="5" marL="457200" rtl="0" algn="l">
              <a:spcBef>
                <a:spcPts val="0"/>
              </a:spcBef>
              <a:spcAft>
                <a:spcPts val="0"/>
              </a:spcAft>
              <a:defRPr/>
            </a:lvl6pPr>
            <a:lvl7pPr lvl="6" marL="914400" rtl="0" algn="l">
              <a:spcBef>
                <a:spcPts val="0"/>
              </a:spcBef>
              <a:spcAft>
                <a:spcPts val="0"/>
              </a:spcAft>
              <a:defRPr/>
            </a:lvl7pPr>
            <a:lvl8pPr lvl="7" marL="1371600" rtl="0" algn="l">
              <a:spcBef>
                <a:spcPts val="0"/>
              </a:spcBef>
              <a:spcAft>
                <a:spcPts val="0"/>
              </a:spcAft>
              <a:defRPr/>
            </a:lvl8pPr>
            <a:lvl9pPr lvl="8" marL="1828800" rtl="0" algn="l">
              <a:spcBef>
                <a:spcPts val="0"/>
              </a:spcBef>
              <a:spcAft>
                <a:spcPts val="0"/>
              </a:spcAft>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112" name="Shape 112"/>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123" name="Shape 123"/>
        <p:cNvGrpSpPr/>
        <p:nvPr/>
      </p:nvGrpSpPr>
      <p:grpSpPr>
        <a:xfrm>
          <a:off x="0" y="0"/>
          <a:ext cx="0" cy="0"/>
          <a:chOff x="0" y="0"/>
          <a:chExt cx="0" cy="0"/>
        </a:xfrm>
      </p:grpSpPr>
      <p:sp>
        <p:nvSpPr>
          <p:cNvPr id="124" name="Shape 124"/>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5" name="Shape 125"/>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26" name="Shape 126"/>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Arimo"/>
              <a:buNone/>
              <a:defRPr/>
            </a:lvl1pPr>
            <a:lvl2pPr indent="0" lvl="1" marL="457200" rtl="0">
              <a:spcBef>
                <a:spcPts val="0"/>
              </a:spcBef>
              <a:buFont typeface="Arimo"/>
              <a:buNone/>
              <a:defRPr/>
            </a:lvl2pPr>
            <a:lvl3pPr indent="0" lvl="2" marL="914400" rtl="0">
              <a:spcBef>
                <a:spcPts val="0"/>
              </a:spcBef>
              <a:buFont typeface="Arimo"/>
              <a:buNone/>
              <a:defRPr/>
            </a:lvl3pPr>
            <a:lvl4pPr indent="0" lvl="3" marL="1371600" rtl="0">
              <a:spcBef>
                <a:spcPts val="0"/>
              </a:spcBef>
              <a:buFont typeface="Arimo"/>
              <a:buNone/>
              <a:defRPr/>
            </a:lvl4pPr>
            <a:lvl5pPr indent="0" lvl="4" marL="1828800" rtl="0">
              <a:spcBef>
                <a:spcPts val="0"/>
              </a:spcBef>
              <a:buFont typeface="Arimo"/>
              <a:buNone/>
              <a:defRPr/>
            </a:lvl5pPr>
            <a:lvl6pPr indent="0" lvl="5" marL="2286000" rtl="0">
              <a:spcBef>
                <a:spcPts val="0"/>
              </a:spcBef>
              <a:buFont typeface="Arimo"/>
              <a:buNone/>
              <a:defRPr/>
            </a:lvl6pPr>
            <a:lvl7pPr indent="0" lvl="6" marL="2743200" rtl="0">
              <a:spcBef>
                <a:spcPts val="0"/>
              </a:spcBef>
              <a:buFont typeface="Arimo"/>
              <a:buNone/>
              <a:defRPr/>
            </a:lvl7pPr>
            <a:lvl8pPr indent="0" lvl="7" marL="3200400" rtl="0">
              <a:spcBef>
                <a:spcPts val="0"/>
              </a:spcBef>
              <a:buFont typeface="Arimo"/>
              <a:buNone/>
              <a:defRPr/>
            </a:lvl8pPr>
            <a:lvl9pPr indent="0" lvl="8" marL="3657600" rtl="0">
              <a:spcBef>
                <a:spcPts val="0"/>
              </a:spcBef>
              <a:buFont typeface="Arimo"/>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137" name="Shape 137"/>
        <p:cNvGrpSpPr/>
        <p:nvPr/>
      </p:nvGrpSpPr>
      <p:grpSpPr>
        <a:xfrm>
          <a:off x="0" y="0"/>
          <a:ext cx="0" cy="0"/>
          <a:chOff x="0" y="0"/>
          <a:chExt cx="0" cy="0"/>
        </a:xfrm>
      </p:grpSpPr>
      <p:sp>
        <p:nvSpPr>
          <p:cNvPr id="138" name="Shape 138"/>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139" name="Shape 139"/>
          <p:cNvSpPr/>
          <p:nvPr>
            <p:ph idx="2" type="pic"/>
          </p:nvPr>
        </p:nvSpPr>
        <p:spPr>
          <a:xfrm>
            <a:off x="1792288" y="612775"/>
            <a:ext cx="5486399" cy="4114800"/>
          </a:xfrm>
          <a:prstGeom prst="rect">
            <a:avLst/>
          </a:prstGeom>
          <a:noFill/>
          <a:ln>
            <a:noFill/>
          </a:ln>
        </p:spPr>
      </p:sp>
      <p:sp>
        <p:nvSpPr>
          <p:cNvPr id="140" name="Shape 140"/>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Arimo"/>
              <a:buNone/>
              <a:defRPr/>
            </a:lvl1pPr>
            <a:lvl2pPr indent="0" lvl="1" marL="457200" rtl="0">
              <a:spcBef>
                <a:spcPts val="0"/>
              </a:spcBef>
              <a:buFont typeface="Arimo"/>
              <a:buNone/>
              <a:defRPr/>
            </a:lvl2pPr>
            <a:lvl3pPr indent="0" lvl="2" marL="914400" rtl="0">
              <a:spcBef>
                <a:spcPts val="0"/>
              </a:spcBef>
              <a:buFont typeface="Arimo"/>
              <a:buNone/>
              <a:defRPr/>
            </a:lvl3pPr>
            <a:lvl4pPr indent="0" lvl="3" marL="1371600" rtl="0">
              <a:spcBef>
                <a:spcPts val="0"/>
              </a:spcBef>
              <a:buFont typeface="Arimo"/>
              <a:buNone/>
              <a:defRPr/>
            </a:lvl4pPr>
            <a:lvl5pPr indent="0" lvl="4" marL="1828800" rtl="0">
              <a:spcBef>
                <a:spcPts val="0"/>
              </a:spcBef>
              <a:buFont typeface="Arimo"/>
              <a:buNone/>
              <a:defRPr/>
            </a:lvl5pPr>
            <a:lvl6pPr indent="0" lvl="5" marL="2286000" rtl="0">
              <a:spcBef>
                <a:spcPts val="0"/>
              </a:spcBef>
              <a:buFont typeface="Arimo"/>
              <a:buNone/>
              <a:defRPr/>
            </a:lvl6pPr>
            <a:lvl7pPr indent="0" lvl="6" marL="2743200" rtl="0">
              <a:spcBef>
                <a:spcPts val="0"/>
              </a:spcBef>
              <a:buFont typeface="Arimo"/>
              <a:buNone/>
              <a:defRPr/>
            </a:lvl7pPr>
            <a:lvl8pPr indent="0" lvl="7" marL="3200400" rtl="0">
              <a:spcBef>
                <a:spcPts val="0"/>
              </a:spcBef>
              <a:buFont typeface="Arimo"/>
              <a:buNone/>
              <a:defRPr/>
            </a:lvl8pPr>
            <a:lvl9pPr indent="0" lvl="8" marL="3657600" rtl="0">
              <a:spcBef>
                <a:spcPts val="0"/>
              </a:spcBef>
              <a:buFont typeface="Arimo"/>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theme" Target="../theme/theme3.xml"/></Relationships>
</file>

<file path=ppt/slideMasters/_rels/slideMaster10.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9.xml"/><Relationship Id="rId4" Type="http://schemas.openxmlformats.org/officeDocument/2006/relationships/theme" Target="../theme/theme7.xml"/></Relationships>
</file>

<file path=ppt/slideMasters/_rels/slideMaster11.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10.xml"/><Relationship Id="rId4" Type="http://schemas.openxmlformats.org/officeDocument/2006/relationships/theme" Target="../theme/theme9.xml"/></Relationships>
</file>

<file path=ppt/slideMasters/_rels/slideMaster12.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11.xml"/><Relationship Id="rId4" Type="http://schemas.openxmlformats.org/officeDocument/2006/relationships/theme" Target="../theme/theme11.xml"/></Relationships>
</file>

<file path=ppt/slideMasters/_rels/slideMaster13.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12.xml"/><Relationship Id="rId4" Type="http://schemas.openxmlformats.org/officeDocument/2006/relationships/theme" Target="../theme/theme10.xml"/></Relationships>
</file>

<file path=ppt/slideMasters/_rels/slideMaster14.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13.xml"/><Relationship Id="rId4" Type="http://schemas.openxmlformats.org/officeDocument/2006/relationships/theme" Target="../theme/theme5.xml"/></Relationships>
</file>

<file path=ppt/slideMasters/_rels/slideMaster2.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1.xml"/><Relationship Id="rId4" Type="http://schemas.openxmlformats.org/officeDocument/2006/relationships/theme" Target="../theme/theme6.xml"/></Relationships>
</file>

<file path=ppt/slideMasters/_rels/slideMaster3.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2.xml"/><Relationship Id="rId4" Type="http://schemas.openxmlformats.org/officeDocument/2006/relationships/theme" Target="../theme/theme8.xml"/></Relationships>
</file>

<file path=ppt/slideMasters/_rels/slideMaster4.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3.xml"/><Relationship Id="rId4" Type="http://schemas.openxmlformats.org/officeDocument/2006/relationships/theme" Target="../theme/theme14.xml"/></Relationships>
</file>

<file path=ppt/slideMasters/_rels/slideMaster5.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4.xml"/><Relationship Id="rId4" Type="http://schemas.openxmlformats.org/officeDocument/2006/relationships/theme" Target="../theme/theme12.xml"/></Relationships>
</file>

<file path=ppt/slideMasters/_rels/slideMaster6.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5.xml"/><Relationship Id="rId4" Type="http://schemas.openxmlformats.org/officeDocument/2006/relationships/theme" Target="../theme/theme13.xml"/></Relationships>
</file>

<file path=ppt/slideMasters/_rels/slideMaster7.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6.xml"/><Relationship Id="rId4" Type="http://schemas.openxmlformats.org/officeDocument/2006/relationships/theme" Target="../theme/theme4.xml"/></Relationships>
</file>

<file path=ppt/slideMasters/_rels/slideMaster8.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7.xml"/><Relationship Id="rId4" Type="http://schemas.openxmlformats.org/officeDocument/2006/relationships/theme" Target="../theme/theme15.xml"/></Relationships>
</file>

<file path=ppt/slideMasters/_rels/slideMaster9.xml.rels><?xml version="1.0" encoding="UTF-8" standalone="yes"?><Relationships xmlns="http://schemas.openxmlformats.org/package/2006/relationships"><Relationship Id="rId1" Type="http://schemas.openxmlformats.org/officeDocument/2006/relationships/image" Target="../media/image01.jpg"/><Relationship Id="rId2" Type="http://schemas.openxmlformats.org/officeDocument/2006/relationships/image" Target="../media/image00.png"/><Relationship Id="rId3" Type="http://schemas.openxmlformats.org/officeDocument/2006/relationships/slideLayout" Target="../slideLayouts/slideLayout8.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1" name="Shape 1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cxnSp>
        <p:nvCxnSpPr>
          <p:cNvPr id="12" name="Shape 12"/>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3" name="Shape 13"/>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14" name="Shape 14"/>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 name="Shape 15"/>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cxnSp>
        <p:nvCxnSpPr>
          <p:cNvPr id="16" name="Shape 16"/>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7" name="Shape 17"/>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8" name="Shape 18"/>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Tree>
  </p:cSld>
  <p:clrMap accent1="accent1" accent2="accent2" accent3="accent3" accent4="accent4" accent5="accent5" accent6="accent6" bg1="lt1" bg2="dk2" tx1="dk1" tx2="lt2" folHlink="folHlink" hlink="hlink"/>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27" name="Shape 127"/>
        <p:cNvGrpSpPr/>
        <p:nvPr/>
      </p:nvGrpSpPr>
      <p:grpSpPr>
        <a:xfrm>
          <a:off x="0" y="0"/>
          <a:ext cx="0" cy="0"/>
          <a:chOff x="0" y="0"/>
          <a:chExt cx="0" cy="0"/>
        </a:xfrm>
      </p:grpSpPr>
      <p:cxnSp>
        <p:nvCxnSpPr>
          <p:cNvPr id="128" name="Shape 128"/>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29" name="Shape 129"/>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130" name="Shape 130"/>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31" name="Shape 131"/>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32" name="Shape 132"/>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33" name="Shape 133"/>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34" name="Shape 134"/>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135" name="Shape 135"/>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36" name="Shape 136"/>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6"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41" name="Shape 141"/>
        <p:cNvGrpSpPr/>
        <p:nvPr/>
      </p:nvGrpSpPr>
      <p:grpSpPr>
        <a:xfrm>
          <a:off x="0" y="0"/>
          <a:ext cx="0" cy="0"/>
          <a:chOff x="0" y="0"/>
          <a:chExt cx="0" cy="0"/>
        </a:xfrm>
      </p:grpSpPr>
      <p:cxnSp>
        <p:nvCxnSpPr>
          <p:cNvPr id="142" name="Shape 142"/>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43" name="Shape 143"/>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144" name="Shape 144"/>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45" name="Shape 145"/>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46" name="Shape 146"/>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47" name="Shape 147"/>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48" name="Shape 148"/>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149" name="Shape 149"/>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50" name="Shape 150"/>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7"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54" name="Shape 154"/>
        <p:cNvGrpSpPr/>
        <p:nvPr/>
      </p:nvGrpSpPr>
      <p:grpSpPr>
        <a:xfrm>
          <a:off x="0" y="0"/>
          <a:ext cx="0" cy="0"/>
          <a:chOff x="0" y="0"/>
          <a:chExt cx="0" cy="0"/>
        </a:xfrm>
      </p:grpSpPr>
      <p:cxnSp>
        <p:nvCxnSpPr>
          <p:cNvPr id="155" name="Shape 155"/>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56" name="Shape 156"/>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157" name="Shape 157"/>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58" name="Shape 158"/>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59" name="Shape 159"/>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60" name="Shape 16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61" name="Shape 16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162" name="Shape 162"/>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63" name="Shape 16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1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67" name="Shape 167"/>
        <p:cNvGrpSpPr/>
        <p:nvPr/>
      </p:nvGrpSpPr>
      <p:grpSpPr>
        <a:xfrm>
          <a:off x="0" y="0"/>
          <a:ext cx="0" cy="0"/>
          <a:chOff x="0" y="0"/>
          <a:chExt cx="0" cy="0"/>
        </a:xfrm>
      </p:grpSpPr>
      <p:cxnSp>
        <p:nvCxnSpPr>
          <p:cNvPr id="168" name="Shape 168"/>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69" name="Shape 169"/>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170" name="Shape 170"/>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71" name="Shape 171"/>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72" name="Shape 172"/>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73" name="Shape 173"/>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74" name="Shape 174"/>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175" name="Shape 175"/>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76" name="Shape 176"/>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1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82" name="Shape 182"/>
        <p:cNvGrpSpPr/>
        <p:nvPr/>
      </p:nvGrpSpPr>
      <p:grpSpPr>
        <a:xfrm>
          <a:off x="0" y="0"/>
          <a:ext cx="0" cy="0"/>
          <a:chOff x="0" y="0"/>
          <a:chExt cx="0" cy="0"/>
        </a:xfrm>
      </p:grpSpPr>
      <p:cxnSp>
        <p:nvCxnSpPr>
          <p:cNvPr id="183" name="Shape 183"/>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84" name="Shape 184"/>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185" name="Shape 185"/>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86" name="Shape 186"/>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87" name="Shape 187"/>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88" name="Shape 188"/>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89" name="Shape 189"/>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190" name="Shape 190"/>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91" name="Shape 191"/>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6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9" name="Shape 19"/>
        <p:cNvGrpSpPr/>
        <p:nvPr/>
      </p:nvGrpSpPr>
      <p:grpSpPr>
        <a:xfrm>
          <a:off x="0" y="0"/>
          <a:ext cx="0" cy="0"/>
          <a:chOff x="0" y="0"/>
          <a:chExt cx="0" cy="0"/>
        </a:xfrm>
      </p:grpSpPr>
      <p:grpSp>
        <p:nvGrpSpPr>
          <p:cNvPr id="20" name="Shape 20"/>
          <p:cNvGrpSpPr/>
          <p:nvPr/>
        </p:nvGrpSpPr>
        <p:grpSpPr>
          <a:xfrm>
            <a:off x="2349500" y="3098800"/>
            <a:ext cx="6045199" cy="3271836"/>
            <a:chOff x="2349500" y="3098800"/>
            <a:chExt cx="6045199" cy="3271836"/>
          </a:xfrm>
        </p:grpSpPr>
        <p:cxnSp>
          <p:nvCxnSpPr>
            <p:cNvPr id="21" name="Shape 21"/>
            <p:cNvCxnSpPr/>
            <p:nvPr/>
          </p:nvCxnSpPr>
          <p:spPr>
            <a:xfrm>
              <a:off x="2349500" y="5464175"/>
              <a:ext cx="6045199" cy="0"/>
            </a:xfrm>
            <a:prstGeom prst="straightConnector1">
              <a:avLst/>
            </a:prstGeom>
            <a:noFill/>
            <a:ln cap="rnd" cmpd="sng" w="9525">
              <a:solidFill>
                <a:schemeClr val="lt1"/>
              </a:solidFill>
              <a:prstDash val="solid"/>
              <a:miter/>
              <a:headEnd len="med" w="med" type="none"/>
              <a:tailEnd len="med" w="med" type="none"/>
            </a:ln>
          </p:spPr>
        </p:cxnSp>
        <p:cxnSp>
          <p:nvCxnSpPr>
            <p:cNvPr id="22" name="Shape 22"/>
            <p:cNvCxnSpPr/>
            <p:nvPr/>
          </p:nvCxnSpPr>
          <p:spPr>
            <a:xfrm>
              <a:off x="8210550" y="3098800"/>
              <a:ext cx="0" cy="3271836"/>
            </a:xfrm>
            <a:prstGeom prst="straightConnector1">
              <a:avLst/>
            </a:prstGeom>
            <a:noFill/>
            <a:ln cap="rnd" cmpd="sng" w="9525">
              <a:solidFill>
                <a:schemeClr val="lt1"/>
              </a:solidFill>
              <a:prstDash val="solid"/>
              <a:miter/>
              <a:headEnd len="med" w="med" type="none"/>
              <a:tailEnd len="med" w="med" type="none"/>
            </a:ln>
          </p:spPr>
        </p:cxnSp>
        <p:sp>
          <p:nvSpPr>
            <p:cNvPr id="23" name="Shape 23"/>
            <p:cNvSpPr/>
            <p:nvPr/>
          </p:nvSpPr>
          <p:spPr>
            <a:xfrm rot="5400000">
              <a:off x="8090693" y="5312567"/>
              <a:ext cx="247649" cy="249237"/>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grpSp>
      <p:pic>
        <p:nvPicPr>
          <p:cNvPr id="24" name="Shape 24"/>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cxnSp>
        <p:nvCxnSpPr>
          <p:cNvPr id="25" name="Shape 25"/>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26" name="Shape 26"/>
          <p:cNvPicPr preferRelativeResize="0"/>
          <p:nvPr/>
        </p:nvPicPr>
        <p:blipFill rotWithShape="1">
          <a:blip r:embed="rId2">
            <a:alphaModFix/>
          </a:blip>
          <a:srcRect b="0" l="0" r="0" t="0"/>
          <a:stretch/>
        </p:blipFill>
        <p:spPr>
          <a:xfrm>
            <a:off x="244475" y="2819400"/>
            <a:ext cx="8899525" cy="400049"/>
          </a:xfrm>
          <a:prstGeom prst="rect">
            <a:avLst/>
          </a:prstGeom>
          <a:noFill/>
          <a:ln>
            <a:noFill/>
          </a:ln>
        </p:spPr>
      </p:pic>
      <p:sp>
        <p:nvSpPr>
          <p:cNvPr id="27" name="Shape 27"/>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28" name="Shape 28"/>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29" name="Shape 29"/>
          <p:cNvSpPr txBox="1"/>
          <p:nvPr>
            <p:ph idx="11" type="ftr"/>
          </p:nvPr>
        </p:nvSpPr>
        <p:spPr>
          <a:xfrm>
            <a:off x="1371600" y="6248400"/>
            <a:ext cx="6705599" cy="609599"/>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0" name="Shape 30"/>
          <p:cNvSpPr txBox="1"/>
          <p:nvPr>
            <p:ph idx="12" type="sldNum"/>
          </p:nvPr>
        </p:nvSpPr>
        <p:spPr>
          <a:xfrm>
            <a:off x="0" y="6400800"/>
            <a:ext cx="9144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34" name="Shape 34"/>
        <p:cNvGrpSpPr/>
        <p:nvPr/>
      </p:nvGrpSpPr>
      <p:grpSpPr>
        <a:xfrm>
          <a:off x="0" y="0"/>
          <a:ext cx="0" cy="0"/>
          <a:chOff x="0" y="0"/>
          <a:chExt cx="0" cy="0"/>
        </a:xfrm>
      </p:grpSpPr>
      <p:cxnSp>
        <p:nvCxnSpPr>
          <p:cNvPr id="35" name="Shape 35"/>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36" name="Shape 36"/>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37" name="Shape 37"/>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38" name="Shape 38"/>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39" name="Shape 39"/>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40" name="Shape 4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41" name="Shape 4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42" name="Shape 42"/>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43" name="Shape 4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9"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7" name="Shape 47"/>
        <p:cNvGrpSpPr/>
        <p:nvPr/>
      </p:nvGrpSpPr>
      <p:grpSpPr>
        <a:xfrm>
          <a:off x="0" y="0"/>
          <a:ext cx="0" cy="0"/>
          <a:chOff x="0" y="0"/>
          <a:chExt cx="0" cy="0"/>
        </a:xfrm>
      </p:grpSpPr>
      <p:cxnSp>
        <p:nvCxnSpPr>
          <p:cNvPr id="48" name="Shape 48"/>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49" name="Shape 49"/>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50" name="Shape 50"/>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51" name="Shape 51"/>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52" name="Shape 52"/>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53" name="Shape 53"/>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54" name="Shape 54"/>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55" name="Shape 55"/>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6" name="Shape 56"/>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0"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60" name="Shape 60"/>
        <p:cNvGrpSpPr/>
        <p:nvPr/>
      </p:nvGrpSpPr>
      <p:grpSpPr>
        <a:xfrm>
          <a:off x="0" y="0"/>
          <a:ext cx="0" cy="0"/>
          <a:chOff x="0" y="0"/>
          <a:chExt cx="0" cy="0"/>
        </a:xfrm>
      </p:grpSpPr>
      <p:cxnSp>
        <p:nvCxnSpPr>
          <p:cNvPr id="61" name="Shape 61"/>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62" name="Shape 62"/>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63" name="Shape 63"/>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64" name="Shape 64"/>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65" name="Shape 65"/>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66" name="Shape 66"/>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67" name="Shape 67"/>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68" name="Shape 68"/>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69" name="Shape 69"/>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1"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74" name="Shape 74"/>
        <p:cNvGrpSpPr/>
        <p:nvPr/>
      </p:nvGrpSpPr>
      <p:grpSpPr>
        <a:xfrm>
          <a:off x="0" y="0"/>
          <a:ext cx="0" cy="0"/>
          <a:chOff x="0" y="0"/>
          <a:chExt cx="0" cy="0"/>
        </a:xfrm>
      </p:grpSpPr>
      <p:cxnSp>
        <p:nvCxnSpPr>
          <p:cNvPr id="75" name="Shape 75"/>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76" name="Shape 76"/>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77" name="Shape 77"/>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78" name="Shape 78"/>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79" name="Shape 79"/>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80" name="Shape 80"/>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81" name="Shape 81"/>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82" name="Shape 82"/>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83" name="Shape 83"/>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2"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90" name="Shape 90"/>
        <p:cNvGrpSpPr/>
        <p:nvPr/>
      </p:nvGrpSpPr>
      <p:grpSpPr>
        <a:xfrm>
          <a:off x="0" y="0"/>
          <a:ext cx="0" cy="0"/>
          <a:chOff x="0" y="0"/>
          <a:chExt cx="0" cy="0"/>
        </a:xfrm>
      </p:grpSpPr>
      <p:cxnSp>
        <p:nvCxnSpPr>
          <p:cNvPr id="91" name="Shape 91"/>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92" name="Shape 92"/>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93" name="Shape 93"/>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94" name="Shape 94"/>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95" name="Shape 95"/>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96" name="Shape 96"/>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97" name="Shape 97"/>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98" name="Shape 98"/>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99" name="Shape 99"/>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3"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02" name="Shape 102"/>
        <p:cNvGrpSpPr/>
        <p:nvPr/>
      </p:nvGrpSpPr>
      <p:grpSpPr>
        <a:xfrm>
          <a:off x="0" y="0"/>
          <a:ext cx="0" cy="0"/>
          <a:chOff x="0" y="0"/>
          <a:chExt cx="0" cy="0"/>
        </a:xfrm>
      </p:grpSpPr>
      <p:cxnSp>
        <p:nvCxnSpPr>
          <p:cNvPr id="103" name="Shape 103"/>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04" name="Shape 104"/>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105" name="Shape 105"/>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06" name="Shape 106"/>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07" name="Shape 107"/>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08" name="Shape 108"/>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09" name="Shape 109"/>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110" name="Shape 110"/>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11" name="Shape 111"/>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4"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13" name="Shape 113"/>
        <p:cNvGrpSpPr/>
        <p:nvPr/>
      </p:nvGrpSpPr>
      <p:grpSpPr>
        <a:xfrm>
          <a:off x="0" y="0"/>
          <a:ext cx="0" cy="0"/>
          <a:chOff x="0" y="0"/>
          <a:chExt cx="0" cy="0"/>
        </a:xfrm>
      </p:grpSpPr>
      <p:cxnSp>
        <p:nvCxnSpPr>
          <p:cNvPr id="114" name="Shape 114"/>
          <p:cNvCxnSpPr/>
          <p:nvPr/>
        </p:nvCxnSpPr>
        <p:spPr>
          <a:xfrm rot="10800000">
            <a:off x="8593136" y="3427411"/>
            <a:ext cx="0" cy="3286124"/>
          </a:xfrm>
          <a:prstGeom prst="straightConnector1">
            <a:avLst/>
          </a:prstGeom>
          <a:noFill/>
          <a:ln cap="rnd" cmpd="sng" w="9525">
            <a:solidFill>
              <a:schemeClr val="lt1"/>
            </a:solidFill>
            <a:prstDash val="solid"/>
            <a:miter/>
            <a:headEnd len="med" w="med" type="none"/>
            <a:tailEnd len="med" w="med" type="none"/>
          </a:ln>
        </p:spPr>
      </p:cxnSp>
      <p:sp>
        <p:nvSpPr>
          <p:cNvPr id="115" name="Shape 115"/>
          <p:cNvSpPr/>
          <p:nvPr/>
        </p:nvSpPr>
        <p:spPr>
          <a:xfrm flipH="1" rot="10800000">
            <a:off x="8494711" y="6034087"/>
            <a:ext cx="192087" cy="193674"/>
          </a:xfrm>
          <a:custGeom>
            <a:pathLst>
              <a:path extrusionOk="0" h="43201" w="43196">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moveTo>
                  <a:pt x="21115" y="6"/>
                </a:moveTo>
                <a:cubicBezTo>
                  <a:pt x="21275" y="2"/>
                  <a:pt x="21435" y="0"/>
                  <a:pt x="21596" y="1"/>
                </a:cubicBezTo>
                <a:cubicBezTo>
                  <a:pt x="33525" y="1"/>
                  <a:pt x="43196" y="9671"/>
                  <a:pt x="43196" y="21601"/>
                </a:cubicBezTo>
                <a:cubicBezTo>
                  <a:pt x="43196" y="33530"/>
                  <a:pt x="33525" y="43201"/>
                  <a:pt x="21596" y="43201"/>
                </a:cubicBezTo>
                <a:cubicBezTo>
                  <a:pt x="9844" y="43201"/>
                  <a:pt x="248" y="33806"/>
                  <a:pt x="0" y="22057"/>
                </a:cubicBezTo>
                <a:lnTo>
                  <a:pt x="21596" y="21601"/>
                </a:lnTo>
                <a:close/>
              </a:path>
            </a:pathLst>
          </a:custGeom>
          <a:noFill/>
          <a:ln cap="rnd" cmpd="sng" w="9525">
            <a:solidFill>
              <a:schemeClr val="lt1"/>
            </a:solidFill>
            <a:prstDash val="solid"/>
            <a:round/>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116" name="Shape 116"/>
          <p:cNvCxnSpPr/>
          <p:nvPr/>
        </p:nvCxnSpPr>
        <p:spPr>
          <a:xfrm rot="10800000">
            <a:off x="990599" y="6248400"/>
            <a:ext cx="7086600" cy="0"/>
          </a:xfrm>
          <a:prstGeom prst="straightConnector1">
            <a:avLst/>
          </a:prstGeom>
          <a:noFill/>
          <a:ln cap="rnd" cmpd="sng" w="9525">
            <a:solidFill>
              <a:srgbClr val="000066"/>
            </a:solidFill>
            <a:prstDash val="solid"/>
            <a:miter/>
            <a:headEnd len="med" w="med" type="none"/>
            <a:tailEnd len="med" w="med" type="none"/>
          </a:ln>
        </p:spPr>
      </p:cxnSp>
      <p:pic>
        <p:nvPicPr>
          <p:cNvPr id="117" name="Shape 117"/>
          <p:cNvPicPr preferRelativeResize="0"/>
          <p:nvPr/>
        </p:nvPicPr>
        <p:blipFill rotWithShape="1">
          <a:blip r:embed="rId1">
            <a:alphaModFix/>
          </a:blip>
          <a:srcRect b="13512" l="13482" r="12358" t="5404"/>
          <a:stretch/>
        </p:blipFill>
        <p:spPr>
          <a:xfrm>
            <a:off x="8420100" y="6045200"/>
            <a:ext cx="558799" cy="762000"/>
          </a:xfrm>
          <a:prstGeom prst="rect">
            <a:avLst/>
          </a:prstGeom>
          <a:solidFill>
            <a:schemeClr val="folHlink"/>
          </a:solidFill>
          <a:ln>
            <a:noFill/>
          </a:ln>
        </p:spPr>
      </p:pic>
      <p:pic>
        <p:nvPicPr>
          <p:cNvPr id="118" name="Shape 118"/>
          <p:cNvPicPr preferRelativeResize="0"/>
          <p:nvPr/>
        </p:nvPicPr>
        <p:blipFill rotWithShape="1">
          <a:blip r:embed="rId2">
            <a:alphaModFix/>
          </a:blip>
          <a:srcRect b="0" l="0" r="0" t="0"/>
          <a:stretch/>
        </p:blipFill>
        <p:spPr>
          <a:xfrm>
            <a:off x="152400" y="1371600"/>
            <a:ext cx="8809036" cy="400049"/>
          </a:xfrm>
          <a:prstGeom prst="rect">
            <a:avLst/>
          </a:prstGeom>
          <a:noFill/>
          <a:ln>
            <a:noFill/>
          </a:ln>
        </p:spPr>
      </p:pic>
      <p:sp>
        <p:nvSpPr>
          <p:cNvPr id="119" name="Shape 119"/>
          <p:cNvSpPr txBox="1"/>
          <p:nvPr>
            <p:ph type="title"/>
          </p:nvPr>
        </p:nvSpPr>
        <p:spPr>
          <a:xfrm>
            <a:off x="571500" y="304800"/>
            <a:ext cx="7772400" cy="1143000"/>
          </a:xfrm>
          <a:prstGeom prst="rect">
            <a:avLst/>
          </a:prstGeom>
          <a:noFill/>
          <a:ln>
            <a:noFill/>
          </a:ln>
        </p:spPr>
        <p:txBody>
          <a:bodyPr anchorCtr="0" anchor="b" bIns="91425" lIns="91425" rIns="91425" tIns="91425"/>
          <a:lstStyle>
            <a:lvl1pPr indent="0" lvl="0" marL="0" marR="0" rtl="0" algn="l">
              <a:spcBef>
                <a:spcPts val="0"/>
              </a:spcBef>
              <a:spcAft>
                <a:spcPts val="0"/>
              </a:spcAft>
              <a:defRPr/>
            </a:lvl1pPr>
            <a:lvl2pPr indent="0" lvl="1" marL="0" marR="0" rtl="0" algn="l">
              <a:spcBef>
                <a:spcPts val="0"/>
              </a:spcBef>
              <a:spcAft>
                <a:spcPts val="0"/>
              </a:spcAft>
              <a:defRPr/>
            </a:lvl2pPr>
            <a:lvl3pPr indent="0" lvl="2" marL="0" marR="0" rtl="0" algn="l">
              <a:spcBef>
                <a:spcPts val="0"/>
              </a:spcBef>
              <a:spcAft>
                <a:spcPts val="0"/>
              </a:spcAft>
              <a:defRPr/>
            </a:lvl3pPr>
            <a:lvl4pPr indent="0" lvl="3" marL="0" marR="0" rtl="0" algn="l">
              <a:spcBef>
                <a:spcPts val="0"/>
              </a:spcBef>
              <a:spcAft>
                <a:spcPts val="0"/>
              </a:spcAft>
              <a:defRPr/>
            </a:lvl4pPr>
            <a:lvl5pPr indent="0" lvl="4" marL="0" marR="0" rtl="0" algn="l">
              <a:spcBef>
                <a:spcPts val="0"/>
              </a:spcBef>
              <a:spcAft>
                <a:spcPts val="0"/>
              </a:spcAft>
              <a:defRPr/>
            </a:lvl5pPr>
            <a:lvl6pPr indent="0" lvl="5" marL="457200" marR="0" rtl="0" algn="l">
              <a:spcBef>
                <a:spcPts val="0"/>
              </a:spcBef>
              <a:spcAft>
                <a:spcPts val="0"/>
              </a:spcAft>
              <a:defRPr/>
            </a:lvl6pPr>
            <a:lvl7pPr indent="0" lvl="6" marL="914400" marR="0" rtl="0" algn="l">
              <a:spcBef>
                <a:spcPts val="0"/>
              </a:spcBef>
              <a:spcAft>
                <a:spcPts val="0"/>
              </a:spcAft>
              <a:defRPr/>
            </a:lvl7pPr>
            <a:lvl8pPr indent="0" lvl="7" marL="1371600" marR="0" rtl="0" algn="l">
              <a:spcBef>
                <a:spcPts val="0"/>
              </a:spcBef>
              <a:spcAft>
                <a:spcPts val="0"/>
              </a:spcAft>
              <a:defRPr/>
            </a:lvl8pPr>
            <a:lvl9pPr indent="0" lvl="8" marL="1828800" marR="0" rtl="0" algn="l">
              <a:spcBef>
                <a:spcPts val="0"/>
              </a:spcBef>
              <a:spcAft>
                <a:spcPts val="0"/>
              </a:spcAft>
              <a:defRPr/>
            </a:lvl9pPr>
          </a:lstStyle>
          <a:p/>
        </p:txBody>
      </p:sp>
      <p:sp>
        <p:nvSpPr>
          <p:cNvPr id="120" name="Shape 120"/>
          <p:cNvSpPr txBox="1"/>
          <p:nvPr>
            <p:ph idx="1" type="body"/>
          </p:nvPr>
        </p:nvSpPr>
        <p:spPr>
          <a:xfrm>
            <a:off x="571500" y="1676400"/>
            <a:ext cx="8001000" cy="4495800"/>
          </a:xfrm>
          <a:prstGeom prst="rect">
            <a:avLst/>
          </a:prstGeom>
          <a:noFill/>
          <a:ln>
            <a:noFill/>
          </a:ln>
        </p:spPr>
        <p:txBody>
          <a:bodyPr anchorCtr="0" anchor="t" bIns="91425" lIns="91425" rIns="91425" tIns="91425"/>
          <a:lstStyle>
            <a:lvl1pPr indent="-91440" lvl="0" marL="342900" marR="0" rtl="0" algn="l">
              <a:spcBef>
                <a:spcPts val="720"/>
              </a:spcBef>
              <a:spcAft>
                <a:spcPts val="0"/>
              </a:spcAft>
              <a:buClr>
                <a:schemeClr val="lt1"/>
              </a:buClr>
              <a:buFont typeface="Arimo"/>
              <a:buChar char="•"/>
              <a:defRPr/>
            </a:lvl1pPr>
            <a:lvl2pPr indent="-82550" lvl="1" marL="742950" marR="0" rtl="0" algn="l">
              <a:spcBef>
                <a:spcPts val="640"/>
              </a:spcBef>
              <a:spcAft>
                <a:spcPts val="0"/>
              </a:spcAft>
              <a:buClr>
                <a:srgbClr val="CCECFF"/>
              </a:buClr>
              <a:buFont typeface="Arimo"/>
              <a:buChar char="•"/>
              <a:defRPr/>
            </a:lvl2pPr>
            <a:lvl3pPr indent="-50800" lvl="2" marL="1143000" marR="0" rtl="0" algn="l">
              <a:spcBef>
                <a:spcPts val="560"/>
              </a:spcBef>
              <a:spcAft>
                <a:spcPts val="0"/>
              </a:spcAft>
              <a:buClr>
                <a:schemeClr val="lt1"/>
              </a:buClr>
              <a:buFont typeface="Arimo"/>
              <a:buChar char="•"/>
              <a:defRPr/>
            </a:lvl3pPr>
            <a:lvl4pPr indent="-76200" lvl="3" marL="1600200" marR="0" rtl="0" algn="l">
              <a:spcBef>
                <a:spcPts val="480"/>
              </a:spcBef>
              <a:spcAft>
                <a:spcPts val="0"/>
              </a:spcAft>
              <a:buClr>
                <a:schemeClr val="lt1"/>
              </a:buClr>
              <a:buFont typeface="Arimo"/>
              <a:buChar char="•"/>
              <a:defRPr/>
            </a:lvl4pPr>
            <a:lvl5pPr indent="-101600" lvl="4" marL="2057400" marR="0" rtl="0" algn="l">
              <a:spcBef>
                <a:spcPts val="400"/>
              </a:spcBef>
              <a:spcAft>
                <a:spcPts val="0"/>
              </a:spcAft>
              <a:buClr>
                <a:srgbClr val="CCECFF"/>
              </a:buClr>
              <a:buFont typeface="Arimo"/>
              <a:buChar char="•"/>
              <a:defRPr/>
            </a:lvl5pPr>
            <a:lvl6pPr indent="-101600" lvl="5" marL="2514600" marR="0" rtl="0" algn="l">
              <a:spcBef>
                <a:spcPts val="400"/>
              </a:spcBef>
              <a:spcAft>
                <a:spcPts val="0"/>
              </a:spcAft>
              <a:buClr>
                <a:srgbClr val="CCECFF"/>
              </a:buClr>
              <a:buFont typeface="Arimo"/>
              <a:buChar char="•"/>
              <a:defRPr/>
            </a:lvl6pPr>
            <a:lvl7pPr indent="-101600" lvl="6" marL="2971800" marR="0" rtl="0" algn="l">
              <a:spcBef>
                <a:spcPts val="400"/>
              </a:spcBef>
              <a:spcAft>
                <a:spcPts val="0"/>
              </a:spcAft>
              <a:buClr>
                <a:srgbClr val="CCECFF"/>
              </a:buClr>
              <a:buFont typeface="Arimo"/>
              <a:buChar char="•"/>
              <a:defRPr/>
            </a:lvl7pPr>
            <a:lvl8pPr indent="-101600" lvl="7" marL="3429000" marR="0" rtl="0" algn="l">
              <a:spcBef>
                <a:spcPts val="400"/>
              </a:spcBef>
              <a:spcAft>
                <a:spcPts val="0"/>
              </a:spcAft>
              <a:buClr>
                <a:srgbClr val="CCECFF"/>
              </a:buClr>
              <a:buFont typeface="Arimo"/>
              <a:buChar char="•"/>
              <a:defRPr/>
            </a:lvl8pPr>
            <a:lvl9pPr indent="-101600" lvl="8" marL="3886200" marR="0" rtl="0" algn="l">
              <a:spcBef>
                <a:spcPts val="400"/>
              </a:spcBef>
              <a:spcAft>
                <a:spcPts val="0"/>
              </a:spcAft>
              <a:buClr>
                <a:srgbClr val="CCECFF"/>
              </a:buClr>
              <a:buFont typeface="Arimo"/>
              <a:buChar char="•"/>
              <a:defRPr/>
            </a:lvl9pPr>
          </a:lstStyle>
          <a:p/>
        </p:txBody>
      </p:sp>
      <p:sp>
        <p:nvSpPr>
          <p:cNvPr id="121" name="Shape 121"/>
          <p:cNvSpPr txBox="1"/>
          <p:nvPr>
            <p:ph idx="11" type="ftr"/>
          </p:nvPr>
        </p:nvSpPr>
        <p:spPr>
          <a:xfrm>
            <a:off x="1752600" y="6248400"/>
            <a:ext cx="6324600" cy="457200"/>
          </a:xfrm>
          <a:prstGeom prst="rect">
            <a:avLst/>
          </a:prstGeom>
          <a:noFill/>
          <a:ln>
            <a:noFill/>
          </a:ln>
        </p:spPr>
        <p:txBody>
          <a:bodyPr anchorCtr="0" anchor="b" bIns="91425" lIns="91425" rIns="91425" tIns="91425"/>
          <a:lstStyle>
            <a:lvl1pPr indent="0" lvl="0" marL="0" marR="0" rtl="0" algn="r">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122" name="Shape 122"/>
          <p:cNvSpPr txBox="1"/>
          <p:nvPr>
            <p:ph idx="12" type="sldNum"/>
          </p:nvPr>
        </p:nvSpPr>
        <p:spPr>
          <a:xfrm>
            <a:off x="0" y="6400800"/>
            <a:ext cx="762000" cy="457200"/>
          </a:xfrm>
          <a:prstGeom prst="rect">
            <a:avLst/>
          </a:prstGeom>
          <a:noFill/>
          <a:ln>
            <a:noFill/>
          </a:ln>
        </p:spPr>
        <p:txBody>
          <a:bodyPr anchorCtr="0" anchor="b" bIns="91425" lIns="91425" rIns="91425" tIns="91425">
            <a:noAutofit/>
          </a:bodyPr>
          <a:lstStyle/>
          <a:p>
            <a:pPr indent="0" lvl="0" marL="0" marR="0" rtl="0" algn="l">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55" r:id="rId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0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0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 Id="rId3" Type="http://schemas.openxmlformats.org/officeDocument/2006/relationships/image" Target="../media/image0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05.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06.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7" name="Shape 197"/>
        <p:cNvGrpSpPr/>
        <p:nvPr/>
      </p:nvGrpSpPr>
      <p:grpSpPr>
        <a:xfrm>
          <a:off x="0" y="0"/>
          <a:ext cx="0" cy="0"/>
          <a:chOff x="0" y="0"/>
          <a:chExt cx="0" cy="0"/>
        </a:xfrm>
      </p:grpSpPr>
      <p:sp>
        <p:nvSpPr>
          <p:cNvPr id="198" name="Shape 198"/>
          <p:cNvSpPr txBox="1"/>
          <p:nvPr/>
        </p:nvSpPr>
        <p:spPr>
          <a:xfrm>
            <a:off x="1371600" y="6248400"/>
            <a:ext cx="6705599" cy="6095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br>
              <a:rPr b="0" i="0" lang="en-US" sz="1100" u="none" cap="none" strike="noStrike">
                <a:solidFill>
                  <a:schemeClr val="dk1"/>
                </a:solidFill>
                <a:latin typeface="Tahoma"/>
                <a:ea typeface="Tahoma"/>
                <a:cs typeface="Tahoma"/>
                <a:sym typeface="Tahoma"/>
              </a:rPr>
            </a:br>
            <a:br>
              <a:rPr b="0" i="0" lang="en-US" sz="1100" u="none" cap="none" strike="noStrike">
                <a:solidFill>
                  <a:schemeClr val="dk1"/>
                </a:solidFill>
                <a:latin typeface="Tahoma"/>
                <a:ea typeface="Tahoma"/>
                <a:cs typeface="Tahoma"/>
                <a:sym typeface="Tahoma"/>
              </a:rPr>
            </a:br>
            <a:br>
              <a:rPr b="0" i="0" lang="en-US" sz="1100" u="none" cap="none" strike="noStrike">
                <a:solidFill>
                  <a:schemeClr val="dk1"/>
                </a:solidFill>
                <a:latin typeface="Tahoma"/>
                <a:ea typeface="Tahoma"/>
                <a:cs typeface="Tahoma"/>
                <a:sym typeface="Tahoma"/>
              </a:rPr>
            </a:br>
            <a:r>
              <a:rPr b="0" i="0" lang="en-US" sz="11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100" u="none" cap="none" strike="noStrike">
                <a:solidFill>
                  <a:schemeClr val="dk1"/>
                </a:solidFill>
                <a:latin typeface="Tahoma"/>
                <a:ea typeface="Tahoma"/>
                <a:cs typeface="Tahoma"/>
                <a:sym typeface="Tahoma"/>
              </a:rPr>
              <a:t>Copyright 2009 © John Wiley &amp; Sons, Inc.  All rights reserved.</a:t>
            </a:r>
          </a:p>
          <a:p>
            <a:pPr indent="0" lvl="0" marL="0" marR="0" rtl="0" algn="l">
              <a:lnSpc>
                <a:spcPct val="100000"/>
              </a:lnSpc>
              <a:spcBef>
                <a:spcPts val="0"/>
              </a:spcBef>
              <a:spcAft>
                <a:spcPts val="0"/>
              </a:spcAft>
              <a:buNone/>
            </a:pPr>
            <a:r>
              <a:t/>
            </a:r>
            <a:endParaRPr b="0" i="0" sz="1100" u="none" cap="none" strike="noStrike">
              <a:solidFill>
                <a:schemeClr val="dk1"/>
              </a:solidFill>
              <a:latin typeface="Tahoma"/>
              <a:ea typeface="Tahoma"/>
              <a:cs typeface="Tahoma"/>
              <a:sym typeface="Tahoma"/>
            </a:endParaRPr>
          </a:p>
        </p:txBody>
      </p:sp>
      <p:sp>
        <p:nvSpPr>
          <p:cNvPr id="199" name="Shape 199"/>
          <p:cNvSpPr txBox="1"/>
          <p:nvPr/>
        </p:nvSpPr>
        <p:spPr>
          <a:xfrm>
            <a:off x="0" y="6400800"/>
            <a:ext cx="9144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00" name="Shape 200"/>
          <p:cNvSpPr txBox="1"/>
          <p:nvPr>
            <p:ph type="ctrTitle"/>
          </p:nvPr>
        </p:nvSpPr>
        <p:spPr>
          <a:xfrm>
            <a:off x="228600" y="1371600"/>
            <a:ext cx="86868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mo"/>
              <a:buNone/>
            </a:pPr>
            <a:r>
              <a:rPr b="1" i="0" lang="en-US" sz="4800" u="none" cap="none" strike="noStrike">
                <a:solidFill>
                  <a:srgbClr val="000099"/>
                </a:solidFill>
                <a:latin typeface="Arimo"/>
                <a:ea typeface="Arimo"/>
                <a:cs typeface="Arimo"/>
                <a:sym typeface="Arimo"/>
              </a:rPr>
              <a:t>Systems Analysis and Design</a:t>
            </a:r>
          </a:p>
        </p:txBody>
      </p:sp>
      <p:sp>
        <p:nvSpPr>
          <p:cNvPr id="201" name="Shape 201"/>
          <p:cNvSpPr/>
          <p:nvPr/>
        </p:nvSpPr>
        <p:spPr>
          <a:xfrm>
            <a:off x="4594225" y="1401762"/>
            <a:ext cx="46036" cy="12699"/>
          </a:xfrm>
          <a:prstGeom prst="ellipse">
            <a:avLst/>
          </a:prstGeom>
          <a:solidFill>
            <a:srgbClr val="8C8C8C"/>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202" name="Shape 202"/>
          <p:cNvSpPr txBox="1"/>
          <p:nvPr/>
        </p:nvSpPr>
        <p:spPr>
          <a:xfrm>
            <a:off x="4464050" y="779462"/>
            <a:ext cx="38099" cy="7937"/>
          </a:xfrm>
          <a:prstGeom prst="rect">
            <a:avLst/>
          </a:prstGeom>
          <a:solidFill>
            <a:srgbClr val="FBFBD2"/>
          </a:soli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sp>
        <p:nvSpPr>
          <p:cNvPr id="203" name="Shape 203"/>
          <p:cNvSpPr txBox="1"/>
          <p:nvPr>
            <p:ph idx="1" type="subTitle"/>
          </p:nvPr>
        </p:nvSpPr>
        <p:spPr>
          <a:xfrm>
            <a:off x="152400" y="3200400"/>
            <a:ext cx="8991600" cy="28956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1"/>
              </a:buClr>
              <a:buSzPct val="25000"/>
              <a:buFont typeface="Arial"/>
              <a:buNone/>
            </a:pPr>
            <a:r>
              <a:rPr b="0" i="0" lang="en-US" sz="2800" u="none" cap="none" strike="noStrike">
                <a:solidFill>
                  <a:srgbClr val="000099"/>
                </a:solidFill>
                <a:latin typeface="Arial"/>
                <a:ea typeface="Arial"/>
                <a:cs typeface="Arial"/>
                <a:sym typeface="Arial"/>
              </a:rPr>
              <a:t>Alan Dennis, Barbara Haley Wixom, and Roberta Roth</a:t>
            </a:r>
            <a:br>
              <a:rPr b="0" i="0" lang="en-US" sz="2800" u="none" cap="none" strike="noStrike">
                <a:solidFill>
                  <a:srgbClr val="000099"/>
                </a:solidFill>
                <a:latin typeface="Arial"/>
                <a:ea typeface="Arial"/>
                <a:cs typeface="Arial"/>
                <a:sym typeface="Arial"/>
              </a:rPr>
            </a:br>
            <a:r>
              <a:rPr b="0" i="0" lang="en-US" sz="2800" u="none" cap="none" strike="noStrike">
                <a:solidFill>
                  <a:srgbClr val="000099"/>
                </a:solidFill>
                <a:latin typeface="Arial"/>
                <a:ea typeface="Arial"/>
                <a:cs typeface="Arial"/>
                <a:sym typeface="Arial"/>
              </a:rPr>
              <a:t>John Wiley &amp; Sons, Inc.</a:t>
            </a:r>
          </a:p>
          <a:p>
            <a:pPr indent="0" lvl="0" marL="0" marR="0" rtl="0" algn="l">
              <a:lnSpc>
                <a:spcPct val="90000"/>
              </a:lnSpc>
              <a:spcBef>
                <a:spcPts val="640"/>
              </a:spcBef>
              <a:spcAft>
                <a:spcPts val="0"/>
              </a:spcAft>
              <a:buClr>
                <a:schemeClr val="lt1"/>
              </a:buClr>
              <a:buSzPct val="25000"/>
              <a:buFont typeface="Arimo"/>
              <a:buNone/>
            </a:pPr>
            <a:br>
              <a:rPr b="0" i="0" lang="en-US" sz="3200" u="none" cap="none" strike="noStrike">
                <a:solidFill>
                  <a:srgbClr val="000099"/>
                </a:solidFill>
                <a:latin typeface="Arimo"/>
                <a:ea typeface="Arimo"/>
                <a:cs typeface="Arimo"/>
                <a:sym typeface="Arimo"/>
              </a:rPr>
            </a:br>
          </a:p>
          <a:p>
            <a:pPr indent="0" lvl="0" marL="0" marR="0" rtl="0" algn="l">
              <a:lnSpc>
                <a:spcPct val="90000"/>
              </a:lnSpc>
              <a:spcBef>
                <a:spcPts val="640"/>
              </a:spcBef>
              <a:spcAft>
                <a:spcPts val="0"/>
              </a:spcAft>
              <a:buClr>
                <a:schemeClr val="lt1"/>
              </a:buClr>
              <a:buSzPct val="25000"/>
              <a:buFont typeface="Arimo"/>
              <a:buNone/>
            </a:pPr>
            <a:r>
              <a:rPr b="0" i="0" lang="en-US" sz="2800" u="none" cap="none" strike="noStrike">
                <a:solidFill>
                  <a:srgbClr val="CC0000"/>
                </a:solidFill>
                <a:latin typeface="Arimo"/>
                <a:ea typeface="Arimo"/>
                <a:cs typeface="Arimo"/>
                <a:sym typeface="Arimo"/>
              </a:rPr>
              <a:t>Slides by Candace S. Garrod</a:t>
            </a:r>
            <a:br>
              <a:rPr b="0" i="0" lang="en-US" sz="3200" u="none" cap="none" strike="noStrike">
                <a:solidFill>
                  <a:srgbClr val="CC0000"/>
                </a:solidFill>
                <a:latin typeface="Arimo"/>
                <a:ea typeface="Arimo"/>
                <a:cs typeface="Arimo"/>
                <a:sym typeface="Arimo"/>
              </a:rPr>
            </a:br>
            <a:r>
              <a:rPr b="0" i="0" lang="en-US" sz="2400" u="none" cap="none" strike="noStrike">
                <a:solidFill>
                  <a:srgbClr val="CC0000"/>
                </a:solidFill>
                <a:latin typeface="Arimo"/>
                <a:ea typeface="Arimo"/>
                <a:cs typeface="Arimo"/>
                <a:sym typeface="Arimo"/>
              </a:rPr>
              <a:t>Red Rock Community College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8" name="Shape 278"/>
        <p:cNvGrpSpPr/>
        <p:nvPr/>
      </p:nvGrpSpPr>
      <p:grpSpPr>
        <a:xfrm>
          <a:off x="0" y="0"/>
          <a:ext cx="0" cy="0"/>
          <a:chOff x="0" y="0"/>
          <a:chExt cx="0" cy="0"/>
        </a:xfrm>
      </p:grpSpPr>
      <p:sp>
        <p:nvSpPr>
          <p:cNvPr id="279" name="Shape 27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80" name="Shape 28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81" name="Shape 28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Outsourcing</a:t>
            </a:r>
          </a:p>
        </p:txBody>
      </p:sp>
      <p:sp>
        <p:nvSpPr>
          <p:cNvPr id="282" name="Shape 282"/>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Hiring an external vendor, developer, or service provider</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May reduce costs or add value</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Risks include possibly</a:t>
            </a:r>
          </a:p>
          <a:p>
            <a:pPr indent="-285750" lvl="1" marL="742950" marR="0" rtl="0" algn="l">
              <a:lnSpc>
                <a:spcPct val="100000"/>
              </a:lnSpc>
              <a:spcBef>
                <a:spcPts val="560"/>
              </a:spcBef>
              <a:spcAft>
                <a:spcPts val="0"/>
              </a:spcAft>
              <a:buClr>
                <a:srgbClr val="CCECFF"/>
              </a:buClr>
              <a:buSzPct val="100000"/>
              <a:buFont typeface="Arimo"/>
              <a:buChar char="•"/>
            </a:pPr>
            <a:r>
              <a:rPr b="0" i="0" lang="en-US" sz="2800" u="none" cap="none" strike="noStrike">
                <a:solidFill>
                  <a:srgbClr val="000099"/>
                </a:solidFill>
                <a:latin typeface="Arimo"/>
                <a:ea typeface="Arimo"/>
                <a:cs typeface="Arimo"/>
                <a:sym typeface="Arimo"/>
              </a:rPr>
              <a:t>Losing confidential information</a:t>
            </a:r>
          </a:p>
          <a:p>
            <a:pPr indent="-285750" lvl="1" marL="742950" marR="0" rtl="0" algn="l">
              <a:lnSpc>
                <a:spcPct val="100000"/>
              </a:lnSpc>
              <a:spcBef>
                <a:spcPts val="560"/>
              </a:spcBef>
              <a:spcAft>
                <a:spcPts val="0"/>
              </a:spcAft>
              <a:buClr>
                <a:srgbClr val="CCECFF"/>
              </a:buClr>
              <a:buSzPct val="100000"/>
              <a:buFont typeface="Arimo"/>
              <a:buChar char="•"/>
            </a:pPr>
            <a:r>
              <a:rPr b="0" i="0" lang="en-US" sz="2800" u="none" cap="none" strike="noStrike">
                <a:solidFill>
                  <a:srgbClr val="000099"/>
                </a:solidFill>
                <a:latin typeface="Arimo"/>
                <a:ea typeface="Arimo"/>
                <a:cs typeface="Arimo"/>
                <a:sym typeface="Arimo"/>
              </a:rPr>
              <a:t>Losing control over future development</a:t>
            </a:r>
          </a:p>
          <a:p>
            <a:pPr indent="-285750" lvl="1" marL="742950" marR="0" rtl="0" algn="l">
              <a:lnSpc>
                <a:spcPct val="100000"/>
              </a:lnSpc>
              <a:spcBef>
                <a:spcPts val="560"/>
              </a:spcBef>
              <a:spcAft>
                <a:spcPts val="0"/>
              </a:spcAft>
              <a:buClr>
                <a:srgbClr val="CCECFF"/>
              </a:buClr>
              <a:buSzPct val="100000"/>
              <a:buFont typeface="Arimo"/>
              <a:buChar char="•"/>
            </a:pPr>
            <a:r>
              <a:rPr b="0" i="0" lang="en-US" sz="2800" u="none" cap="none" strike="noStrike">
                <a:solidFill>
                  <a:srgbClr val="000099"/>
                </a:solidFill>
                <a:latin typeface="Arimo"/>
                <a:ea typeface="Arimo"/>
                <a:cs typeface="Arimo"/>
                <a:sym typeface="Arimo"/>
              </a:rPr>
              <a:t>Losing learning opportunities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6" name="Shape 286"/>
        <p:cNvGrpSpPr/>
        <p:nvPr/>
      </p:nvGrpSpPr>
      <p:grpSpPr>
        <a:xfrm>
          <a:off x="0" y="0"/>
          <a:ext cx="0" cy="0"/>
          <a:chOff x="0" y="0"/>
          <a:chExt cx="0" cy="0"/>
        </a:xfrm>
      </p:grpSpPr>
      <p:sp>
        <p:nvSpPr>
          <p:cNvPr id="287" name="Shape 28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88" name="Shape 28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89" name="Shape 28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Outsourcing Contracts</a:t>
            </a:r>
          </a:p>
        </p:txBody>
      </p:sp>
      <p:sp>
        <p:nvSpPr>
          <p:cNvPr id="290" name="Shape 290"/>
          <p:cNvSpPr txBox="1"/>
          <p:nvPr>
            <p:ph idx="1" type="body"/>
          </p:nvPr>
        </p:nvSpPr>
        <p:spPr>
          <a:xfrm>
            <a:off x="571500" y="1676400"/>
            <a:ext cx="3924299"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Time and arrangements</a:t>
            </a:r>
          </a:p>
          <a:p>
            <a:pPr indent="-342900" lvl="0" marL="342900" marR="0" rtl="0" algn="l">
              <a:lnSpc>
                <a:spcPct val="100000"/>
              </a:lnSpc>
              <a:spcBef>
                <a:spcPts val="64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Fixed-price</a:t>
            </a:r>
          </a:p>
          <a:p>
            <a:pPr indent="-342900" lvl="0" marL="342900" marR="0" rtl="0" algn="l">
              <a:lnSpc>
                <a:spcPct val="100000"/>
              </a:lnSpc>
              <a:spcBef>
                <a:spcPts val="64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Value-added</a:t>
            </a:r>
          </a:p>
        </p:txBody>
      </p:sp>
      <p:sp>
        <p:nvSpPr>
          <p:cNvPr id="291" name="Shape 291"/>
          <p:cNvSpPr/>
          <p:nvPr/>
        </p:nvSpPr>
        <p:spPr>
          <a:xfrm>
            <a:off x="8256586" y="4567237"/>
            <a:ext cx="157161" cy="279400"/>
          </a:xfrm>
          <a:custGeom>
            <a:pathLst>
              <a:path extrusionOk="0" h="702" w="397">
                <a:moveTo>
                  <a:pt x="0" y="702"/>
                </a:moveTo>
                <a:lnTo>
                  <a:pt x="0" y="205"/>
                </a:lnTo>
                <a:lnTo>
                  <a:pt x="148" y="0"/>
                </a:lnTo>
                <a:lnTo>
                  <a:pt x="301" y="168"/>
                </a:lnTo>
                <a:lnTo>
                  <a:pt x="316" y="181"/>
                </a:lnTo>
                <a:lnTo>
                  <a:pt x="327" y="190"/>
                </a:lnTo>
                <a:lnTo>
                  <a:pt x="335" y="196"/>
                </a:lnTo>
                <a:lnTo>
                  <a:pt x="341" y="200"/>
                </a:lnTo>
                <a:lnTo>
                  <a:pt x="344" y="203"/>
                </a:lnTo>
                <a:lnTo>
                  <a:pt x="345" y="204"/>
                </a:lnTo>
                <a:lnTo>
                  <a:pt x="346" y="205"/>
                </a:lnTo>
                <a:lnTo>
                  <a:pt x="346" y="205"/>
                </a:lnTo>
                <a:lnTo>
                  <a:pt x="397" y="416"/>
                </a:lnTo>
                <a:lnTo>
                  <a:pt x="96" y="702"/>
                </a:lnTo>
                <a:lnTo>
                  <a:pt x="0" y="702"/>
                </a:lnTo>
                <a:close/>
              </a:path>
            </a:pathLst>
          </a:custGeom>
          <a:solidFill>
            <a:srgbClr val="FFFFFF"/>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pic>
        <p:nvPicPr>
          <p:cNvPr id="292" name="Shape 292"/>
          <p:cNvPicPr preferRelativeResize="0"/>
          <p:nvPr/>
        </p:nvPicPr>
        <p:blipFill rotWithShape="1">
          <a:blip r:embed="rId3">
            <a:alphaModFix/>
          </a:blip>
          <a:srcRect b="0" l="0" r="0" t="0"/>
          <a:stretch/>
        </p:blipFill>
        <p:spPr>
          <a:xfrm>
            <a:off x="5181600" y="2209800"/>
            <a:ext cx="2989262" cy="244157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6" name="Shape 296"/>
        <p:cNvGrpSpPr/>
        <p:nvPr/>
      </p:nvGrpSpPr>
      <p:grpSpPr>
        <a:xfrm>
          <a:off x="0" y="0"/>
          <a:ext cx="0" cy="0"/>
          <a:chOff x="0" y="0"/>
          <a:chExt cx="0" cy="0"/>
        </a:xfrm>
      </p:grpSpPr>
      <p:sp>
        <p:nvSpPr>
          <p:cNvPr id="297" name="Shape 29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98" name="Shape 29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99" name="Shape 29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Outsourcing Guidelines</a:t>
            </a:r>
          </a:p>
        </p:txBody>
      </p:sp>
      <p:pic>
        <p:nvPicPr>
          <p:cNvPr id="300" name="Shape 300"/>
          <p:cNvPicPr preferRelativeResize="0"/>
          <p:nvPr/>
        </p:nvPicPr>
        <p:blipFill rotWithShape="1">
          <a:blip r:embed="rId3">
            <a:alphaModFix/>
          </a:blip>
          <a:srcRect b="46969" l="21568" r="21568" t="39393"/>
          <a:stretch/>
        </p:blipFill>
        <p:spPr>
          <a:xfrm>
            <a:off x="762000" y="1752600"/>
            <a:ext cx="7696199" cy="42671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5" name="Shape 305"/>
        <p:cNvGrpSpPr/>
        <p:nvPr/>
      </p:nvGrpSpPr>
      <p:grpSpPr>
        <a:xfrm>
          <a:off x="0" y="0"/>
          <a:ext cx="0" cy="0"/>
          <a:chOff x="0" y="0"/>
          <a:chExt cx="0" cy="0"/>
        </a:xfrm>
      </p:grpSpPr>
      <p:sp>
        <p:nvSpPr>
          <p:cNvPr id="306" name="Shape 306"/>
          <p:cNvSpPr txBox="1"/>
          <p:nvPr/>
        </p:nvSpPr>
        <p:spPr>
          <a:xfrm>
            <a:off x="1371600" y="6248400"/>
            <a:ext cx="6705599" cy="6095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br>
              <a:rPr b="0" i="0" lang="en-US" sz="1100" u="none" cap="none" strike="noStrike">
                <a:solidFill>
                  <a:schemeClr val="dk1"/>
                </a:solidFill>
                <a:latin typeface="Tahoma"/>
                <a:ea typeface="Tahoma"/>
                <a:cs typeface="Tahoma"/>
                <a:sym typeface="Tahoma"/>
              </a:rPr>
            </a:br>
            <a:br>
              <a:rPr b="0" i="0" lang="en-US" sz="1100" u="none" cap="none" strike="noStrike">
                <a:solidFill>
                  <a:schemeClr val="dk1"/>
                </a:solidFill>
                <a:latin typeface="Tahoma"/>
                <a:ea typeface="Tahoma"/>
                <a:cs typeface="Tahoma"/>
                <a:sym typeface="Tahoma"/>
              </a:rPr>
            </a:br>
            <a:br>
              <a:rPr b="0" i="0" lang="en-US" sz="1100" u="none" cap="none" strike="noStrike">
                <a:solidFill>
                  <a:schemeClr val="dk1"/>
                </a:solidFill>
                <a:latin typeface="Tahoma"/>
                <a:ea typeface="Tahoma"/>
                <a:cs typeface="Tahoma"/>
                <a:sym typeface="Tahoma"/>
              </a:rPr>
            </a:br>
            <a:r>
              <a:rPr b="0" i="0" lang="en-US" sz="11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100" u="none" cap="none" strike="noStrike">
                <a:solidFill>
                  <a:schemeClr val="dk1"/>
                </a:solidFill>
                <a:latin typeface="Tahoma"/>
                <a:ea typeface="Tahoma"/>
                <a:cs typeface="Tahoma"/>
                <a:sym typeface="Tahoma"/>
              </a:rPr>
              <a:t>Copyright 2009 © John Wiley &amp; Sons, Inc.  All rights reserved.</a:t>
            </a:r>
          </a:p>
          <a:p>
            <a:pPr indent="0" lvl="0" marL="0" marR="0" rtl="0" algn="l">
              <a:lnSpc>
                <a:spcPct val="100000"/>
              </a:lnSpc>
              <a:spcBef>
                <a:spcPts val="0"/>
              </a:spcBef>
              <a:spcAft>
                <a:spcPts val="0"/>
              </a:spcAft>
              <a:buNone/>
            </a:pPr>
            <a:r>
              <a:t/>
            </a:r>
            <a:endParaRPr b="0" i="0" sz="1100" u="none" cap="none" strike="noStrike">
              <a:solidFill>
                <a:schemeClr val="dk1"/>
              </a:solidFill>
              <a:latin typeface="Tahoma"/>
              <a:ea typeface="Tahoma"/>
              <a:cs typeface="Tahoma"/>
              <a:sym typeface="Tahoma"/>
            </a:endParaRPr>
          </a:p>
        </p:txBody>
      </p:sp>
      <p:sp>
        <p:nvSpPr>
          <p:cNvPr id="307" name="Shape 307"/>
          <p:cNvSpPr txBox="1"/>
          <p:nvPr/>
        </p:nvSpPr>
        <p:spPr>
          <a:xfrm>
            <a:off x="0" y="6400800"/>
            <a:ext cx="9144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08" name="Shape 308"/>
          <p:cNvSpPr txBox="1"/>
          <p:nvPr>
            <p:ph type="ctrTitle"/>
          </p:nvPr>
        </p:nvSpPr>
        <p:spPr>
          <a:xfrm>
            <a:off x="990600" y="1600200"/>
            <a:ext cx="74676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INFLUENCES ON THE ACQUISTION STRATEGY</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2" name="Shape 312"/>
        <p:cNvGrpSpPr/>
        <p:nvPr/>
      </p:nvGrpSpPr>
      <p:grpSpPr>
        <a:xfrm>
          <a:off x="0" y="0"/>
          <a:ext cx="0" cy="0"/>
          <a:chOff x="0" y="0"/>
          <a:chExt cx="0" cy="0"/>
        </a:xfrm>
      </p:grpSpPr>
      <p:sp>
        <p:nvSpPr>
          <p:cNvPr id="313" name="Shape 313"/>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14" name="Shape 314"/>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15" name="Shape 31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Selecting a Design Strategy</a:t>
            </a:r>
          </a:p>
        </p:txBody>
      </p:sp>
      <p:sp>
        <p:nvSpPr>
          <p:cNvPr id="316" name="Shape 31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Consider each of the following when deciding what strategy to use:</a:t>
            </a:r>
          </a:p>
          <a:p>
            <a:pPr indent="-285750" lvl="1" marL="742950" marR="0" rtl="0" algn="l">
              <a:lnSpc>
                <a:spcPct val="100000"/>
              </a:lnSpc>
              <a:spcBef>
                <a:spcPts val="640"/>
              </a:spcBef>
              <a:spcAft>
                <a:spcPts val="0"/>
              </a:spcAft>
              <a:buClr>
                <a:srgbClr val="CCECFF"/>
              </a:buClr>
              <a:buSzPct val="100000"/>
              <a:buFont typeface="Arimo"/>
              <a:buChar char="•"/>
            </a:pPr>
            <a:r>
              <a:rPr b="0" i="0" lang="en-US" sz="3200" u="none" cap="none" strike="noStrike">
                <a:solidFill>
                  <a:srgbClr val="000099"/>
                </a:solidFill>
                <a:latin typeface="Arimo"/>
                <a:ea typeface="Arimo"/>
                <a:cs typeface="Arimo"/>
                <a:sym typeface="Arimo"/>
              </a:rPr>
              <a:t>Business need</a:t>
            </a:r>
          </a:p>
          <a:p>
            <a:pPr indent="-285750" lvl="1" marL="742950" marR="0" rtl="0" algn="l">
              <a:lnSpc>
                <a:spcPct val="100000"/>
              </a:lnSpc>
              <a:spcBef>
                <a:spcPts val="640"/>
              </a:spcBef>
              <a:spcAft>
                <a:spcPts val="0"/>
              </a:spcAft>
              <a:buClr>
                <a:srgbClr val="CCECFF"/>
              </a:buClr>
              <a:buSzPct val="100000"/>
              <a:buFont typeface="Arimo"/>
              <a:buChar char="•"/>
            </a:pPr>
            <a:r>
              <a:rPr b="0" i="0" lang="en-US" sz="3200" u="none" cap="none" strike="noStrike">
                <a:solidFill>
                  <a:srgbClr val="000099"/>
                </a:solidFill>
                <a:latin typeface="Arimo"/>
                <a:ea typeface="Arimo"/>
                <a:cs typeface="Arimo"/>
                <a:sym typeface="Arimo"/>
              </a:rPr>
              <a:t>In-house experience</a:t>
            </a:r>
          </a:p>
          <a:p>
            <a:pPr indent="-285750" lvl="1" marL="742950" marR="0" rtl="0" algn="l">
              <a:lnSpc>
                <a:spcPct val="100000"/>
              </a:lnSpc>
              <a:spcBef>
                <a:spcPts val="640"/>
              </a:spcBef>
              <a:spcAft>
                <a:spcPts val="0"/>
              </a:spcAft>
              <a:buClr>
                <a:srgbClr val="CCECFF"/>
              </a:buClr>
              <a:buSzPct val="100000"/>
              <a:buFont typeface="Arimo"/>
              <a:buChar char="•"/>
            </a:pPr>
            <a:r>
              <a:rPr b="0" i="0" lang="en-US" sz="3200" u="none" cap="none" strike="noStrike">
                <a:solidFill>
                  <a:srgbClr val="000099"/>
                </a:solidFill>
                <a:latin typeface="Arimo"/>
                <a:ea typeface="Arimo"/>
                <a:cs typeface="Arimo"/>
                <a:sym typeface="Arimo"/>
              </a:rPr>
              <a:t>Project skills</a:t>
            </a:r>
          </a:p>
          <a:p>
            <a:pPr indent="-285750" lvl="1" marL="742950" marR="0" rtl="0" algn="l">
              <a:lnSpc>
                <a:spcPct val="100000"/>
              </a:lnSpc>
              <a:spcBef>
                <a:spcPts val="640"/>
              </a:spcBef>
              <a:spcAft>
                <a:spcPts val="0"/>
              </a:spcAft>
              <a:buClr>
                <a:srgbClr val="CCECFF"/>
              </a:buClr>
              <a:buSzPct val="100000"/>
              <a:buFont typeface="Arimo"/>
              <a:buChar char="•"/>
            </a:pPr>
            <a:r>
              <a:rPr b="0" i="0" lang="en-US" sz="3200" u="none" cap="none" strike="noStrike">
                <a:solidFill>
                  <a:srgbClr val="000099"/>
                </a:solidFill>
                <a:latin typeface="Arimo"/>
                <a:ea typeface="Arimo"/>
                <a:cs typeface="Arimo"/>
                <a:sym typeface="Arimo"/>
              </a:rPr>
              <a:t>Project management</a:t>
            </a:r>
          </a:p>
          <a:p>
            <a:pPr indent="-285750" lvl="1" marL="742950" marR="0" rtl="0" algn="l">
              <a:lnSpc>
                <a:spcPct val="100000"/>
              </a:lnSpc>
              <a:spcBef>
                <a:spcPts val="640"/>
              </a:spcBef>
              <a:spcAft>
                <a:spcPts val="0"/>
              </a:spcAft>
              <a:buClr>
                <a:srgbClr val="CCECFF"/>
              </a:buClr>
              <a:buSzPct val="100000"/>
              <a:buFont typeface="Arimo"/>
              <a:buChar char="•"/>
            </a:pPr>
            <a:r>
              <a:rPr b="0" i="0" lang="en-US" sz="3200" u="none" cap="none" strike="noStrike">
                <a:solidFill>
                  <a:srgbClr val="000099"/>
                </a:solidFill>
                <a:latin typeface="Arimo"/>
                <a:ea typeface="Arimo"/>
                <a:cs typeface="Arimo"/>
                <a:sym typeface="Arimo"/>
              </a:rPr>
              <a:t>Time frame</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0" name="Shape 320"/>
        <p:cNvGrpSpPr/>
        <p:nvPr/>
      </p:nvGrpSpPr>
      <p:grpSpPr>
        <a:xfrm>
          <a:off x="0" y="0"/>
          <a:ext cx="0" cy="0"/>
          <a:chOff x="0" y="0"/>
          <a:chExt cx="0" cy="0"/>
        </a:xfrm>
      </p:grpSpPr>
      <p:sp>
        <p:nvSpPr>
          <p:cNvPr id="321" name="Shape 32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22" name="Shape 32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23" name="Shape 32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Selecting a System Acquisition Strategy</a:t>
            </a:r>
          </a:p>
        </p:txBody>
      </p:sp>
      <p:pic>
        <p:nvPicPr>
          <p:cNvPr id="324" name="Shape 324"/>
          <p:cNvPicPr preferRelativeResize="0"/>
          <p:nvPr/>
        </p:nvPicPr>
        <p:blipFill rotWithShape="1">
          <a:blip r:embed="rId3">
            <a:alphaModFix/>
          </a:blip>
          <a:srcRect b="40908" l="10784" r="10784" t="34091"/>
          <a:stretch/>
        </p:blipFill>
        <p:spPr>
          <a:xfrm>
            <a:off x="457200" y="1905000"/>
            <a:ext cx="8305799" cy="4190999"/>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9" name="Shape 329"/>
        <p:cNvGrpSpPr/>
        <p:nvPr/>
      </p:nvGrpSpPr>
      <p:grpSpPr>
        <a:xfrm>
          <a:off x="0" y="0"/>
          <a:ext cx="0" cy="0"/>
          <a:chOff x="0" y="0"/>
          <a:chExt cx="0" cy="0"/>
        </a:xfrm>
      </p:grpSpPr>
      <p:sp>
        <p:nvSpPr>
          <p:cNvPr id="330" name="Shape 330"/>
          <p:cNvSpPr txBox="1"/>
          <p:nvPr/>
        </p:nvSpPr>
        <p:spPr>
          <a:xfrm>
            <a:off x="1371600" y="6248400"/>
            <a:ext cx="6705599" cy="6095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br>
              <a:rPr b="0" i="0" lang="en-US" sz="1100" u="none" cap="none" strike="noStrike">
                <a:solidFill>
                  <a:schemeClr val="dk1"/>
                </a:solidFill>
                <a:latin typeface="Tahoma"/>
                <a:ea typeface="Tahoma"/>
                <a:cs typeface="Tahoma"/>
                <a:sym typeface="Tahoma"/>
              </a:rPr>
            </a:br>
            <a:br>
              <a:rPr b="0" i="0" lang="en-US" sz="1100" u="none" cap="none" strike="noStrike">
                <a:solidFill>
                  <a:schemeClr val="dk1"/>
                </a:solidFill>
                <a:latin typeface="Tahoma"/>
                <a:ea typeface="Tahoma"/>
                <a:cs typeface="Tahoma"/>
                <a:sym typeface="Tahoma"/>
              </a:rPr>
            </a:br>
            <a:br>
              <a:rPr b="0" i="0" lang="en-US" sz="1100" u="none" cap="none" strike="noStrike">
                <a:solidFill>
                  <a:schemeClr val="dk1"/>
                </a:solidFill>
                <a:latin typeface="Tahoma"/>
                <a:ea typeface="Tahoma"/>
                <a:cs typeface="Tahoma"/>
                <a:sym typeface="Tahoma"/>
              </a:rPr>
            </a:br>
            <a:r>
              <a:rPr b="0" i="0" lang="en-US" sz="11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100" u="none" cap="none" strike="noStrike">
                <a:solidFill>
                  <a:schemeClr val="dk1"/>
                </a:solidFill>
                <a:latin typeface="Tahoma"/>
                <a:ea typeface="Tahoma"/>
                <a:cs typeface="Tahoma"/>
                <a:sym typeface="Tahoma"/>
              </a:rPr>
              <a:t>Copyright 2009 © John Wiley &amp; Sons, Inc.  All rights reserved.</a:t>
            </a:r>
          </a:p>
          <a:p>
            <a:pPr indent="0" lvl="0" marL="0" marR="0" rtl="0" algn="l">
              <a:lnSpc>
                <a:spcPct val="100000"/>
              </a:lnSpc>
              <a:spcBef>
                <a:spcPts val="0"/>
              </a:spcBef>
              <a:spcAft>
                <a:spcPts val="0"/>
              </a:spcAft>
              <a:buNone/>
            </a:pPr>
            <a:r>
              <a:t/>
            </a:r>
            <a:endParaRPr b="0" i="0" sz="1100" u="none" cap="none" strike="noStrike">
              <a:solidFill>
                <a:schemeClr val="dk1"/>
              </a:solidFill>
              <a:latin typeface="Tahoma"/>
              <a:ea typeface="Tahoma"/>
              <a:cs typeface="Tahoma"/>
              <a:sym typeface="Tahoma"/>
            </a:endParaRPr>
          </a:p>
        </p:txBody>
      </p:sp>
      <p:sp>
        <p:nvSpPr>
          <p:cNvPr id="331" name="Shape 331"/>
          <p:cNvSpPr txBox="1"/>
          <p:nvPr/>
        </p:nvSpPr>
        <p:spPr>
          <a:xfrm>
            <a:off x="0" y="6400800"/>
            <a:ext cx="9144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32" name="Shape 332"/>
          <p:cNvSpPr txBox="1"/>
          <p:nvPr>
            <p:ph type="ctrTitle"/>
          </p:nvPr>
        </p:nvSpPr>
        <p:spPr>
          <a:xfrm>
            <a:off x="990600" y="1600200"/>
            <a:ext cx="7467600" cy="1295400"/>
          </a:xfrm>
          <a:prstGeom prst="rect">
            <a:avLst/>
          </a:prstGeom>
          <a:noFill/>
          <a:ln>
            <a:noFill/>
          </a:ln>
        </p:spPr>
        <p:txBody>
          <a:bodyPr anchorCtr="0" anchor="ctr" bIns="46025" lIns="92075" rIns="92075" tIns="46025">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SELECTING AN ACQUISITION STRATEGY</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6" name="Shape 336"/>
        <p:cNvGrpSpPr/>
        <p:nvPr/>
      </p:nvGrpSpPr>
      <p:grpSpPr>
        <a:xfrm>
          <a:off x="0" y="0"/>
          <a:ext cx="0" cy="0"/>
          <a:chOff x="0" y="0"/>
          <a:chExt cx="0" cy="0"/>
        </a:xfrm>
      </p:grpSpPr>
      <p:sp>
        <p:nvSpPr>
          <p:cNvPr id="337" name="Shape 33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38" name="Shape 33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pic>
        <p:nvPicPr>
          <p:cNvPr id="339" name="Shape 339"/>
          <p:cNvPicPr preferRelativeResize="0"/>
          <p:nvPr/>
        </p:nvPicPr>
        <p:blipFill rotWithShape="1">
          <a:blip r:embed="rId3">
            <a:alphaModFix/>
          </a:blip>
          <a:srcRect b="0" l="0" r="0" t="0"/>
          <a:stretch/>
        </p:blipFill>
        <p:spPr>
          <a:xfrm>
            <a:off x="228600" y="1905000"/>
            <a:ext cx="8815386" cy="35052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3" name="Shape 343"/>
        <p:cNvGrpSpPr/>
        <p:nvPr/>
      </p:nvGrpSpPr>
      <p:grpSpPr>
        <a:xfrm>
          <a:off x="0" y="0"/>
          <a:ext cx="0" cy="0"/>
          <a:chOff x="0" y="0"/>
          <a:chExt cx="0" cy="0"/>
        </a:xfrm>
      </p:grpSpPr>
      <p:sp>
        <p:nvSpPr>
          <p:cNvPr id="344" name="Shape 344"/>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45" name="Shape 345"/>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46" name="Shape 34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In-House Experience</a:t>
            </a:r>
          </a:p>
        </p:txBody>
      </p:sp>
      <p:sp>
        <p:nvSpPr>
          <p:cNvPr id="347" name="Shape 347"/>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If in-house experience exists for all the functional and technical needs of the system, it will be easier to build a custom application.</a:t>
            </a:r>
          </a:p>
          <a:p>
            <a:pPr indent="-342900" lvl="0" marL="342900" marR="0" rtl="0" algn="l">
              <a:lnSpc>
                <a:spcPct val="9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A packaged system may be a better alternative for companies that do not have the technical skills to build the desired system.</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1" name="Shape 351"/>
        <p:cNvGrpSpPr/>
        <p:nvPr/>
      </p:nvGrpSpPr>
      <p:grpSpPr>
        <a:xfrm>
          <a:off x="0" y="0"/>
          <a:ext cx="0" cy="0"/>
          <a:chOff x="0" y="0"/>
          <a:chExt cx="0" cy="0"/>
        </a:xfrm>
      </p:grpSpPr>
      <p:sp>
        <p:nvSpPr>
          <p:cNvPr id="352" name="Shape 352"/>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53" name="Shape 353"/>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54" name="Shape 35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Project Skills</a:t>
            </a:r>
          </a:p>
        </p:txBody>
      </p:sp>
      <p:sp>
        <p:nvSpPr>
          <p:cNvPr id="355" name="Shape 355"/>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The skills that are applied during projects are either technical or functional.</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Different design alternatives are more viable, depending on how important the skills are to the company’s strategy.</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8" name="Shape 208"/>
        <p:cNvGrpSpPr/>
        <p:nvPr/>
      </p:nvGrpSpPr>
      <p:grpSpPr>
        <a:xfrm>
          <a:off x="0" y="0"/>
          <a:ext cx="0" cy="0"/>
          <a:chOff x="0" y="0"/>
          <a:chExt cx="0" cy="0"/>
        </a:xfrm>
      </p:grpSpPr>
      <p:sp>
        <p:nvSpPr>
          <p:cNvPr id="209" name="Shape 209"/>
          <p:cNvSpPr txBox="1"/>
          <p:nvPr/>
        </p:nvSpPr>
        <p:spPr>
          <a:xfrm>
            <a:off x="1371600" y="6248400"/>
            <a:ext cx="6705599" cy="609599"/>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br>
              <a:rPr b="0" i="0" lang="en-US" sz="1100" u="none" cap="none" strike="noStrike">
                <a:solidFill>
                  <a:schemeClr val="dk1"/>
                </a:solidFill>
                <a:latin typeface="Tahoma"/>
                <a:ea typeface="Tahoma"/>
                <a:cs typeface="Tahoma"/>
                <a:sym typeface="Tahoma"/>
              </a:rPr>
            </a:br>
            <a:br>
              <a:rPr b="0" i="0" lang="en-US" sz="1100" u="none" cap="none" strike="noStrike">
                <a:solidFill>
                  <a:schemeClr val="dk1"/>
                </a:solidFill>
                <a:latin typeface="Tahoma"/>
                <a:ea typeface="Tahoma"/>
                <a:cs typeface="Tahoma"/>
                <a:sym typeface="Tahoma"/>
              </a:rPr>
            </a:br>
            <a:br>
              <a:rPr b="0" i="0" lang="en-US" sz="1100" u="none" cap="none" strike="noStrike">
                <a:solidFill>
                  <a:schemeClr val="dk1"/>
                </a:solidFill>
                <a:latin typeface="Tahoma"/>
                <a:ea typeface="Tahoma"/>
                <a:cs typeface="Tahoma"/>
                <a:sym typeface="Tahoma"/>
              </a:rPr>
            </a:br>
            <a:r>
              <a:rPr b="0" i="0" lang="en-US" sz="11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100" u="none" cap="none" strike="noStrike">
                <a:solidFill>
                  <a:schemeClr val="dk1"/>
                </a:solidFill>
                <a:latin typeface="Tahoma"/>
                <a:ea typeface="Tahoma"/>
                <a:cs typeface="Tahoma"/>
                <a:sym typeface="Tahoma"/>
              </a:rPr>
              <a:t>Copyright 2009 © John Wiley &amp; Sons, Inc.  All rights reserved.</a:t>
            </a:r>
          </a:p>
          <a:p>
            <a:pPr indent="0" lvl="0" marL="0" marR="0" rtl="0" algn="l">
              <a:lnSpc>
                <a:spcPct val="100000"/>
              </a:lnSpc>
              <a:spcBef>
                <a:spcPts val="0"/>
              </a:spcBef>
              <a:spcAft>
                <a:spcPts val="0"/>
              </a:spcAft>
              <a:buNone/>
            </a:pPr>
            <a:r>
              <a:t/>
            </a:r>
            <a:endParaRPr b="0" i="0" sz="1100" u="none" cap="none" strike="noStrike">
              <a:solidFill>
                <a:schemeClr val="dk1"/>
              </a:solidFill>
              <a:latin typeface="Tahoma"/>
              <a:ea typeface="Tahoma"/>
              <a:cs typeface="Tahoma"/>
              <a:sym typeface="Tahoma"/>
            </a:endParaRPr>
          </a:p>
        </p:txBody>
      </p:sp>
      <p:sp>
        <p:nvSpPr>
          <p:cNvPr id="210" name="Shape 210"/>
          <p:cNvSpPr txBox="1"/>
          <p:nvPr/>
        </p:nvSpPr>
        <p:spPr>
          <a:xfrm>
            <a:off x="0" y="6400800"/>
            <a:ext cx="9144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11" name="Shape 211"/>
          <p:cNvSpPr txBox="1"/>
          <p:nvPr>
            <p:ph type="ctrTitle"/>
          </p:nvPr>
        </p:nvSpPr>
        <p:spPr>
          <a:xfrm>
            <a:off x="990600" y="1600200"/>
            <a:ext cx="7467600" cy="12954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Moving into Design</a:t>
            </a:r>
          </a:p>
        </p:txBody>
      </p:sp>
      <p:sp>
        <p:nvSpPr>
          <p:cNvPr id="212" name="Shape 212"/>
          <p:cNvSpPr txBox="1"/>
          <p:nvPr>
            <p:ph idx="1" type="subTitle"/>
          </p:nvPr>
        </p:nvSpPr>
        <p:spPr>
          <a:xfrm>
            <a:off x="990600" y="3200400"/>
            <a:ext cx="7239000" cy="22860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Arimo"/>
              <a:buNone/>
            </a:pPr>
            <a:r>
              <a:rPr b="0" i="0" lang="en-US" sz="3600" u="none" cap="none" strike="noStrike">
                <a:solidFill>
                  <a:srgbClr val="000099"/>
                </a:solidFill>
                <a:latin typeface="Arimo"/>
                <a:ea typeface="Arimo"/>
                <a:cs typeface="Arimo"/>
                <a:sym typeface="Arimo"/>
              </a:rPr>
              <a:t>Chapter 7</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9" name="Shape 359"/>
        <p:cNvGrpSpPr/>
        <p:nvPr/>
      </p:nvGrpSpPr>
      <p:grpSpPr>
        <a:xfrm>
          <a:off x="0" y="0"/>
          <a:ext cx="0" cy="0"/>
          <a:chOff x="0" y="0"/>
          <a:chExt cx="0" cy="0"/>
        </a:xfrm>
      </p:grpSpPr>
      <p:sp>
        <p:nvSpPr>
          <p:cNvPr id="360" name="Shape 360"/>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61" name="Shape 361"/>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62" name="Shape 36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Project Management</a:t>
            </a:r>
          </a:p>
        </p:txBody>
      </p:sp>
      <p:sp>
        <p:nvSpPr>
          <p:cNvPr id="363" name="Shape 36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Custom applications require excellent project management and a proven methodology.</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There are so many things that can push a project off track, such as funding obstacles, staffing, and overly demanding business users.</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7" name="Shape 367"/>
        <p:cNvGrpSpPr/>
        <p:nvPr/>
      </p:nvGrpSpPr>
      <p:grpSpPr>
        <a:xfrm>
          <a:off x="0" y="0"/>
          <a:ext cx="0" cy="0"/>
          <a:chOff x="0" y="0"/>
          <a:chExt cx="0" cy="0"/>
        </a:xfrm>
      </p:grpSpPr>
      <p:sp>
        <p:nvSpPr>
          <p:cNvPr id="368" name="Shape 368"/>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69" name="Shape 369"/>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70" name="Shape 37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Project Management - continued</a:t>
            </a:r>
          </a:p>
        </p:txBody>
      </p:sp>
      <p:sp>
        <p:nvSpPr>
          <p:cNvPr id="371" name="Shape 371"/>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The project team should choose to develop a custom application only if it is certain that the underlying coordination and control mechanisms will be in place.</a:t>
            </a:r>
          </a:p>
          <a:p>
            <a:pPr indent="-342900" lvl="0" marL="342900" marR="0" rtl="0" algn="l">
              <a:lnSpc>
                <a:spcPct val="100000"/>
              </a:lnSpc>
              <a:spcBef>
                <a:spcPts val="64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Packaged and outsourcing alternatives also must be managed; however, they are more shielded from internal obstacles.</a:t>
            </a: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5" name="Shape 375"/>
        <p:cNvGrpSpPr/>
        <p:nvPr/>
      </p:nvGrpSpPr>
      <p:grpSpPr>
        <a:xfrm>
          <a:off x="0" y="0"/>
          <a:ext cx="0" cy="0"/>
          <a:chOff x="0" y="0"/>
          <a:chExt cx="0" cy="0"/>
        </a:xfrm>
      </p:grpSpPr>
      <p:sp>
        <p:nvSpPr>
          <p:cNvPr id="376" name="Shape 376"/>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77" name="Shape 377"/>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78" name="Shape 37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Time Frame</a:t>
            </a:r>
          </a:p>
        </p:txBody>
      </p:sp>
      <p:sp>
        <p:nvSpPr>
          <p:cNvPr id="379" name="Shape 379"/>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When time is a factor, the project team should probably start looking for a system that is already built and tested.</a:t>
            </a:r>
          </a:p>
          <a:p>
            <a:pPr indent="-342900" lvl="0" marL="342900" marR="0" rtl="0" algn="l">
              <a:lnSpc>
                <a:spcPct val="9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If a custom alternative is chosen, and the time frame is very short, consider using techniques like timeboxing to manage the problem.</a:t>
            </a: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3" name="Shape 383"/>
        <p:cNvGrpSpPr/>
        <p:nvPr/>
      </p:nvGrpSpPr>
      <p:grpSpPr>
        <a:xfrm>
          <a:off x="0" y="0"/>
          <a:ext cx="0" cy="0"/>
          <a:chOff x="0" y="0"/>
          <a:chExt cx="0" cy="0"/>
        </a:xfrm>
      </p:grpSpPr>
      <p:sp>
        <p:nvSpPr>
          <p:cNvPr id="384" name="Shape 384"/>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85" name="Shape 385"/>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86" name="Shape 38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Selecting an Acquisition Strategy</a:t>
            </a:r>
          </a:p>
        </p:txBody>
      </p:sp>
      <p:sp>
        <p:nvSpPr>
          <p:cNvPr id="387" name="Shape 387"/>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Once a project team has a good understanding of how well each acquisition strategy fits with the project’s needs, it must begin to understand exactly how to implement these strategies.</a:t>
            </a:r>
          </a:p>
          <a:p>
            <a:pPr indent="-342900" lvl="0" marL="342900" marR="0" rtl="0" algn="l">
              <a:lnSpc>
                <a:spcPct val="80000"/>
              </a:lnSpc>
              <a:spcBef>
                <a:spcPts val="64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One helpful tool is the </a:t>
            </a:r>
            <a:r>
              <a:rPr b="1" i="1" lang="en-US" sz="3200" u="none" cap="none" strike="noStrike">
                <a:solidFill>
                  <a:srgbClr val="6699FF"/>
                </a:solidFill>
                <a:latin typeface="Arimo"/>
                <a:ea typeface="Arimo"/>
                <a:cs typeface="Arimo"/>
                <a:sym typeface="Arimo"/>
              </a:rPr>
              <a:t>request for proposal (RFP), </a:t>
            </a:r>
            <a:r>
              <a:rPr b="0" i="0" lang="en-US" sz="3200" u="none" cap="none" strike="noStrike">
                <a:solidFill>
                  <a:srgbClr val="000099"/>
                </a:solidFill>
                <a:latin typeface="Arimo"/>
                <a:ea typeface="Arimo"/>
                <a:cs typeface="Arimo"/>
                <a:sym typeface="Arimo"/>
              </a:rPr>
              <a:t>a document that solicits a formal proposal from a potential vendor, developer, or service provider</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1" name="Shape 391"/>
        <p:cNvGrpSpPr/>
        <p:nvPr/>
      </p:nvGrpSpPr>
      <p:grpSpPr>
        <a:xfrm>
          <a:off x="0" y="0"/>
          <a:ext cx="0" cy="0"/>
          <a:chOff x="0" y="0"/>
          <a:chExt cx="0" cy="0"/>
        </a:xfrm>
      </p:grpSpPr>
      <p:sp>
        <p:nvSpPr>
          <p:cNvPr id="392" name="Shape 392"/>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393" name="Shape 393"/>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394" name="Shape 394"/>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Selecting an Acquisition Strategy - continued</a:t>
            </a:r>
          </a:p>
        </p:txBody>
      </p:sp>
      <p:sp>
        <p:nvSpPr>
          <p:cNvPr id="395" name="Shape 395"/>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For smaller projects with smaller budgets, the </a:t>
            </a:r>
            <a:r>
              <a:rPr b="1" i="1" lang="en-US" sz="3600" u="none" cap="none" strike="noStrike">
                <a:solidFill>
                  <a:srgbClr val="6699FF"/>
                </a:solidFill>
                <a:latin typeface="Arimo"/>
                <a:ea typeface="Arimo"/>
                <a:cs typeface="Arimo"/>
                <a:sym typeface="Arimo"/>
              </a:rPr>
              <a:t>request for information (RFI)</a:t>
            </a:r>
            <a:r>
              <a:rPr b="0" i="0" lang="en-US" sz="3600" u="none" cap="none" strike="noStrike">
                <a:solidFill>
                  <a:srgbClr val="000099"/>
                </a:solidFill>
                <a:latin typeface="Arimo"/>
                <a:ea typeface="Arimo"/>
                <a:cs typeface="Arimo"/>
                <a:sym typeface="Arimo"/>
              </a:rPr>
              <a:t> may be sufficient, as it is shorter and less detailed.</a:t>
            </a:r>
          </a:p>
          <a:p>
            <a:pPr indent="-342900" lvl="0" marL="342900" marR="0" rtl="0" algn="l">
              <a:lnSpc>
                <a:spcPct val="9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A </a:t>
            </a:r>
            <a:r>
              <a:rPr b="1" i="1" lang="en-US" sz="3600" u="none" cap="none" strike="noStrike">
                <a:solidFill>
                  <a:srgbClr val="6699FF"/>
                </a:solidFill>
                <a:latin typeface="Arimo"/>
                <a:ea typeface="Arimo"/>
                <a:cs typeface="Arimo"/>
                <a:sym typeface="Arimo"/>
              </a:rPr>
              <a:t>request for quote (RGQ)</a:t>
            </a:r>
            <a:r>
              <a:rPr b="0" i="0" lang="en-US" sz="3600" u="none" cap="none" strike="noStrike">
                <a:solidFill>
                  <a:srgbClr val="000099"/>
                </a:solidFill>
                <a:latin typeface="Arimo"/>
                <a:ea typeface="Arimo"/>
                <a:cs typeface="Arimo"/>
                <a:sym typeface="Arimo"/>
              </a:rPr>
              <a:t> may be used when a list of equipment is so complete that the vendor only need provide a price.</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9" name="Shape 399"/>
        <p:cNvGrpSpPr/>
        <p:nvPr/>
      </p:nvGrpSpPr>
      <p:grpSpPr>
        <a:xfrm>
          <a:off x="0" y="0"/>
          <a:ext cx="0" cy="0"/>
          <a:chOff x="0" y="0"/>
          <a:chExt cx="0" cy="0"/>
        </a:xfrm>
      </p:grpSpPr>
      <p:sp>
        <p:nvSpPr>
          <p:cNvPr id="400" name="Shape 400"/>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401" name="Shape 401"/>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02" name="Shape 402"/>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Developing an Alternative Matrix</a:t>
            </a:r>
          </a:p>
        </p:txBody>
      </p:sp>
      <p:sp>
        <p:nvSpPr>
          <p:cNvPr id="403" name="Shape 403"/>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What tools and technologies are needed for a custom development project?</a:t>
            </a:r>
          </a:p>
          <a:p>
            <a:pPr indent="-342900" lvl="0" marL="342900" marR="0" rtl="0" algn="l">
              <a:lnSpc>
                <a:spcPct val="100000"/>
              </a:lnSpc>
              <a:spcBef>
                <a:spcPts val="64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What vendors make products that address the project needs?</a:t>
            </a:r>
          </a:p>
          <a:p>
            <a:pPr indent="-342900" lvl="0" marL="342900" marR="0" rtl="0" algn="l">
              <a:lnSpc>
                <a:spcPct val="100000"/>
              </a:lnSpc>
              <a:spcBef>
                <a:spcPts val="64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What service providers would be able to build this application if outsourced?</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7" name="Shape 407"/>
        <p:cNvGrpSpPr/>
        <p:nvPr/>
      </p:nvGrpSpPr>
      <p:grpSpPr>
        <a:xfrm>
          <a:off x="0" y="0"/>
          <a:ext cx="0" cy="0"/>
          <a:chOff x="0" y="0"/>
          <a:chExt cx="0" cy="0"/>
        </a:xfrm>
      </p:grpSpPr>
      <p:sp>
        <p:nvSpPr>
          <p:cNvPr id="408" name="Shape 408"/>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409" name="Shape 409"/>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10" name="Shape 410"/>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Developing an Alternative Matrix</a:t>
            </a:r>
          </a:p>
        </p:txBody>
      </p:sp>
      <p:sp>
        <p:nvSpPr>
          <p:cNvPr id="411" name="Shape 411"/>
          <p:cNvSpPr txBox="1"/>
          <p:nvPr>
            <p:ph idx="1" type="body"/>
          </p:nvPr>
        </p:nvSpPr>
        <p:spPr>
          <a:xfrm>
            <a:off x="609600" y="15240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Combine several feasibility analyses into one matrix</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Include technical, budget, and organizational feasibilities</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Assign weights to indicate the relative importance of the criteria</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Assign scores to indicate how well the alternative meets the criteria</a:t>
            </a: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5" name="Shape 415"/>
        <p:cNvGrpSpPr/>
        <p:nvPr/>
      </p:nvGrpSpPr>
      <p:grpSpPr>
        <a:xfrm>
          <a:off x="0" y="0"/>
          <a:ext cx="0" cy="0"/>
          <a:chOff x="0" y="0"/>
          <a:chExt cx="0" cy="0"/>
        </a:xfrm>
      </p:grpSpPr>
      <p:sp>
        <p:nvSpPr>
          <p:cNvPr id="416" name="Shape 416"/>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417" name="Shape 417"/>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18" name="Shape 418"/>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Developing an Alternative Matrix</a:t>
            </a:r>
          </a:p>
        </p:txBody>
      </p:sp>
      <p:sp>
        <p:nvSpPr>
          <p:cNvPr id="419" name="Shape 419"/>
          <p:cNvSpPr txBox="1"/>
          <p:nvPr/>
        </p:nvSpPr>
        <p:spPr>
          <a:xfrm>
            <a:off x="1508125" y="2471736"/>
            <a:ext cx="18414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pic>
        <p:nvPicPr>
          <p:cNvPr id="420" name="Shape 420"/>
          <p:cNvPicPr preferRelativeResize="0"/>
          <p:nvPr/>
        </p:nvPicPr>
        <p:blipFill rotWithShape="1">
          <a:blip r:embed="rId3">
            <a:alphaModFix/>
          </a:blip>
          <a:srcRect b="40908" l="9803" r="11763" t="30302"/>
          <a:stretch/>
        </p:blipFill>
        <p:spPr>
          <a:xfrm>
            <a:off x="838200" y="1600200"/>
            <a:ext cx="7467600" cy="45720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4" name="Shape 424"/>
        <p:cNvGrpSpPr/>
        <p:nvPr/>
      </p:nvGrpSpPr>
      <p:grpSpPr>
        <a:xfrm>
          <a:off x="0" y="0"/>
          <a:ext cx="0" cy="0"/>
          <a:chOff x="0" y="0"/>
          <a:chExt cx="0" cy="0"/>
        </a:xfrm>
      </p:grpSpPr>
      <p:sp>
        <p:nvSpPr>
          <p:cNvPr id="425" name="Shape 425"/>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426" name="Shape 426"/>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27" name="Shape 42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Summary Slide</a:t>
            </a:r>
          </a:p>
        </p:txBody>
      </p:sp>
      <p:sp>
        <p:nvSpPr>
          <p:cNvPr id="428" name="Shape 42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mo"/>
              <a:buChar char="•"/>
            </a:pPr>
            <a:r>
              <a:rPr b="0" i="0" lang="en-US" sz="2600" u="none" cap="none" strike="noStrike">
                <a:solidFill>
                  <a:srgbClr val="000099"/>
                </a:solidFill>
                <a:latin typeface="Arimo"/>
                <a:ea typeface="Arimo"/>
                <a:cs typeface="Arimo"/>
                <a:sym typeface="Arimo"/>
              </a:rPr>
              <a:t>System Design Phase – transitioning from requirements to design</a:t>
            </a:r>
          </a:p>
          <a:p>
            <a:pPr indent="-342900" lvl="0" marL="342900" marR="0" rtl="0" algn="l">
              <a:lnSpc>
                <a:spcPct val="100000"/>
              </a:lnSpc>
              <a:spcBef>
                <a:spcPts val="520"/>
              </a:spcBef>
              <a:spcAft>
                <a:spcPts val="0"/>
              </a:spcAft>
              <a:buClr>
                <a:schemeClr val="lt1"/>
              </a:buClr>
              <a:buSzPct val="110000"/>
              <a:buFont typeface="Arimo"/>
              <a:buChar char="•"/>
            </a:pPr>
            <a:r>
              <a:rPr b="0" i="0" lang="en-US" sz="2600" u="none" cap="none" strike="noStrike">
                <a:solidFill>
                  <a:srgbClr val="000099"/>
                </a:solidFill>
                <a:latin typeface="Arimo"/>
                <a:ea typeface="Arimo"/>
                <a:cs typeface="Arimo"/>
                <a:sym typeface="Arimo"/>
              </a:rPr>
              <a:t>Design all the elements of the system</a:t>
            </a:r>
          </a:p>
          <a:p>
            <a:pPr indent="-342900" lvl="0" marL="342900" marR="0" rtl="0" algn="l">
              <a:lnSpc>
                <a:spcPct val="100000"/>
              </a:lnSpc>
              <a:spcBef>
                <a:spcPts val="520"/>
              </a:spcBef>
              <a:spcAft>
                <a:spcPts val="0"/>
              </a:spcAft>
              <a:buClr>
                <a:schemeClr val="lt1"/>
              </a:buClr>
              <a:buSzPct val="110000"/>
              <a:buFont typeface="Arimo"/>
              <a:buChar char="•"/>
            </a:pPr>
            <a:r>
              <a:rPr b="0" i="0" lang="en-US" sz="2600" u="none" cap="none" strike="noStrike">
                <a:solidFill>
                  <a:srgbClr val="000099"/>
                </a:solidFill>
                <a:latin typeface="Arimo"/>
                <a:ea typeface="Arimo"/>
                <a:cs typeface="Arimo"/>
                <a:sym typeface="Arimo"/>
              </a:rPr>
              <a:t>First Task – determine the system acquisition strategy</a:t>
            </a:r>
          </a:p>
          <a:p>
            <a:pPr indent="-285750" lvl="1" marL="742950" marR="0" rtl="0" algn="l">
              <a:lnSpc>
                <a:spcPct val="100000"/>
              </a:lnSpc>
              <a:spcBef>
                <a:spcPts val="520"/>
              </a:spcBef>
              <a:spcAft>
                <a:spcPts val="0"/>
              </a:spcAft>
              <a:buClr>
                <a:srgbClr val="CCECFF"/>
              </a:buClr>
              <a:buSzPct val="100000"/>
              <a:buFont typeface="Arimo"/>
              <a:buChar char="•"/>
            </a:pPr>
            <a:r>
              <a:rPr b="0" i="0" lang="en-US" sz="2600" u="none" cap="none" strike="noStrike">
                <a:solidFill>
                  <a:srgbClr val="000099"/>
                </a:solidFill>
                <a:latin typeface="Arimo"/>
                <a:ea typeface="Arimo"/>
                <a:cs typeface="Arimo"/>
                <a:sym typeface="Arimo"/>
              </a:rPr>
              <a:t>Custom development</a:t>
            </a:r>
          </a:p>
          <a:p>
            <a:pPr indent="-285750" lvl="1" marL="742950" marR="0" rtl="0" algn="l">
              <a:lnSpc>
                <a:spcPct val="100000"/>
              </a:lnSpc>
              <a:spcBef>
                <a:spcPts val="520"/>
              </a:spcBef>
              <a:spcAft>
                <a:spcPts val="0"/>
              </a:spcAft>
              <a:buClr>
                <a:srgbClr val="CCECFF"/>
              </a:buClr>
              <a:buSzPct val="100000"/>
              <a:buFont typeface="Arimo"/>
              <a:buChar char="•"/>
            </a:pPr>
            <a:r>
              <a:rPr b="0" i="0" lang="en-US" sz="2600" u="none" cap="none" strike="noStrike">
                <a:solidFill>
                  <a:srgbClr val="000099"/>
                </a:solidFill>
                <a:latin typeface="Arimo"/>
                <a:ea typeface="Arimo"/>
                <a:cs typeface="Arimo"/>
                <a:sym typeface="Arimo"/>
              </a:rPr>
              <a:t>Purchase software package</a:t>
            </a:r>
          </a:p>
          <a:p>
            <a:pPr indent="-285750" lvl="1" marL="742950" marR="0" rtl="0" algn="l">
              <a:lnSpc>
                <a:spcPct val="100000"/>
              </a:lnSpc>
              <a:spcBef>
                <a:spcPts val="520"/>
              </a:spcBef>
              <a:spcAft>
                <a:spcPts val="0"/>
              </a:spcAft>
              <a:buClr>
                <a:srgbClr val="CCECFF"/>
              </a:buClr>
              <a:buSzPct val="100000"/>
              <a:buFont typeface="Arimo"/>
              <a:buChar char="•"/>
            </a:pPr>
            <a:r>
              <a:rPr b="0" i="0" lang="en-US" sz="2600" u="none" cap="none" strike="noStrike">
                <a:solidFill>
                  <a:srgbClr val="000099"/>
                </a:solidFill>
                <a:latin typeface="Arimo"/>
                <a:ea typeface="Arimo"/>
                <a:cs typeface="Arimo"/>
                <a:sym typeface="Arimo"/>
              </a:rPr>
              <a:t>Outsource</a:t>
            </a:r>
          </a:p>
          <a:p>
            <a:pPr indent="-342900" lvl="0" marL="342900" marR="0" rtl="0" algn="l">
              <a:lnSpc>
                <a:spcPct val="100000"/>
              </a:lnSpc>
              <a:spcBef>
                <a:spcPts val="520"/>
              </a:spcBef>
              <a:spcAft>
                <a:spcPts val="0"/>
              </a:spcAft>
              <a:buClr>
                <a:schemeClr val="lt1"/>
              </a:buClr>
              <a:buSzPct val="110000"/>
              <a:buFont typeface="Arimo"/>
              <a:buChar char="•"/>
            </a:pPr>
            <a:r>
              <a:rPr b="0" i="0" lang="en-US" sz="2600" u="none" cap="none" strike="noStrike">
                <a:solidFill>
                  <a:srgbClr val="000099"/>
                </a:solidFill>
                <a:latin typeface="Arimo"/>
                <a:ea typeface="Arimo"/>
                <a:cs typeface="Arimo"/>
                <a:sym typeface="Arimo"/>
              </a:rPr>
              <a:t>Use Alternatives Matrix to structure the system acquisition decision</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3" name="Shape 433"/>
        <p:cNvGrpSpPr/>
        <p:nvPr/>
      </p:nvGrpSpPr>
      <p:grpSpPr>
        <a:xfrm>
          <a:off x="0" y="0"/>
          <a:ext cx="0" cy="0"/>
          <a:chOff x="0" y="0"/>
          <a:chExt cx="0" cy="0"/>
        </a:xfrm>
      </p:grpSpPr>
      <p:sp>
        <p:nvSpPr>
          <p:cNvPr id="434" name="Shape 434"/>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435" name="Shape 435"/>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436" name="Shape 436"/>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0" i="0" lang="en-US" sz="3600" u="none" cap="none" strike="noStrike">
                <a:solidFill>
                  <a:srgbClr val="000099"/>
                </a:solidFill>
                <a:latin typeface="Arimo"/>
                <a:ea typeface="Arimo"/>
                <a:cs typeface="Arimo"/>
                <a:sym typeface="Arimo"/>
              </a:rPr>
              <a:t>Copyright © 2009</a:t>
            </a:r>
            <a:br>
              <a:rPr b="0" i="0" lang="en-US" sz="3600" u="none" cap="none" strike="noStrike">
                <a:solidFill>
                  <a:srgbClr val="000099"/>
                </a:solidFill>
                <a:latin typeface="Arimo"/>
                <a:ea typeface="Arimo"/>
                <a:cs typeface="Arimo"/>
                <a:sym typeface="Arimo"/>
              </a:rPr>
            </a:br>
            <a:r>
              <a:rPr b="0" i="0" lang="en-US" sz="3600" u="none" cap="none" strike="noStrike">
                <a:solidFill>
                  <a:srgbClr val="000099"/>
                </a:solidFill>
                <a:latin typeface="Arimo"/>
                <a:ea typeface="Arimo"/>
                <a:cs typeface="Arimo"/>
                <a:sym typeface="Arimo"/>
              </a:rPr>
              <a:t>John Wiley &amp; Sons, Inc.</a:t>
            </a:r>
          </a:p>
        </p:txBody>
      </p:sp>
      <p:sp>
        <p:nvSpPr>
          <p:cNvPr id="437" name="Shape 437"/>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lt1"/>
              </a:buClr>
              <a:buSzPct val="110000"/>
              <a:buFont typeface="Arimo"/>
              <a:buChar char="•"/>
            </a:pPr>
            <a:r>
              <a:rPr b="0" i="0" lang="en-US" sz="2400" u="none" cap="none" strike="noStrike">
                <a:solidFill>
                  <a:srgbClr val="000099"/>
                </a:solidFill>
                <a:latin typeface="Arimo"/>
                <a:ea typeface="Arimo"/>
                <a:cs typeface="Arimo"/>
                <a:sym typeface="Arimo"/>
              </a:rPr>
              <a:t>All rights reserved.  Reproduction or translation of this work beyond that permitted in Section 117 of the 1976 United States Copyright Act without the express written permission of the copyright owner is unlawful. </a:t>
            </a:r>
          </a:p>
          <a:p>
            <a:pPr indent="-342900" lvl="0" marL="342900" marR="0" rtl="0" algn="l">
              <a:lnSpc>
                <a:spcPct val="80000"/>
              </a:lnSpc>
              <a:spcBef>
                <a:spcPts val="480"/>
              </a:spcBef>
              <a:spcAft>
                <a:spcPts val="0"/>
              </a:spcAft>
              <a:buClr>
                <a:schemeClr val="lt1"/>
              </a:buClr>
              <a:buSzPct val="110000"/>
              <a:buFont typeface="Arimo"/>
              <a:buChar char="•"/>
            </a:pPr>
            <a:r>
              <a:rPr b="0" i="0" lang="en-US" sz="2400" u="none" cap="none" strike="noStrike">
                <a:solidFill>
                  <a:srgbClr val="000099"/>
                </a:solidFill>
                <a:latin typeface="Arimo"/>
                <a:ea typeface="Arimo"/>
                <a:cs typeface="Arimo"/>
                <a:sym typeface="Arimo"/>
              </a:rPr>
              <a:t>Request for further information should be addressed to the Permissions Department, John Wiley &amp; Sons, Inc.  </a:t>
            </a:r>
          </a:p>
          <a:p>
            <a:pPr indent="-342900" lvl="0" marL="342900" marR="0" rtl="0" algn="l">
              <a:lnSpc>
                <a:spcPct val="80000"/>
              </a:lnSpc>
              <a:spcBef>
                <a:spcPts val="480"/>
              </a:spcBef>
              <a:spcAft>
                <a:spcPts val="0"/>
              </a:spcAft>
              <a:buClr>
                <a:schemeClr val="lt1"/>
              </a:buClr>
              <a:buSzPct val="110000"/>
              <a:buFont typeface="Arimo"/>
              <a:buChar char="•"/>
            </a:pPr>
            <a:r>
              <a:rPr b="0" i="0" lang="en-US" sz="2400" u="none" cap="none" strike="noStrike">
                <a:solidFill>
                  <a:srgbClr val="000099"/>
                </a:solidFill>
                <a:latin typeface="Arimo"/>
                <a:ea typeface="Arimo"/>
                <a:cs typeface="Arimo"/>
                <a:sym typeface="Arimo"/>
              </a:rPr>
              <a:t>The purchaser may make back-up copies for his/her own use only and not for redistribution or resale.  </a:t>
            </a:r>
          </a:p>
          <a:p>
            <a:pPr indent="-342900" lvl="0" marL="342900" marR="0" rtl="0" algn="l">
              <a:lnSpc>
                <a:spcPct val="80000"/>
              </a:lnSpc>
              <a:spcBef>
                <a:spcPts val="480"/>
              </a:spcBef>
              <a:spcAft>
                <a:spcPts val="0"/>
              </a:spcAft>
              <a:buClr>
                <a:schemeClr val="lt1"/>
              </a:buClr>
              <a:buSzPct val="110000"/>
              <a:buFont typeface="Arimo"/>
              <a:buChar char="•"/>
            </a:pPr>
            <a:r>
              <a:rPr b="0" i="0" lang="en-US" sz="2400" u="none" cap="none" strike="noStrike">
                <a:solidFill>
                  <a:srgbClr val="000099"/>
                </a:solidFill>
                <a:latin typeface="Arimo"/>
                <a:ea typeface="Arimo"/>
                <a:cs typeface="Arimo"/>
                <a:sym typeface="Arimo"/>
              </a:rPr>
              <a:t>The Publisher assumes no responsibility for errors, omissions, or damages, caused by the use of these programs or from the use of the information contained herein.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6" name="Shape 216"/>
        <p:cNvGrpSpPr/>
        <p:nvPr/>
      </p:nvGrpSpPr>
      <p:grpSpPr>
        <a:xfrm>
          <a:off x="0" y="0"/>
          <a:ext cx="0" cy="0"/>
          <a:chOff x="0" y="0"/>
          <a:chExt cx="0" cy="0"/>
        </a:xfrm>
      </p:grpSpPr>
      <p:sp>
        <p:nvSpPr>
          <p:cNvPr id="217" name="Shape 217"/>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18" name="Shape 218"/>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19" name="Shape 219"/>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Key Definitions</a:t>
            </a:r>
          </a:p>
        </p:txBody>
      </p:sp>
      <p:sp>
        <p:nvSpPr>
          <p:cNvPr id="220" name="Shape 220"/>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mo"/>
              <a:buChar char="•"/>
            </a:pPr>
            <a:r>
              <a:rPr b="0" i="0" lang="en-US" sz="3200" u="none" cap="none" strike="noStrike">
                <a:solidFill>
                  <a:srgbClr val="3333FF"/>
                </a:solidFill>
                <a:latin typeface="Arimo"/>
                <a:ea typeface="Arimo"/>
                <a:cs typeface="Arimo"/>
                <a:sym typeface="Arimo"/>
              </a:rPr>
              <a:t>Design phase</a:t>
            </a:r>
          </a:p>
          <a:p>
            <a:pPr indent="-285750" lvl="1" marL="742950" marR="0" rtl="0" algn="l">
              <a:lnSpc>
                <a:spcPct val="100000"/>
              </a:lnSpc>
              <a:spcBef>
                <a:spcPts val="560"/>
              </a:spcBef>
              <a:spcAft>
                <a:spcPts val="0"/>
              </a:spcAft>
              <a:buClr>
                <a:srgbClr val="CCECFF"/>
              </a:buClr>
              <a:buSzPct val="100000"/>
              <a:buFont typeface="Arimo"/>
              <a:buChar char="•"/>
            </a:pPr>
            <a:r>
              <a:rPr b="0" i="0" lang="en-US" sz="2800" u="none" cap="none" strike="noStrike">
                <a:solidFill>
                  <a:srgbClr val="000099"/>
                </a:solidFill>
                <a:latin typeface="Arimo"/>
                <a:ea typeface="Arimo"/>
                <a:cs typeface="Arimo"/>
                <a:sym typeface="Arimo"/>
              </a:rPr>
              <a:t>Decide </a:t>
            </a:r>
            <a:r>
              <a:rPr b="0" i="1" lang="en-US" sz="2800" u="none" cap="none" strike="noStrike">
                <a:solidFill>
                  <a:srgbClr val="3333FF"/>
                </a:solidFill>
                <a:latin typeface="Arimo"/>
                <a:ea typeface="Arimo"/>
                <a:cs typeface="Arimo"/>
                <a:sym typeface="Arimo"/>
              </a:rPr>
              <a:t>how</a:t>
            </a:r>
            <a:r>
              <a:rPr b="0" i="0" lang="en-US" sz="2800" u="none" cap="none" strike="noStrike">
                <a:solidFill>
                  <a:srgbClr val="3333FF"/>
                </a:solidFill>
                <a:latin typeface="Arimo"/>
                <a:ea typeface="Arimo"/>
                <a:cs typeface="Arimo"/>
                <a:sym typeface="Arimo"/>
              </a:rPr>
              <a:t> </a:t>
            </a:r>
            <a:r>
              <a:rPr b="0" i="0" lang="en-US" sz="2800" u="none" cap="none" strike="noStrike">
                <a:solidFill>
                  <a:srgbClr val="000099"/>
                </a:solidFill>
                <a:latin typeface="Arimo"/>
                <a:ea typeface="Arimo"/>
                <a:cs typeface="Arimo"/>
                <a:sym typeface="Arimo"/>
              </a:rPr>
              <a:t>to build the system</a:t>
            </a:r>
          </a:p>
          <a:p>
            <a:pPr indent="-285750" lvl="1" marL="742950" marR="0" rtl="0" algn="l">
              <a:lnSpc>
                <a:spcPct val="100000"/>
              </a:lnSpc>
              <a:spcBef>
                <a:spcPts val="560"/>
              </a:spcBef>
              <a:spcAft>
                <a:spcPts val="0"/>
              </a:spcAft>
              <a:buClr>
                <a:srgbClr val="CCECFF"/>
              </a:buClr>
              <a:buSzPct val="100000"/>
              <a:buFont typeface="Arimo"/>
              <a:buChar char="•"/>
            </a:pPr>
            <a:r>
              <a:rPr b="0" i="0" lang="en-US" sz="2800" u="none" cap="none" strike="noStrike">
                <a:solidFill>
                  <a:srgbClr val="000099"/>
                </a:solidFill>
                <a:latin typeface="Arimo"/>
                <a:ea typeface="Arimo"/>
                <a:cs typeface="Arimo"/>
                <a:sym typeface="Arimo"/>
              </a:rPr>
              <a:t>Create </a:t>
            </a:r>
            <a:r>
              <a:rPr b="0" i="1" lang="en-US" sz="2800" u="none" cap="none" strike="noStrike">
                <a:solidFill>
                  <a:srgbClr val="3333FF"/>
                </a:solidFill>
                <a:latin typeface="Arimo"/>
                <a:ea typeface="Arimo"/>
                <a:cs typeface="Arimo"/>
                <a:sym typeface="Arimo"/>
              </a:rPr>
              <a:t>system requirements</a:t>
            </a:r>
            <a:r>
              <a:rPr b="0" i="1" lang="en-US" sz="2800" u="none" cap="none" strike="noStrike">
                <a:solidFill>
                  <a:srgbClr val="000099"/>
                </a:solidFill>
                <a:latin typeface="Arimo"/>
                <a:ea typeface="Arimo"/>
                <a:cs typeface="Arimo"/>
                <a:sym typeface="Arimo"/>
              </a:rPr>
              <a:t> </a:t>
            </a:r>
            <a:r>
              <a:rPr b="0" i="0" lang="en-US" sz="2800" u="none" cap="none" strike="noStrike">
                <a:solidFill>
                  <a:srgbClr val="000099"/>
                </a:solidFill>
                <a:latin typeface="Arimo"/>
                <a:ea typeface="Arimo"/>
                <a:cs typeface="Arimo"/>
                <a:sym typeface="Arimo"/>
              </a:rPr>
              <a:t>that describe technical details for building the system</a:t>
            </a:r>
          </a:p>
          <a:p>
            <a:pPr indent="-342900" lvl="0" marL="342900" marR="0" rtl="0" algn="l">
              <a:lnSpc>
                <a:spcPct val="100000"/>
              </a:lnSpc>
              <a:spcBef>
                <a:spcPts val="640"/>
              </a:spcBef>
              <a:spcAft>
                <a:spcPts val="0"/>
              </a:spcAft>
              <a:buClr>
                <a:schemeClr val="lt1"/>
              </a:buClr>
              <a:buSzPct val="110000"/>
              <a:buFont typeface="Arimo"/>
              <a:buChar char="•"/>
            </a:pPr>
            <a:r>
              <a:rPr b="0" i="0" lang="en-US" sz="3200" u="none" cap="none" strike="noStrike">
                <a:solidFill>
                  <a:srgbClr val="3333FF"/>
                </a:solidFill>
                <a:latin typeface="Arimo"/>
                <a:ea typeface="Arimo"/>
                <a:cs typeface="Arimo"/>
                <a:sym typeface="Arimo"/>
              </a:rPr>
              <a:t>Architecture Design Document</a:t>
            </a:r>
          </a:p>
          <a:p>
            <a:pPr indent="-285750" lvl="1" marL="742950" marR="0" rtl="0" algn="l">
              <a:lnSpc>
                <a:spcPct val="100000"/>
              </a:lnSpc>
              <a:spcBef>
                <a:spcPts val="560"/>
              </a:spcBef>
              <a:spcAft>
                <a:spcPts val="0"/>
              </a:spcAft>
              <a:buClr>
                <a:srgbClr val="CCECFF"/>
              </a:buClr>
              <a:buSzPct val="100000"/>
              <a:buFont typeface="Arimo"/>
              <a:buChar char="•"/>
            </a:pPr>
            <a:r>
              <a:rPr b="0" i="0" lang="en-US" sz="2800" u="none" cap="none" strike="noStrike">
                <a:solidFill>
                  <a:srgbClr val="000099"/>
                </a:solidFill>
                <a:latin typeface="Arimo"/>
                <a:ea typeface="Arimo"/>
                <a:cs typeface="Arimo"/>
                <a:sym typeface="Arimo"/>
              </a:rPr>
              <a:t>Final deliverable from design phase</a:t>
            </a:r>
          </a:p>
          <a:p>
            <a:pPr indent="-285750" lvl="1" marL="742950" marR="0" rtl="0" algn="l">
              <a:lnSpc>
                <a:spcPct val="100000"/>
              </a:lnSpc>
              <a:spcBef>
                <a:spcPts val="560"/>
              </a:spcBef>
              <a:spcAft>
                <a:spcPts val="0"/>
              </a:spcAft>
              <a:buClr>
                <a:srgbClr val="CCECFF"/>
              </a:buClr>
              <a:buSzPct val="100000"/>
              <a:buFont typeface="Arimo"/>
              <a:buChar char="•"/>
            </a:pPr>
            <a:r>
              <a:rPr b="0" i="0" lang="en-US" sz="2800" u="none" cap="none" strike="noStrike">
                <a:solidFill>
                  <a:srgbClr val="000099"/>
                </a:solidFill>
                <a:latin typeface="Arimo"/>
                <a:ea typeface="Arimo"/>
                <a:cs typeface="Arimo"/>
                <a:sym typeface="Arimo"/>
              </a:rPr>
              <a:t>Conveys exactly what system the design team will implement during the implementation phase</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4" name="Shape 224"/>
        <p:cNvGrpSpPr/>
        <p:nvPr/>
      </p:nvGrpSpPr>
      <p:grpSpPr>
        <a:xfrm>
          <a:off x="0" y="0"/>
          <a:ext cx="0" cy="0"/>
          <a:chOff x="0" y="0"/>
          <a:chExt cx="0" cy="0"/>
        </a:xfrm>
      </p:grpSpPr>
      <p:sp>
        <p:nvSpPr>
          <p:cNvPr id="225" name="Shape 225"/>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26" name="Shape 226"/>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27" name="Shape 227"/>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3600" u="none" cap="none" strike="noStrike">
                <a:solidFill>
                  <a:srgbClr val="000099"/>
                </a:solidFill>
                <a:latin typeface="Arimo"/>
                <a:ea typeface="Arimo"/>
                <a:cs typeface="Arimo"/>
                <a:sym typeface="Arimo"/>
              </a:rPr>
              <a:t>Transition from Requirement to Design</a:t>
            </a:r>
          </a:p>
        </p:txBody>
      </p:sp>
      <p:sp>
        <p:nvSpPr>
          <p:cNvPr id="228" name="Shape 228"/>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Influences on the Acquisition Strategy</a:t>
            </a:r>
          </a:p>
          <a:p>
            <a:pPr indent="-342900" lvl="0" marL="342900" marR="0" rtl="0" algn="l">
              <a:lnSpc>
                <a:spcPct val="100000"/>
              </a:lnSpc>
              <a:spcBef>
                <a:spcPts val="64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Selecting a Design Strategy</a:t>
            </a:r>
          </a:p>
          <a:p>
            <a:pPr indent="-342900" lvl="0" marL="342900" marR="0" rtl="0" algn="l">
              <a:lnSpc>
                <a:spcPct val="100000"/>
              </a:lnSpc>
              <a:spcBef>
                <a:spcPts val="64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Selecting a System Acquisition Strategy</a:t>
            </a:r>
          </a:p>
          <a:p>
            <a:pPr indent="-342900" lvl="0" marL="342900" marR="0" rtl="0" algn="l">
              <a:lnSpc>
                <a:spcPct val="100000"/>
              </a:lnSpc>
              <a:spcBef>
                <a:spcPts val="64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Selecting a System Acquisition Strategy</a:t>
            </a:r>
          </a:p>
          <a:p>
            <a:pPr indent="-342900" lvl="0" marL="342900" marR="0" rtl="0" algn="l">
              <a:lnSpc>
                <a:spcPct val="100000"/>
              </a:lnSpc>
              <a:spcBef>
                <a:spcPts val="64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Developing an Alternative Matrix</a:t>
            </a:r>
          </a:p>
          <a:p>
            <a:pPr indent="-342900" lvl="0" marL="342900" marR="0" rtl="0" algn="l">
              <a:lnSpc>
                <a:spcPct val="100000"/>
              </a:lnSpc>
              <a:spcBef>
                <a:spcPts val="64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Developing an Alternative Matrix</a:t>
            </a:r>
          </a:p>
          <a:p>
            <a:pPr indent="-342900" lvl="0" marL="342900" marR="0" rtl="0" algn="l">
              <a:lnSpc>
                <a:spcPct val="100000"/>
              </a:lnSpc>
              <a:spcBef>
                <a:spcPts val="640"/>
              </a:spcBef>
              <a:spcAft>
                <a:spcPts val="0"/>
              </a:spcAft>
              <a:buClr>
                <a:schemeClr val="lt1"/>
              </a:buClr>
              <a:buSzPct val="110000"/>
              <a:buFont typeface="Arimo"/>
              <a:buChar char="•"/>
            </a:pPr>
            <a:r>
              <a:rPr b="0" i="0" lang="en-US" sz="3200" u="none" cap="none" strike="noStrike">
                <a:solidFill>
                  <a:srgbClr val="000099"/>
                </a:solidFill>
                <a:latin typeface="Arimo"/>
                <a:ea typeface="Arimo"/>
                <a:cs typeface="Arimo"/>
                <a:sym typeface="Arimo"/>
              </a:rPr>
              <a:t>Developing an Alternative Matrix</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2" name="Shape 232"/>
        <p:cNvGrpSpPr/>
        <p:nvPr/>
      </p:nvGrpSpPr>
      <p:grpSpPr>
        <a:xfrm>
          <a:off x="0" y="0"/>
          <a:ext cx="0" cy="0"/>
          <a:chOff x="0" y="0"/>
          <a:chExt cx="0" cy="0"/>
        </a:xfrm>
      </p:grpSpPr>
      <p:sp>
        <p:nvSpPr>
          <p:cNvPr id="233" name="Shape 233"/>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34" name="Shape 234"/>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35" name="Shape 23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Classical Design Mistakes</a:t>
            </a:r>
          </a:p>
        </p:txBody>
      </p:sp>
      <p:sp>
        <p:nvSpPr>
          <p:cNvPr id="236" name="Shape 23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Reducing design time</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Feature creep</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Silver bullet syndrome</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Switching tools in mid-project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0" name="Shape 240"/>
        <p:cNvGrpSpPr/>
        <p:nvPr/>
      </p:nvGrpSpPr>
      <p:grpSpPr>
        <a:xfrm>
          <a:off x="0" y="0"/>
          <a:ext cx="0" cy="0"/>
          <a:chOff x="0" y="0"/>
          <a:chExt cx="0" cy="0"/>
        </a:xfrm>
      </p:grpSpPr>
      <p:sp>
        <p:nvSpPr>
          <p:cNvPr id="241" name="Shape 24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42" name="Shape 24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43" name="Shape 24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Design Strategies</a:t>
            </a:r>
          </a:p>
        </p:txBody>
      </p:sp>
      <p:sp>
        <p:nvSpPr>
          <p:cNvPr id="244" name="Shape 24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Custom development (build from scratch) in-house</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Purchase software package (and customize it)</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Outsource development to third party</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48" name="Shape 248"/>
        <p:cNvGrpSpPr/>
        <p:nvPr/>
      </p:nvGrpSpPr>
      <p:grpSpPr>
        <a:xfrm>
          <a:off x="0" y="0"/>
          <a:ext cx="0" cy="0"/>
          <a:chOff x="0" y="0"/>
          <a:chExt cx="0" cy="0"/>
        </a:xfrm>
      </p:grpSpPr>
      <p:sp>
        <p:nvSpPr>
          <p:cNvPr id="249" name="Shape 249"/>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50" name="Shape 250"/>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51" name="Shape 251"/>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Custom Development</a:t>
            </a:r>
          </a:p>
        </p:txBody>
      </p:sp>
      <p:sp>
        <p:nvSpPr>
          <p:cNvPr id="252" name="Shape 252"/>
          <p:cNvSpPr txBox="1"/>
          <p:nvPr/>
        </p:nvSpPr>
        <p:spPr>
          <a:xfrm>
            <a:off x="1828800" y="1981200"/>
            <a:ext cx="6172199" cy="4114800"/>
          </a:xfrm>
          <a:prstGeom prst="rect">
            <a:avLst/>
          </a:prstGeom>
          <a:solidFill>
            <a:srgbClr val="EAEAEA"/>
          </a:solidFill>
          <a:ln cap="rnd" cmpd="sng" w="12700">
            <a:solidFill>
              <a:schemeClr val="dk1"/>
            </a:solidFill>
            <a:prstDash val="solid"/>
            <a:miter/>
            <a:headEnd len="med" w="med" type="none"/>
            <a:tailEnd len="med" w="med" type="none"/>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2400" u="none" cap="none" strike="noStrike">
              <a:solidFill>
                <a:schemeClr val="dk1"/>
              </a:solidFill>
              <a:latin typeface="Tahoma"/>
              <a:ea typeface="Tahoma"/>
              <a:cs typeface="Tahoma"/>
              <a:sym typeface="Tahoma"/>
            </a:endParaRPr>
          </a:p>
        </p:txBody>
      </p:sp>
      <p:cxnSp>
        <p:nvCxnSpPr>
          <p:cNvPr id="253" name="Shape 253"/>
          <p:cNvCxnSpPr/>
          <p:nvPr/>
        </p:nvCxnSpPr>
        <p:spPr>
          <a:xfrm>
            <a:off x="4876800" y="1981200"/>
            <a:ext cx="0" cy="4114800"/>
          </a:xfrm>
          <a:prstGeom prst="straightConnector1">
            <a:avLst/>
          </a:prstGeom>
          <a:noFill/>
          <a:ln cap="rnd" cmpd="sng" w="12700">
            <a:solidFill>
              <a:schemeClr val="dk1"/>
            </a:solidFill>
            <a:prstDash val="solid"/>
            <a:miter/>
            <a:headEnd len="med" w="med" type="none"/>
            <a:tailEnd len="med" w="med" type="none"/>
          </a:ln>
        </p:spPr>
      </p:cxnSp>
      <p:cxnSp>
        <p:nvCxnSpPr>
          <p:cNvPr id="254" name="Shape 254"/>
          <p:cNvCxnSpPr/>
          <p:nvPr/>
        </p:nvCxnSpPr>
        <p:spPr>
          <a:xfrm>
            <a:off x="1828800" y="2438400"/>
            <a:ext cx="6172199" cy="0"/>
          </a:xfrm>
          <a:prstGeom prst="straightConnector1">
            <a:avLst/>
          </a:prstGeom>
          <a:noFill/>
          <a:ln cap="rnd" cmpd="sng" w="12700">
            <a:solidFill>
              <a:schemeClr val="dk1"/>
            </a:solidFill>
            <a:prstDash val="solid"/>
            <a:miter/>
            <a:headEnd len="med" w="med" type="none"/>
            <a:tailEnd len="med" w="med" type="none"/>
          </a:ln>
        </p:spPr>
      </p:cxnSp>
      <p:sp>
        <p:nvSpPr>
          <p:cNvPr id="255" name="Shape 255"/>
          <p:cNvSpPr txBox="1"/>
          <p:nvPr/>
        </p:nvSpPr>
        <p:spPr>
          <a:xfrm>
            <a:off x="2917825" y="2071686"/>
            <a:ext cx="739775" cy="366711"/>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3333FF"/>
              </a:buClr>
              <a:buSzPct val="25000"/>
              <a:buFont typeface="Tahoma"/>
              <a:buNone/>
            </a:pPr>
            <a:r>
              <a:rPr b="0" i="0" lang="en-US" sz="1800" u="none" cap="none" strike="noStrike">
                <a:solidFill>
                  <a:srgbClr val="3333FF"/>
                </a:solidFill>
                <a:latin typeface="Tahoma"/>
                <a:ea typeface="Tahoma"/>
                <a:cs typeface="Tahoma"/>
                <a:sym typeface="Tahoma"/>
              </a:rPr>
              <a:t>PROS</a:t>
            </a:r>
          </a:p>
        </p:txBody>
      </p:sp>
      <p:sp>
        <p:nvSpPr>
          <p:cNvPr id="256" name="Shape 256"/>
          <p:cNvSpPr txBox="1"/>
          <p:nvPr/>
        </p:nvSpPr>
        <p:spPr>
          <a:xfrm>
            <a:off x="2041525" y="2493961"/>
            <a:ext cx="2503486" cy="229234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Tahoma"/>
              <a:buNone/>
            </a:pPr>
            <a:r>
              <a:rPr b="0" i="0" lang="en-US" sz="1600" u="none" cap="none" strike="noStrike">
                <a:solidFill>
                  <a:schemeClr val="dk1"/>
                </a:solidFill>
                <a:latin typeface="Tahoma"/>
                <a:ea typeface="Tahoma"/>
                <a:cs typeface="Tahoma"/>
                <a:sym typeface="Tahoma"/>
              </a:rPr>
              <a:t>Allows flexibility</a:t>
            </a:r>
            <a:br>
              <a:rPr b="0" i="0" lang="en-US" sz="1600" u="none" cap="none" strike="noStrike">
                <a:solidFill>
                  <a:schemeClr val="dk1"/>
                </a:solidFill>
                <a:latin typeface="Tahoma"/>
                <a:ea typeface="Tahoma"/>
                <a:cs typeface="Tahoma"/>
                <a:sym typeface="Tahoma"/>
              </a:rPr>
            </a:br>
            <a:r>
              <a:rPr b="0" i="0" lang="en-US" sz="1600" u="none" cap="none" strike="noStrike">
                <a:solidFill>
                  <a:schemeClr val="dk1"/>
                </a:solidFill>
                <a:latin typeface="Tahoma"/>
                <a:ea typeface="Tahoma"/>
                <a:cs typeface="Tahoma"/>
                <a:sym typeface="Tahoma"/>
              </a:rPr>
              <a:t>and creativity</a:t>
            </a:r>
          </a:p>
          <a:p>
            <a:pPr indent="0" lvl="0" marL="0" marR="0" rtl="0" algn="l">
              <a:lnSpc>
                <a:spcPct val="100000"/>
              </a:lnSpc>
              <a:spcBef>
                <a:spcPts val="0"/>
              </a:spcBef>
              <a:spcAft>
                <a:spcPts val="0"/>
              </a:spcAft>
              <a:buClr>
                <a:schemeClr val="dk1"/>
              </a:buClr>
              <a:buFont typeface="Tahoma"/>
              <a:buNone/>
            </a:pPr>
            <a:r>
              <a:t/>
            </a:r>
            <a:endParaRPr b="0" i="0" sz="1600" u="none" cap="none" strike="noStrike">
              <a:solidFill>
                <a:schemeClr val="dk1"/>
              </a:solidFill>
              <a:latin typeface="Tahoma"/>
              <a:ea typeface="Tahoma"/>
              <a:cs typeface="Tahoma"/>
              <a:sym typeface="Tahoma"/>
            </a:endParaRPr>
          </a:p>
          <a:p>
            <a:pPr indent="0" lvl="0" marL="0" marR="0" rtl="0" algn="l">
              <a:lnSpc>
                <a:spcPct val="100000"/>
              </a:lnSpc>
              <a:spcBef>
                <a:spcPts val="0"/>
              </a:spcBef>
              <a:spcAft>
                <a:spcPts val="0"/>
              </a:spcAft>
              <a:buClr>
                <a:schemeClr val="dk1"/>
              </a:buClr>
              <a:buSzPct val="25000"/>
              <a:buFont typeface="Tahoma"/>
              <a:buNone/>
            </a:pPr>
            <a:r>
              <a:rPr b="0" i="0" lang="en-US" sz="1600" u="none" cap="none" strike="noStrike">
                <a:solidFill>
                  <a:schemeClr val="dk1"/>
                </a:solidFill>
                <a:latin typeface="Tahoma"/>
                <a:ea typeface="Tahoma"/>
                <a:cs typeface="Tahoma"/>
                <a:sym typeface="Tahoma"/>
              </a:rPr>
              <a:t>Consistent with existing</a:t>
            </a:r>
            <a:br>
              <a:rPr b="0" i="0" lang="en-US" sz="1600" u="none" cap="none" strike="noStrike">
                <a:solidFill>
                  <a:schemeClr val="dk1"/>
                </a:solidFill>
                <a:latin typeface="Tahoma"/>
                <a:ea typeface="Tahoma"/>
                <a:cs typeface="Tahoma"/>
                <a:sym typeface="Tahoma"/>
              </a:rPr>
            </a:br>
            <a:r>
              <a:rPr b="0" i="0" lang="en-US" sz="1600" u="none" cap="none" strike="noStrike">
                <a:solidFill>
                  <a:schemeClr val="dk1"/>
                </a:solidFill>
                <a:latin typeface="Tahoma"/>
                <a:ea typeface="Tahoma"/>
                <a:cs typeface="Tahoma"/>
                <a:sym typeface="Tahoma"/>
              </a:rPr>
              <a:t>technology and standards</a:t>
            </a:r>
          </a:p>
          <a:p>
            <a:pPr indent="0" lvl="0" marL="0" marR="0" rtl="0" algn="l">
              <a:lnSpc>
                <a:spcPct val="100000"/>
              </a:lnSpc>
              <a:spcBef>
                <a:spcPts val="0"/>
              </a:spcBef>
              <a:spcAft>
                <a:spcPts val="0"/>
              </a:spcAft>
              <a:buClr>
                <a:schemeClr val="dk1"/>
              </a:buClr>
              <a:buFont typeface="Tahoma"/>
              <a:buNone/>
            </a:pPr>
            <a:r>
              <a:t/>
            </a:r>
            <a:endParaRPr b="0" i="0" sz="1600" u="none" cap="none" strike="noStrike">
              <a:solidFill>
                <a:schemeClr val="dk1"/>
              </a:solidFill>
              <a:latin typeface="Tahoma"/>
              <a:ea typeface="Tahoma"/>
              <a:cs typeface="Tahoma"/>
              <a:sym typeface="Tahoma"/>
            </a:endParaRPr>
          </a:p>
          <a:p>
            <a:pPr indent="0" lvl="0" marL="0" marR="0" rtl="0" algn="l">
              <a:lnSpc>
                <a:spcPct val="100000"/>
              </a:lnSpc>
              <a:spcBef>
                <a:spcPts val="0"/>
              </a:spcBef>
              <a:spcAft>
                <a:spcPts val="0"/>
              </a:spcAft>
              <a:buClr>
                <a:schemeClr val="dk1"/>
              </a:buClr>
              <a:buSzPct val="25000"/>
              <a:buFont typeface="Tahoma"/>
              <a:buNone/>
            </a:pPr>
            <a:r>
              <a:rPr b="0" i="0" lang="en-US" sz="1600" u="none" cap="none" strike="noStrike">
                <a:solidFill>
                  <a:schemeClr val="dk1"/>
                </a:solidFill>
                <a:latin typeface="Tahoma"/>
                <a:ea typeface="Tahoma"/>
                <a:cs typeface="Tahoma"/>
                <a:sym typeface="Tahoma"/>
              </a:rPr>
              <a:t>Builds technical skills and </a:t>
            </a:r>
            <a:br>
              <a:rPr b="0" i="0" lang="en-US" sz="1600" u="none" cap="none" strike="noStrike">
                <a:solidFill>
                  <a:schemeClr val="dk1"/>
                </a:solidFill>
                <a:latin typeface="Tahoma"/>
                <a:ea typeface="Tahoma"/>
                <a:cs typeface="Tahoma"/>
                <a:sym typeface="Tahoma"/>
              </a:rPr>
            </a:br>
            <a:r>
              <a:rPr b="0" i="0" lang="en-US" sz="1600" u="none" cap="none" strike="noStrike">
                <a:solidFill>
                  <a:schemeClr val="dk1"/>
                </a:solidFill>
                <a:latin typeface="Tahoma"/>
                <a:ea typeface="Tahoma"/>
                <a:cs typeface="Tahoma"/>
                <a:sym typeface="Tahoma"/>
              </a:rPr>
              <a:t>functional knowledge in-</a:t>
            </a:r>
            <a:br>
              <a:rPr b="0" i="0" lang="en-US" sz="1600" u="none" cap="none" strike="noStrike">
                <a:solidFill>
                  <a:schemeClr val="dk1"/>
                </a:solidFill>
                <a:latin typeface="Tahoma"/>
                <a:ea typeface="Tahoma"/>
                <a:cs typeface="Tahoma"/>
                <a:sym typeface="Tahoma"/>
              </a:rPr>
            </a:br>
            <a:r>
              <a:rPr b="0" i="0" lang="en-US" sz="1600" u="none" cap="none" strike="noStrike">
                <a:solidFill>
                  <a:schemeClr val="dk1"/>
                </a:solidFill>
                <a:latin typeface="Tahoma"/>
                <a:ea typeface="Tahoma"/>
                <a:cs typeface="Tahoma"/>
                <a:sym typeface="Tahoma"/>
              </a:rPr>
              <a:t>house</a:t>
            </a:r>
          </a:p>
        </p:txBody>
      </p:sp>
      <p:sp>
        <p:nvSpPr>
          <p:cNvPr id="257" name="Shape 257"/>
          <p:cNvSpPr txBox="1"/>
          <p:nvPr/>
        </p:nvSpPr>
        <p:spPr>
          <a:xfrm>
            <a:off x="6019800" y="2071686"/>
            <a:ext cx="762000" cy="366711"/>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3333FF"/>
              </a:buClr>
              <a:buSzPct val="25000"/>
              <a:buFont typeface="Tahoma"/>
              <a:buNone/>
            </a:pPr>
            <a:r>
              <a:rPr b="0" i="0" lang="en-US" sz="1800" u="none" cap="none" strike="noStrike">
                <a:solidFill>
                  <a:srgbClr val="3333FF"/>
                </a:solidFill>
                <a:latin typeface="Tahoma"/>
                <a:ea typeface="Tahoma"/>
                <a:cs typeface="Tahoma"/>
                <a:sym typeface="Tahoma"/>
              </a:rPr>
              <a:t>CONS</a:t>
            </a:r>
          </a:p>
        </p:txBody>
      </p:sp>
      <p:sp>
        <p:nvSpPr>
          <p:cNvPr id="258" name="Shape 258"/>
          <p:cNvSpPr txBox="1"/>
          <p:nvPr/>
        </p:nvSpPr>
        <p:spPr>
          <a:xfrm>
            <a:off x="5165725" y="2546350"/>
            <a:ext cx="2865436" cy="37591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dk1"/>
              </a:buClr>
              <a:buSzPct val="25000"/>
              <a:buFont typeface="Tahoma"/>
              <a:buNone/>
            </a:pPr>
            <a:r>
              <a:rPr b="0" i="0" lang="en-US" sz="1600" u="none" cap="none" strike="noStrike">
                <a:solidFill>
                  <a:schemeClr val="dk1"/>
                </a:solidFill>
                <a:latin typeface="Tahoma"/>
                <a:ea typeface="Tahoma"/>
                <a:cs typeface="Tahoma"/>
                <a:sym typeface="Tahoma"/>
              </a:rPr>
              <a:t>Requires significant time</a:t>
            </a:r>
            <a:br>
              <a:rPr b="0" i="0" lang="en-US" sz="1600" u="none" cap="none" strike="noStrike">
                <a:solidFill>
                  <a:schemeClr val="dk1"/>
                </a:solidFill>
                <a:latin typeface="Tahoma"/>
                <a:ea typeface="Tahoma"/>
                <a:cs typeface="Tahoma"/>
                <a:sym typeface="Tahoma"/>
              </a:rPr>
            </a:br>
            <a:r>
              <a:rPr b="0" i="0" lang="en-US" sz="1600" u="none" cap="none" strike="noStrike">
                <a:solidFill>
                  <a:schemeClr val="dk1"/>
                </a:solidFill>
                <a:latin typeface="Tahoma"/>
                <a:ea typeface="Tahoma"/>
                <a:cs typeface="Tahoma"/>
                <a:sym typeface="Tahoma"/>
              </a:rPr>
              <a:t>and effort</a:t>
            </a:r>
          </a:p>
          <a:p>
            <a:pPr indent="0" lvl="0" marL="0" marR="0" rtl="0" algn="l">
              <a:lnSpc>
                <a:spcPct val="100000"/>
              </a:lnSpc>
              <a:spcBef>
                <a:spcPts val="0"/>
              </a:spcBef>
              <a:spcAft>
                <a:spcPts val="0"/>
              </a:spcAft>
              <a:buClr>
                <a:schemeClr val="dk1"/>
              </a:buClr>
              <a:buFont typeface="Tahoma"/>
              <a:buNone/>
            </a:pPr>
            <a:r>
              <a:t/>
            </a:r>
            <a:endParaRPr b="0" i="0" sz="1600" u="none" cap="none" strike="noStrike">
              <a:solidFill>
                <a:schemeClr val="dk1"/>
              </a:solidFill>
              <a:latin typeface="Tahoma"/>
              <a:ea typeface="Tahoma"/>
              <a:cs typeface="Tahoma"/>
              <a:sym typeface="Tahoma"/>
            </a:endParaRPr>
          </a:p>
          <a:p>
            <a:pPr indent="0" lvl="0" marL="0" marR="0" rtl="0" algn="l">
              <a:lnSpc>
                <a:spcPct val="100000"/>
              </a:lnSpc>
              <a:spcBef>
                <a:spcPts val="0"/>
              </a:spcBef>
              <a:spcAft>
                <a:spcPts val="0"/>
              </a:spcAft>
              <a:buClr>
                <a:schemeClr val="dk1"/>
              </a:buClr>
              <a:buSzPct val="25000"/>
              <a:buFont typeface="Tahoma"/>
              <a:buNone/>
            </a:pPr>
            <a:r>
              <a:rPr b="0" i="0" lang="en-US" sz="1600" u="none" cap="none" strike="noStrike">
                <a:solidFill>
                  <a:schemeClr val="dk1"/>
                </a:solidFill>
                <a:latin typeface="Tahoma"/>
                <a:ea typeface="Tahoma"/>
                <a:cs typeface="Tahoma"/>
                <a:sym typeface="Tahoma"/>
              </a:rPr>
              <a:t>May exacerbate existing</a:t>
            </a:r>
            <a:br>
              <a:rPr b="0" i="0" lang="en-US" sz="1600" u="none" cap="none" strike="noStrike">
                <a:solidFill>
                  <a:schemeClr val="dk1"/>
                </a:solidFill>
                <a:latin typeface="Tahoma"/>
                <a:ea typeface="Tahoma"/>
                <a:cs typeface="Tahoma"/>
                <a:sym typeface="Tahoma"/>
              </a:rPr>
            </a:br>
            <a:r>
              <a:rPr b="0" i="0" lang="en-US" sz="1600" u="none" cap="none" strike="noStrike">
                <a:solidFill>
                  <a:schemeClr val="dk1"/>
                </a:solidFill>
                <a:latin typeface="Tahoma"/>
                <a:ea typeface="Tahoma"/>
                <a:cs typeface="Tahoma"/>
                <a:sym typeface="Tahoma"/>
              </a:rPr>
              <a:t>backlogs</a:t>
            </a:r>
            <a:br>
              <a:rPr b="0" i="0" lang="en-US" sz="1600" u="none" cap="none" strike="noStrike">
                <a:solidFill>
                  <a:schemeClr val="dk1"/>
                </a:solidFill>
                <a:latin typeface="Tahoma"/>
                <a:ea typeface="Tahoma"/>
                <a:cs typeface="Tahoma"/>
                <a:sym typeface="Tahoma"/>
              </a:rPr>
            </a:br>
            <a:br>
              <a:rPr b="0" i="0" lang="en-US" sz="1600" u="none" cap="none" strike="noStrike">
                <a:solidFill>
                  <a:schemeClr val="dk1"/>
                </a:solidFill>
                <a:latin typeface="Tahoma"/>
                <a:ea typeface="Tahoma"/>
                <a:cs typeface="Tahoma"/>
                <a:sym typeface="Tahoma"/>
              </a:rPr>
            </a:br>
            <a:r>
              <a:rPr b="0" i="0" lang="en-US" sz="1600" u="none" cap="none" strike="noStrike">
                <a:solidFill>
                  <a:schemeClr val="dk1"/>
                </a:solidFill>
                <a:latin typeface="Tahoma"/>
                <a:ea typeface="Tahoma"/>
                <a:cs typeface="Tahoma"/>
                <a:sym typeface="Tahoma"/>
              </a:rPr>
              <a:t>May require missing skills</a:t>
            </a:r>
            <a:br>
              <a:rPr b="0" i="0" lang="en-US" sz="1600" u="none" cap="none" strike="noStrike">
                <a:solidFill>
                  <a:schemeClr val="dk1"/>
                </a:solidFill>
                <a:latin typeface="Tahoma"/>
                <a:ea typeface="Tahoma"/>
                <a:cs typeface="Tahoma"/>
                <a:sym typeface="Tahoma"/>
              </a:rPr>
            </a:br>
            <a:br>
              <a:rPr b="0" i="0" lang="en-US" sz="1600" u="none" cap="none" strike="noStrike">
                <a:solidFill>
                  <a:schemeClr val="dk1"/>
                </a:solidFill>
                <a:latin typeface="Tahoma"/>
                <a:ea typeface="Tahoma"/>
                <a:cs typeface="Tahoma"/>
                <a:sym typeface="Tahoma"/>
              </a:rPr>
            </a:br>
            <a:r>
              <a:rPr b="0" i="0" lang="en-US" sz="1600" u="none" cap="none" strike="noStrike">
                <a:solidFill>
                  <a:schemeClr val="dk1"/>
                </a:solidFill>
                <a:latin typeface="Tahoma"/>
                <a:ea typeface="Tahoma"/>
                <a:cs typeface="Tahoma"/>
                <a:sym typeface="Tahoma"/>
              </a:rPr>
              <a:t>Often costs more</a:t>
            </a:r>
            <a:br>
              <a:rPr b="0" i="0" lang="en-US" sz="1600" u="none" cap="none" strike="noStrike">
                <a:solidFill>
                  <a:schemeClr val="dk1"/>
                </a:solidFill>
                <a:latin typeface="Tahoma"/>
                <a:ea typeface="Tahoma"/>
                <a:cs typeface="Tahoma"/>
                <a:sym typeface="Tahoma"/>
              </a:rPr>
            </a:br>
            <a:br>
              <a:rPr b="0" i="0" lang="en-US" sz="1600" u="none" cap="none" strike="noStrike">
                <a:solidFill>
                  <a:schemeClr val="dk1"/>
                </a:solidFill>
                <a:latin typeface="Tahoma"/>
                <a:ea typeface="Tahoma"/>
                <a:cs typeface="Tahoma"/>
                <a:sym typeface="Tahoma"/>
              </a:rPr>
            </a:br>
            <a:r>
              <a:rPr b="0" i="0" lang="en-US" sz="1600" u="none" cap="none" strike="noStrike">
                <a:solidFill>
                  <a:schemeClr val="dk1"/>
                </a:solidFill>
                <a:latin typeface="Tahoma"/>
                <a:ea typeface="Tahoma"/>
                <a:cs typeface="Tahoma"/>
                <a:sym typeface="Tahoma"/>
              </a:rPr>
              <a:t>Often takes more calendar</a:t>
            </a:r>
            <a:br>
              <a:rPr b="0" i="0" lang="en-US" sz="1600" u="none" cap="none" strike="noStrike">
                <a:solidFill>
                  <a:schemeClr val="dk1"/>
                </a:solidFill>
                <a:latin typeface="Tahoma"/>
                <a:ea typeface="Tahoma"/>
                <a:cs typeface="Tahoma"/>
                <a:sym typeface="Tahoma"/>
              </a:rPr>
            </a:br>
            <a:r>
              <a:rPr b="0" i="0" lang="en-US" sz="1600" u="none" cap="none" strike="noStrike">
                <a:solidFill>
                  <a:schemeClr val="dk1"/>
                </a:solidFill>
                <a:latin typeface="Tahoma"/>
                <a:ea typeface="Tahoma"/>
                <a:cs typeface="Tahoma"/>
                <a:sym typeface="Tahoma"/>
              </a:rPr>
              <a:t>time</a:t>
            </a:r>
            <a:br>
              <a:rPr b="0" i="0" lang="en-US" sz="1600" u="none" cap="none" strike="noStrike">
                <a:solidFill>
                  <a:schemeClr val="dk1"/>
                </a:solidFill>
                <a:latin typeface="Tahoma"/>
                <a:ea typeface="Tahoma"/>
                <a:cs typeface="Tahoma"/>
                <a:sym typeface="Tahoma"/>
              </a:rPr>
            </a:br>
            <a:br>
              <a:rPr b="0" i="0" lang="en-US" sz="1600" u="none" cap="none" strike="noStrike">
                <a:solidFill>
                  <a:schemeClr val="dk1"/>
                </a:solidFill>
                <a:latin typeface="Tahoma"/>
                <a:ea typeface="Tahoma"/>
                <a:cs typeface="Tahoma"/>
                <a:sym typeface="Tahoma"/>
              </a:rPr>
            </a:br>
            <a:r>
              <a:rPr b="0" i="0" lang="en-US" sz="1600" u="none" cap="none" strike="noStrike">
                <a:solidFill>
                  <a:schemeClr val="dk1"/>
                </a:solidFill>
                <a:latin typeface="Tahoma"/>
                <a:ea typeface="Tahoma"/>
                <a:cs typeface="Tahoma"/>
                <a:sym typeface="Tahoma"/>
              </a:rPr>
              <a:t>Risk of project failure</a:t>
            </a:r>
          </a:p>
          <a:p>
            <a:pPr indent="0" lvl="0" marL="0" marR="0" rtl="0" algn="l">
              <a:lnSpc>
                <a:spcPct val="100000"/>
              </a:lnSpc>
              <a:spcBef>
                <a:spcPts val="0"/>
              </a:spcBef>
              <a:spcAft>
                <a:spcPts val="0"/>
              </a:spcAft>
              <a:buNone/>
            </a:pPr>
            <a:r>
              <a:t/>
            </a:r>
            <a:endParaRPr b="0" i="0" sz="1600" u="none" cap="none" strike="noStrike">
              <a:solidFill>
                <a:schemeClr val="dk1"/>
              </a:solidFill>
              <a:latin typeface="Tahoma"/>
              <a:ea typeface="Tahoma"/>
              <a:cs typeface="Tahoma"/>
              <a:sym typeface="Tahom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62" name="Shape 262"/>
        <p:cNvGrpSpPr/>
        <p:nvPr/>
      </p:nvGrpSpPr>
      <p:grpSpPr>
        <a:xfrm>
          <a:off x="0" y="0"/>
          <a:ext cx="0" cy="0"/>
          <a:chOff x="0" y="0"/>
          <a:chExt cx="0" cy="0"/>
        </a:xfrm>
      </p:grpSpPr>
      <p:sp>
        <p:nvSpPr>
          <p:cNvPr id="263" name="Shape 263"/>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64" name="Shape 264"/>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65" name="Shape 265"/>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Packaged Software</a:t>
            </a:r>
          </a:p>
        </p:txBody>
      </p:sp>
      <p:sp>
        <p:nvSpPr>
          <p:cNvPr id="266" name="Shape 266"/>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lt1"/>
              </a:buClr>
              <a:buSzPct val="110000"/>
              <a:buFont typeface="Arimo"/>
              <a:buChar char="•"/>
            </a:pPr>
            <a:r>
              <a:rPr b="0" i="0" lang="en-US" sz="2800" u="none" cap="none" strike="noStrike">
                <a:solidFill>
                  <a:srgbClr val="000099"/>
                </a:solidFill>
                <a:latin typeface="Arimo"/>
                <a:ea typeface="Arimo"/>
                <a:cs typeface="Arimo"/>
                <a:sym typeface="Arimo"/>
              </a:rPr>
              <a:t>Available for many common business needs</a:t>
            </a:r>
          </a:p>
          <a:p>
            <a:pPr indent="-342900" lvl="0" marL="342900" marR="0" rtl="0" algn="l">
              <a:lnSpc>
                <a:spcPct val="90000"/>
              </a:lnSpc>
              <a:spcBef>
                <a:spcPts val="560"/>
              </a:spcBef>
              <a:spcAft>
                <a:spcPts val="0"/>
              </a:spcAft>
              <a:buClr>
                <a:schemeClr val="lt1"/>
              </a:buClr>
              <a:buSzPct val="110000"/>
              <a:buFont typeface="Arimo"/>
              <a:buChar char="•"/>
            </a:pPr>
            <a:r>
              <a:rPr b="0" i="0" lang="en-US" sz="2800" u="none" cap="none" strike="noStrike">
                <a:solidFill>
                  <a:srgbClr val="000099"/>
                </a:solidFill>
                <a:latin typeface="Arimo"/>
                <a:ea typeface="Arimo"/>
                <a:cs typeface="Arimo"/>
                <a:sym typeface="Arimo"/>
              </a:rPr>
              <a:t>Tested, proven; cost and time savings</a:t>
            </a:r>
          </a:p>
          <a:p>
            <a:pPr indent="-342900" lvl="0" marL="342900" marR="0" rtl="0" algn="l">
              <a:lnSpc>
                <a:spcPct val="90000"/>
              </a:lnSpc>
              <a:spcBef>
                <a:spcPts val="560"/>
              </a:spcBef>
              <a:spcAft>
                <a:spcPts val="0"/>
              </a:spcAft>
              <a:buClr>
                <a:schemeClr val="lt1"/>
              </a:buClr>
              <a:buSzPct val="110000"/>
              <a:buFont typeface="Arimo"/>
              <a:buChar char="•"/>
            </a:pPr>
            <a:r>
              <a:rPr b="0" i="0" lang="en-US" sz="2800" u="none" cap="none" strike="noStrike">
                <a:solidFill>
                  <a:srgbClr val="000099"/>
                </a:solidFill>
                <a:latin typeface="Arimo"/>
                <a:ea typeface="Arimo"/>
                <a:cs typeface="Arimo"/>
                <a:sym typeface="Arimo"/>
              </a:rPr>
              <a:t>Rarely a perfect fit with business needs</a:t>
            </a:r>
          </a:p>
          <a:p>
            <a:pPr indent="-342900" lvl="0" marL="342900" marR="0" rtl="0" algn="l">
              <a:lnSpc>
                <a:spcPct val="90000"/>
              </a:lnSpc>
              <a:spcBef>
                <a:spcPts val="560"/>
              </a:spcBef>
              <a:spcAft>
                <a:spcPts val="0"/>
              </a:spcAft>
              <a:buClr>
                <a:schemeClr val="lt1"/>
              </a:buClr>
              <a:buSzPct val="110000"/>
              <a:buFont typeface="Arimo"/>
              <a:buChar char="•"/>
            </a:pPr>
            <a:r>
              <a:rPr b="0" i="0" lang="en-US" sz="2800" u="none" cap="none" strike="noStrike">
                <a:solidFill>
                  <a:srgbClr val="000099"/>
                </a:solidFill>
                <a:latin typeface="Arimo"/>
                <a:ea typeface="Arimo"/>
                <a:cs typeface="Arimo"/>
                <a:sym typeface="Arimo"/>
              </a:rPr>
              <a:t>May allow for customization</a:t>
            </a:r>
          </a:p>
          <a:p>
            <a:pPr indent="-285750" lvl="1" marL="742950" marR="0" rtl="0" algn="l">
              <a:lnSpc>
                <a:spcPct val="90000"/>
              </a:lnSpc>
              <a:spcBef>
                <a:spcPts val="560"/>
              </a:spcBef>
              <a:spcAft>
                <a:spcPts val="0"/>
              </a:spcAft>
              <a:buClr>
                <a:srgbClr val="CCECFF"/>
              </a:buClr>
              <a:buSzPct val="100000"/>
              <a:buFont typeface="Arimo"/>
              <a:buChar char="•"/>
            </a:pPr>
            <a:r>
              <a:rPr b="0" i="0" lang="en-US" sz="2800" u="none" cap="none" strike="noStrike">
                <a:solidFill>
                  <a:srgbClr val="000099"/>
                </a:solidFill>
                <a:latin typeface="Arimo"/>
                <a:ea typeface="Arimo"/>
                <a:cs typeface="Arimo"/>
                <a:sym typeface="Arimo"/>
              </a:rPr>
              <a:t>Manipulation of system parameters</a:t>
            </a:r>
          </a:p>
          <a:p>
            <a:pPr indent="-285750" lvl="1" marL="742950" marR="0" rtl="0" algn="l">
              <a:lnSpc>
                <a:spcPct val="90000"/>
              </a:lnSpc>
              <a:spcBef>
                <a:spcPts val="560"/>
              </a:spcBef>
              <a:spcAft>
                <a:spcPts val="0"/>
              </a:spcAft>
              <a:buClr>
                <a:srgbClr val="CCECFF"/>
              </a:buClr>
              <a:buSzPct val="100000"/>
              <a:buFont typeface="Arimo"/>
              <a:buChar char="•"/>
            </a:pPr>
            <a:r>
              <a:rPr b="0" i="0" lang="en-US" sz="2800" u="none" cap="none" strike="noStrike">
                <a:solidFill>
                  <a:srgbClr val="000099"/>
                </a:solidFill>
                <a:latin typeface="Arimo"/>
                <a:ea typeface="Arimo"/>
                <a:cs typeface="Arimo"/>
                <a:sym typeface="Arimo"/>
              </a:rPr>
              <a:t>Changing way features work</a:t>
            </a:r>
          </a:p>
          <a:p>
            <a:pPr indent="-285750" lvl="1" marL="742950" marR="0" rtl="0" algn="l">
              <a:lnSpc>
                <a:spcPct val="90000"/>
              </a:lnSpc>
              <a:spcBef>
                <a:spcPts val="560"/>
              </a:spcBef>
              <a:spcAft>
                <a:spcPts val="0"/>
              </a:spcAft>
              <a:buClr>
                <a:srgbClr val="CCECFF"/>
              </a:buClr>
              <a:buSzPct val="100000"/>
              <a:buFont typeface="Arimo"/>
              <a:buChar char="•"/>
            </a:pPr>
            <a:r>
              <a:rPr b="0" i="0" lang="en-US" sz="2800" u="none" cap="none" strike="noStrike">
                <a:solidFill>
                  <a:srgbClr val="000099"/>
                </a:solidFill>
                <a:latin typeface="Arimo"/>
                <a:ea typeface="Arimo"/>
                <a:cs typeface="Arimo"/>
                <a:sym typeface="Arimo"/>
              </a:rPr>
              <a:t>Synchronizing with other application interfaces</a:t>
            </a:r>
          </a:p>
          <a:p>
            <a:pPr indent="-342900" lvl="0" marL="342900" marR="0" rtl="0" algn="l">
              <a:lnSpc>
                <a:spcPct val="90000"/>
              </a:lnSpc>
              <a:spcBef>
                <a:spcPts val="560"/>
              </a:spcBef>
              <a:spcAft>
                <a:spcPts val="0"/>
              </a:spcAft>
              <a:buClr>
                <a:schemeClr val="lt1"/>
              </a:buClr>
              <a:buSzPct val="110000"/>
              <a:buFont typeface="Arimo"/>
              <a:buChar char="•"/>
            </a:pPr>
            <a:r>
              <a:rPr b="0" i="0" lang="en-US" sz="2800" u="none" cap="none" strike="noStrike">
                <a:solidFill>
                  <a:srgbClr val="000099"/>
                </a:solidFill>
                <a:latin typeface="Arimo"/>
                <a:ea typeface="Arimo"/>
                <a:cs typeface="Arimo"/>
                <a:sym typeface="Arimo"/>
              </a:rPr>
              <a:t>May require workarounds</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0" name="Shape 270"/>
        <p:cNvGrpSpPr/>
        <p:nvPr/>
      </p:nvGrpSpPr>
      <p:grpSpPr>
        <a:xfrm>
          <a:off x="0" y="0"/>
          <a:ext cx="0" cy="0"/>
          <a:chOff x="0" y="0"/>
          <a:chExt cx="0" cy="0"/>
        </a:xfrm>
      </p:grpSpPr>
      <p:sp>
        <p:nvSpPr>
          <p:cNvPr id="271" name="Shape 271"/>
          <p:cNvSpPr txBox="1"/>
          <p:nvPr/>
        </p:nvSpPr>
        <p:spPr>
          <a:xfrm>
            <a:off x="1752600" y="6248400"/>
            <a:ext cx="6324600"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PowerPoint Presentation for Dennis, Wixom, &amp; Roth Systems Analysis and Design, 4th Edition</a:t>
            </a:r>
          </a:p>
          <a:p>
            <a:pPr indent="0" lvl="0" marL="0" marR="0" rtl="0" algn="r">
              <a:lnSpc>
                <a:spcPct val="100000"/>
              </a:lnSpc>
              <a:spcBef>
                <a:spcPts val="0"/>
              </a:spcBef>
              <a:spcAft>
                <a:spcPts val="0"/>
              </a:spcAft>
              <a:buClr>
                <a:schemeClr val="dk1"/>
              </a:buClr>
              <a:buSzPct val="25000"/>
              <a:buFont typeface="Tahoma"/>
              <a:buNone/>
            </a:pPr>
            <a:r>
              <a:rPr b="0" i="0" lang="en-US" sz="1000" u="none" cap="none" strike="noStrike">
                <a:solidFill>
                  <a:schemeClr val="dk1"/>
                </a:solidFill>
                <a:latin typeface="Tahoma"/>
                <a:ea typeface="Tahoma"/>
                <a:cs typeface="Tahoma"/>
                <a:sym typeface="Tahoma"/>
              </a:rPr>
              <a:t>Copyright 2009 © John Wiley &amp; Sons, Inc.  All rights reserved.</a:t>
            </a:r>
          </a:p>
        </p:txBody>
      </p:sp>
      <p:sp>
        <p:nvSpPr>
          <p:cNvPr id="272" name="Shape 272"/>
          <p:cNvSpPr txBox="1"/>
          <p:nvPr/>
        </p:nvSpPr>
        <p:spPr>
          <a:xfrm>
            <a:off x="0" y="6400800"/>
            <a:ext cx="762000" cy="457200"/>
          </a:xfrm>
          <a:prstGeom prst="rect">
            <a:avLst/>
          </a:prstGeom>
          <a:noFill/>
          <a:ln>
            <a:noFill/>
          </a:ln>
        </p:spPr>
        <p:txBody>
          <a:bodyPr anchorCtr="0" anchor="b" bIns="45700" lIns="91425" rIns="91425" tIns="45700">
            <a:noAutofit/>
          </a:bodyPr>
          <a:lstStyle/>
          <a:p>
            <a:pPr indent="0" lvl="0" marL="0" marR="0" rtl="0" algn="l">
              <a:lnSpc>
                <a:spcPct val="100000"/>
              </a:lnSpc>
              <a:spcBef>
                <a:spcPts val="0"/>
              </a:spcBef>
              <a:spcAft>
                <a:spcPts val="0"/>
              </a:spcAft>
              <a:buClr>
                <a:schemeClr val="dk1"/>
              </a:buClr>
              <a:buSzPct val="25000"/>
              <a:buFont typeface="Garamond"/>
              <a:buNone/>
            </a:pPr>
            <a:r>
              <a:rPr b="0" i="0" lang="en-US" sz="1400" u="none" cap="none" strike="noStrike">
                <a:solidFill>
                  <a:schemeClr val="dk1"/>
                </a:solidFill>
                <a:latin typeface="Garamond"/>
                <a:ea typeface="Garamond"/>
                <a:cs typeface="Garamond"/>
                <a:sym typeface="Garamond"/>
              </a:rPr>
              <a:t>7 - *</a:t>
            </a:r>
          </a:p>
          <a:p>
            <a:pPr indent="0" lvl="0" marL="0" marR="0" rtl="0" algn="l">
              <a:lnSpc>
                <a:spcPct val="100000"/>
              </a:lnSpc>
              <a:spcBef>
                <a:spcPts val="0"/>
              </a:spcBef>
              <a:spcAft>
                <a:spcPts val="0"/>
              </a:spcAft>
              <a:buNone/>
            </a:pPr>
            <a:r>
              <a:t/>
            </a:r>
            <a:endParaRPr b="0" i="0" sz="1400" u="none" cap="none" strike="noStrike">
              <a:solidFill>
                <a:schemeClr val="dk1"/>
              </a:solidFill>
              <a:latin typeface="Garamond"/>
              <a:ea typeface="Garamond"/>
              <a:cs typeface="Garamond"/>
              <a:sym typeface="Garamond"/>
            </a:endParaRPr>
          </a:p>
        </p:txBody>
      </p:sp>
      <p:sp>
        <p:nvSpPr>
          <p:cNvPr id="273" name="Shape 273"/>
          <p:cNvSpPr txBox="1"/>
          <p:nvPr>
            <p:ph type="title"/>
          </p:nvPr>
        </p:nvSpPr>
        <p:spPr>
          <a:xfrm>
            <a:off x="571500" y="304800"/>
            <a:ext cx="7772400" cy="1143000"/>
          </a:xfrm>
          <a:prstGeom prst="rect">
            <a:avLst/>
          </a:prstGeom>
          <a:noFill/>
          <a:ln>
            <a:noFill/>
          </a:ln>
        </p:spPr>
        <p:txBody>
          <a:bodyPr anchorCtr="0" anchor="b" bIns="45700" lIns="91425" rIns="91425" tIns="45700">
            <a:noAutofit/>
          </a:bodyPr>
          <a:lstStyle/>
          <a:p>
            <a:pPr indent="0" lvl="0" marL="0" marR="0" rtl="0" algn="ctr">
              <a:lnSpc>
                <a:spcPct val="100000"/>
              </a:lnSpc>
              <a:spcBef>
                <a:spcPts val="0"/>
              </a:spcBef>
              <a:spcAft>
                <a:spcPts val="0"/>
              </a:spcAft>
              <a:buClr>
                <a:srgbClr val="000099"/>
              </a:buClr>
              <a:buSzPct val="25000"/>
              <a:buFont typeface="Arimo"/>
              <a:buNone/>
            </a:pPr>
            <a:r>
              <a:rPr b="1" i="0" lang="en-US" sz="4000" u="none" cap="none" strike="noStrike">
                <a:solidFill>
                  <a:srgbClr val="000099"/>
                </a:solidFill>
                <a:latin typeface="Arimo"/>
                <a:ea typeface="Arimo"/>
                <a:cs typeface="Arimo"/>
                <a:sym typeface="Arimo"/>
              </a:rPr>
              <a:t>Systems Integration</a:t>
            </a:r>
          </a:p>
        </p:txBody>
      </p:sp>
      <p:sp>
        <p:nvSpPr>
          <p:cNvPr id="274" name="Shape 274"/>
          <p:cNvSpPr txBox="1"/>
          <p:nvPr>
            <p:ph idx="1" type="body"/>
          </p:nvPr>
        </p:nvSpPr>
        <p:spPr>
          <a:xfrm>
            <a:off x="571500" y="1676400"/>
            <a:ext cx="8001000"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Building systems by combining packages, legacy systems, and custom pieces</a:t>
            </a:r>
          </a:p>
          <a:p>
            <a:pPr indent="-342900" lvl="0" marL="342900" marR="0" rtl="0" algn="l">
              <a:lnSpc>
                <a:spcPct val="100000"/>
              </a:lnSpc>
              <a:spcBef>
                <a:spcPts val="720"/>
              </a:spcBef>
              <a:spcAft>
                <a:spcPts val="0"/>
              </a:spcAft>
              <a:buClr>
                <a:schemeClr val="lt1"/>
              </a:buClr>
              <a:buSzPct val="109999"/>
              <a:buFont typeface="Arimo"/>
              <a:buChar char="•"/>
            </a:pPr>
            <a:r>
              <a:rPr b="0" i="0" lang="en-US" sz="3600" u="none" cap="none" strike="noStrike">
                <a:solidFill>
                  <a:srgbClr val="000099"/>
                </a:solidFill>
                <a:latin typeface="Arimo"/>
                <a:ea typeface="Arimo"/>
                <a:cs typeface="Arimo"/>
                <a:sym typeface="Arimo"/>
              </a:rPr>
              <a:t>Integrating data is the key</a:t>
            </a:r>
          </a:p>
          <a:p>
            <a:pPr indent="-342900" lvl="0" marL="342900" marR="0" rtl="0" algn="l">
              <a:spcBef>
                <a:spcPts val="720"/>
              </a:spcBef>
              <a:spcAft>
                <a:spcPts val="0"/>
              </a:spcAft>
              <a:buClr>
                <a:schemeClr val="lt1"/>
              </a:buClr>
              <a:buSzPct val="109999"/>
              <a:buFont typeface="Arimo"/>
              <a:buNone/>
            </a:pPr>
            <a:r>
              <a:t/>
            </a:r>
            <a:endParaRPr b="0" i="0" sz="3600" u="none" cap="none" strike="noStrike">
              <a:solidFill>
                <a:srgbClr val="000099"/>
              </a:solidFill>
              <a:latin typeface="Arimo"/>
              <a:ea typeface="Arimo"/>
              <a:cs typeface="Arimo"/>
              <a:sym typeface="Arimo"/>
            </a:endParaRPr>
          </a:p>
        </p:txBody>
      </p:sp>
    </p:spTree>
  </p:cSld>
  <p:clrMapOvr>
    <a:masterClrMapping/>
  </p:clrMapOvr>
</p:sld>
</file>

<file path=ppt/theme/theme1.xml><?xml version="1.0" encoding="utf-8"?>
<a:theme xmlns:a="http://schemas.openxmlformats.org/drawingml/2006/main" xmlns:r="http://schemas.openxmlformats.org/officeDocument/2006/relationships" name="8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0.xml><?xml version="1.0" encoding="utf-8"?>
<a:theme xmlns:a="http://schemas.openxmlformats.org/drawingml/2006/main" xmlns:r="http://schemas.openxmlformats.org/officeDocument/2006/relationships" name="12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1.xml><?xml version="1.0" encoding="utf-8"?>
<a:theme xmlns:a="http://schemas.openxmlformats.org/drawingml/2006/main" xmlns:r="http://schemas.openxmlformats.org/officeDocument/2006/relationships" name="11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2.xml><?xml version="1.0" encoding="utf-8"?>
<a:theme xmlns:a="http://schemas.openxmlformats.org/drawingml/2006/main" xmlns:r="http://schemas.openxmlformats.org/officeDocument/2006/relationships" name="4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3.xml><?xml version="1.0" encoding="utf-8"?>
<a:theme xmlns:a="http://schemas.openxmlformats.org/drawingml/2006/main" xmlns:r="http://schemas.openxmlformats.org/officeDocument/2006/relationships" name="5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4.xml><?xml version="1.0" encoding="utf-8"?>
<a:theme xmlns:a="http://schemas.openxmlformats.org/drawingml/2006/main" xmlns:r="http://schemas.openxmlformats.org/officeDocument/2006/relationships" name="3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5.xml><?xml version="1.0" encoding="utf-8"?>
<a:theme xmlns:a="http://schemas.openxmlformats.org/drawingml/2006/main" xmlns:r="http://schemas.openxmlformats.org/officeDocument/2006/relationships" name="7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6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13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1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xmlns:r="http://schemas.openxmlformats.org/officeDocument/2006/relationships" name="9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xmlns:r="http://schemas.openxmlformats.org/officeDocument/2006/relationships" name="2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9.xml><?xml version="1.0" encoding="utf-8"?>
<a:theme xmlns:a="http://schemas.openxmlformats.org/drawingml/2006/main" xmlns:r="http://schemas.openxmlformats.org/officeDocument/2006/relationships" name="10_Dennis PPT">
  <a:themeElements>
    <a:clrScheme name="Dennis PP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