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2.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 id="2147483661" r:id="rId5"/>
    <p:sldMasterId id="2147483662" r:id="rId6"/>
    <p:sldMasterId id="2147483663" r:id="rId7"/>
    <p:sldMasterId id="2147483664" r:id="rId8"/>
    <p:sldMasterId id="2147483665" r:id="rId9"/>
    <p:sldMasterId id="2147483666" r:id="rId10"/>
    <p:sldMasterId id="2147483667" r:id="rId11"/>
    <p:sldMasterId id="2147483668" r:id="rId12"/>
    <p:sldMasterId id="2147483669" r:id="rId13"/>
    <p:sldMasterId id="2147483670" r:id="rId14"/>
  </p:sldMasterIdLst>
  <p:notesMasterIdLst>
    <p:notesMasterId r:id="rId15"/>
  </p:notesMasterIdLst>
  <p:sldIdLst>
    <p:sldId id="256"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1" r:id="rId41"/>
    <p:sldId id="282" r:id="rId42"/>
    <p:sldId id="283" r:id="rId43"/>
    <p:sldId id="284" r:id="rId44"/>
    <p:sldId id="285" r:id="rId45"/>
    <p:sldId id="286" r:id="rId46"/>
    <p:sldId id="287" r:id="rId47"/>
    <p:sldId id="288" r:id="rId48"/>
    <p:sldId id="289" r:id="rId49"/>
    <p:sldId id="290" r:id="rId50"/>
    <p:sldId id="291" r:id="rId51"/>
    <p:sldId id="292" r:id="rId52"/>
    <p:sldId id="293" r:id="rId53"/>
    <p:sldId id="294" r:id="rId54"/>
    <p:sldId id="295" r:id="rId55"/>
    <p:sldId id="296" r:id="rId56"/>
    <p:sldId id="297" r:id="rId57"/>
    <p:sldId id="298" r:id="rId58"/>
    <p:sldId id="299" r:id="rId59"/>
    <p:sldId id="300" r:id="rId60"/>
    <p:sldId id="301" r:id="rId61"/>
    <p:sldId id="302" r:id="rId62"/>
    <p:sldId id="303" r:id="rId63"/>
    <p:sldId id="304" r:id="rId64"/>
    <p:sldId id="305" r:id="rId65"/>
    <p:sldId id="306" r:id="rId66"/>
    <p:sldId id="307" r:id="rId67"/>
    <p:sldId id="308" r:id="rId68"/>
    <p:sldId id="309" r:id="rId69"/>
    <p:sldId id="310" r:id="rId70"/>
    <p:sldId id="311" r:id="rId71"/>
    <p:sldId id="312" r:id="rId72"/>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25.xml"/><Relationship Id="rId42" Type="http://schemas.openxmlformats.org/officeDocument/2006/relationships/slide" Target="slides/slide27.xml"/><Relationship Id="rId41" Type="http://schemas.openxmlformats.org/officeDocument/2006/relationships/slide" Target="slides/slide26.xml"/><Relationship Id="rId44" Type="http://schemas.openxmlformats.org/officeDocument/2006/relationships/slide" Target="slides/slide29.xml"/><Relationship Id="rId43" Type="http://schemas.openxmlformats.org/officeDocument/2006/relationships/slide" Target="slides/slide28.xml"/><Relationship Id="rId46" Type="http://schemas.openxmlformats.org/officeDocument/2006/relationships/slide" Target="slides/slide31.xml"/><Relationship Id="rId45" Type="http://schemas.openxmlformats.org/officeDocument/2006/relationships/slide" Target="slides/slide30.xml"/><Relationship Id="rId1" Type="http://schemas.openxmlformats.org/officeDocument/2006/relationships/theme" Target="theme/theme10.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Master" Target="slideMasters/slideMaster7.xml"/><Relationship Id="rId48" Type="http://schemas.openxmlformats.org/officeDocument/2006/relationships/slide" Target="slides/slide33.xml"/><Relationship Id="rId47" Type="http://schemas.openxmlformats.org/officeDocument/2006/relationships/slide" Target="slides/slide32.xml"/><Relationship Id="rId49" Type="http://schemas.openxmlformats.org/officeDocument/2006/relationships/slide" Target="slides/slide34.xml"/><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slideMaster" Target="slideMasters/slideMaster5.xml"/><Relationship Id="rId8" Type="http://schemas.openxmlformats.org/officeDocument/2006/relationships/slideMaster" Target="slideMasters/slideMaster6.xml"/><Relationship Id="rId72" Type="http://schemas.openxmlformats.org/officeDocument/2006/relationships/slide" Target="slides/slide57.xml"/><Relationship Id="rId31" Type="http://schemas.openxmlformats.org/officeDocument/2006/relationships/slide" Target="slides/slide16.xml"/><Relationship Id="rId30" Type="http://schemas.openxmlformats.org/officeDocument/2006/relationships/slide" Target="slides/slide15.xml"/><Relationship Id="rId33" Type="http://schemas.openxmlformats.org/officeDocument/2006/relationships/slide" Target="slides/slide18.xml"/><Relationship Id="rId32" Type="http://schemas.openxmlformats.org/officeDocument/2006/relationships/slide" Target="slides/slide17.xml"/><Relationship Id="rId35" Type="http://schemas.openxmlformats.org/officeDocument/2006/relationships/slide" Target="slides/slide20.xml"/><Relationship Id="rId34" Type="http://schemas.openxmlformats.org/officeDocument/2006/relationships/slide" Target="slides/slide19.xml"/><Relationship Id="rId71" Type="http://schemas.openxmlformats.org/officeDocument/2006/relationships/slide" Target="slides/slide56.xml"/><Relationship Id="rId70" Type="http://schemas.openxmlformats.org/officeDocument/2006/relationships/slide" Target="slides/slide55.xml"/><Relationship Id="rId37" Type="http://schemas.openxmlformats.org/officeDocument/2006/relationships/slide" Target="slides/slide22.xml"/><Relationship Id="rId36" Type="http://schemas.openxmlformats.org/officeDocument/2006/relationships/slide" Target="slides/slide21.xml"/><Relationship Id="rId39" Type="http://schemas.openxmlformats.org/officeDocument/2006/relationships/slide" Target="slides/slide24.xml"/><Relationship Id="rId38" Type="http://schemas.openxmlformats.org/officeDocument/2006/relationships/slide" Target="slides/slide23.xml"/><Relationship Id="rId62" Type="http://schemas.openxmlformats.org/officeDocument/2006/relationships/slide" Target="slides/slide47.xml"/><Relationship Id="rId61" Type="http://schemas.openxmlformats.org/officeDocument/2006/relationships/slide" Target="slides/slide46.xml"/><Relationship Id="rId20" Type="http://schemas.openxmlformats.org/officeDocument/2006/relationships/slide" Target="slides/slide5.xml"/><Relationship Id="rId64" Type="http://schemas.openxmlformats.org/officeDocument/2006/relationships/slide" Target="slides/slide49.xml"/><Relationship Id="rId63" Type="http://schemas.openxmlformats.org/officeDocument/2006/relationships/slide" Target="slides/slide48.xml"/><Relationship Id="rId22" Type="http://schemas.openxmlformats.org/officeDocument/2006/relationships/slide" Target="slides/slide7.xml"/><Relationship Id="rId66" Type="http://schemas.openxmlformats.org/officeDocument/2006/relationships/slide" Target="slides/slide51.xml"/><Relationship Id="rId21" Type="http://schemas.openxmlformats.org/officeDocument/2006/relationships/slide" Target="slides/slide6.xml"/><Relationship Id="rId65" Type="http://schemas.openxmlformats.org/officeDocument/2006/relationships/slide" Target="slides/slide50.xml"/><Relationship Id="rId24" Type="http://schemas.openxmlformats.org/officeDocument/2006/relationships/slide" Target="slides/slide9.xml"/><Relationship Id="rId68" Type="http://schemas.openxmlformats.org/officeDocument/2006/relationships/slide" Target="slides/slide53.xml"/><Relationship Id="rId23" Type="http://schemas.openxmlformats.org/officeDocument/2006/relationships/slide" Target="slides/slide8.xml"/><Relationship Id="rId67" Type="http://schemas.openxmlformats.org/officeDocument/2006/relationships/slide" Target="slides/slide52.xml"/><Relationship Id="rId60" Type="http://schemas.openxmlformats.org/officeDocument/2006/relationships/slide" Target="slides/slide45.xml"/><Relationship Id="rId26" Type="http://schemas.openxmlformats.org/officeDocument/2006/relationships/slide" Target="slides/slide11.xml"/><Relationship Id="rId25" Type="http://schemas.openxmlformats.org/officeDocument/2006/relationships/slide" Target="slides/slide10.xml"/><Relationship Id="rId69" Type="http://schemas.openxmlformats.org/officeDocument/2006/relationships/slide" Target="slides/slide54.xml"/><Relationship Id="rId28" Type="http://schemas.openxmlformats.org/officeDocument/2006/relationships/slide" Target="slides/slide13.xml"/><Relationship Id="rId27" Type="http://schemas.openxmlformats.org/officeDocument/2006/relationships/slide" Target="slides/slide12.xml"/><Relationship Id="rId29" Type="http://schemas.openxmlformats.org/officeDocument/2006/relationships/slide" Target="slides/slide14.xml"/><Relationship Id="rId51" Type="http://schemas.openxmlformats.org/officeDocument/2006/relationships/slide" Target="slides/slide36.xml"/><Relationship Id="rId50" Type="http://schemas.openxmlformats.org/officeDocument/2006/relationships/slide" Target="slides/slide35.xml"/><Relationship Id="rId53" Type="http://schemas.openxmlformats.org/officeDocument/2006/relationships/slide" Target="slides/slide38.xml"/><Relationship Id="rId52" Type="http://schemas.openxmlformats.org/officeDocument/2006/relationships/slide" Target="slides/slide37.xml"/><Relationship Id="rId11" Type="http://schemas.openxmlformats.org/officeDocument/2006/relationships/slideMaster" Target="slideMasters/slideMaster9.xml"/><Relationship Id="rId55" Type="http://schemas.openxmlformats.org/officeDocument/2006/relationships/slide" Target="slides/slide40.xml"/><Relationship Id="rId10" Type="http://schemas.openxmlformats.org/officeDocument/2006/relationships/slideMaster" Target="slideMasters/slideMaster8.xml"/><Relationship Id="rId54" Type="http://schemas.openxmlformats.org/officeDocument/2006/relationships/slide" Target="slides/slide39.xml"/><Relationship Id="rId13" Type="http://schemas.openxmlformats.org/officeDocument/2006/relationships/slideMaster" Target="slideMasters/slideMaster11.xml"/><Relationship Id="rId57" Type="http://schemas.openxmlformats.org/officeDocument/2006/relationships/slide" Target="slides/slide42.xml"/><Relationship Id="rId12" Type="http://schemas.openxmlformats.org/officeDocument/2006/relationships/slideMaster" Target="slideMasters/slideMaster10.xml"/><Relationship Id="rId56" Type="http://schemas.openxmlformats.org/officeDocument/2006/relationships/slide" Target="slides/slide41.xml"/><Relationship Id="rId15" Type="http://schemas.openxmlformats.org/officeDocument/2006/relationships/notesMaster" Target="notesMasters/notesMaster1.xml"/><Relationship Id="rId59" Type="http://schemas.openxmlformats.org/officeDocument/2006/relationships/slide" Target="slides/slide44.xml"/><Relationship Id="rId14" Type="http://schemas.openxmlformats.org/officeDocument/2006/relationships/slideMaster" Target="slideMasters/slideMaster12.xml"/><Relationship Id="rId58" Type="http://schemas.openxmlformats.org/officeDocument/2006/relationships/slide" Target="slides/slide43.xml"/><Relationship Id="rId17" Type="http://schemas.openxmlformats.org/officeDocument/2006/relationships/slide" Target="slides/slide2.xml"/><Relationship Id="rId16" Type="http://schemas.openxmlformats.org/officeDocument/2006/relationships/slide" Target="slides/slide1.xml"/><Relationship Id="rId19" Type="http://schemas.openxmlformats.org/officeDocument/2006/relationships/slide" Target="slides/slide4.xml"/><Relationship Id="rId1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Tahoma"/>
              <a:buNone/>
            </a:pPr>
            <a:r>
              <a:rPr b="0" i="0" lang="en-US" sz="1200" u="none" cap="none" strike="noStrike">
                <a:latin typeface="Tahoma"/>
                <a:ea typeface="Tahoma"/>
                <a:cs typeface="Tahoma"/>
                <a:sym typeface="Tahoma"/>
              </a:rPr>
              <a:t>*</a:t>
            </a:r>
          </a:p>
        </p:txBody>
      </p:sp>
      <p:sp>
        <p:nvSpPr>
          <p:cNvPr id="169" name="Shape 16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170" name="Shape 170"/>
          <p:cNvSpPr txBox="1"/>
          <p:nvPr>
            <p:ph idx="1" type="body"/>
          </p:nvPr>
        </p:nvSpPr>
        <p:spPr>
          <a:xfrm>
            <a:off x="935037" y="4416425"/>
            <a:ext cx="5140324" cy="4183061"/>
          </a:xfrm>
          <a:prstGeom prst="rect">
            <a:avLst/>
          </a:prstGeom>
          <a:noFill/>
          <a:ln>
            <a:noFill/>
          </a:ln>
        </p:spPr>
        <p:txBody>
          <a:bodyPr anchorCtr="0" anchor="t" bIns="46575" lIns="93175" rIns="93175" tIns="4657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43" name="Shape 2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51" name="Shape 25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59" name="Shape 25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Tahoma"/>
              <a:buNone/>
            </a:pPr>
            <a:r>
              <a:rPr b="0" i="0" lang="en-US" sz="1200" u="none" cap="none" strike="noStrike">
                <a:latin typeface="Tahoma"/>
                <a:ea typeface="Tahoma"/>
                <a:cs typeface="Tahoma"/>
                <a:sym typeface="Tahoma"/>
              </a:rPr>
              <a:t>*</a:t>
            </a:r>
          </a:p>
        </p:txBody>
      </p:sp>
      <p:sp>
        <p:nvSpPr>
          <p:cNvPr id="267" name="Shape 267"/>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68" name="Shape 268"/>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76" name="Shape 27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3" name="Shape 28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0" name="Shape 29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Tahoma"/>
              <a:buNone/>
            </a:pPr>
            <a:r>
              <a:rPr b="0" i="0" lang="en-US" sz="1200" u="none" cap="none" strike="noStrike">
                <a:latin typeface="Tahoma"/>
                <a:ea typeface="Tahoma"/>
                <a:cs typeface="Tahoma"/>
                <a:sym typeface="Tahoma"/>
              </a:rPr>
              <a:t>*</a:t>
            </a:r>
          </a:p>
        </p:txBody>
      </p:sp>
      <p:sp>
        <p:nvSpPr>
          <p:cNvPr id="314" name="Shape 31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315" name="Shape 315"/>
          <p:cNvSpPr txBox="1"/>
          <p:nvPr>
            <p:ph idx="1" type="body"/>
          </p:nvPr>
        </p:nvSpPr>
        <p:spPr>
          <a:xfrm>
            <a:off x="935037" y="4416425"/>
            <a:ext cx="5140324" cy="4183061"/>
          </a:xfrm>
          <a:prstGeom prst="rect">
            <a:avLst/>
          </a:prstGeom>
          <a:noFill/>
          <a:ln>
            <a:noFill/>
          </a:ln>
        </p:spPr>
        <p:txBody>
          <a:bodyPr anchorCtr="0" anchor="t" bIns="46575" lIns="93175" rIns="93175" tIns="4657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Tahoma"/>
              <a:buNone/>
            </a:pPr>
            <a:r>
              <a:rPr b="0" i="0" lang="en-US" sz="1200" u="none" cap="none" strike="noStrike">
                <a:latin typeface="Tahoma"/>
                <a:ea typeface="Tahoma"/>
                <a:cs typeface="Tahoma"/>
                <a:sym typeface="Tahoma"/>
              </a:rPr>
              <a:t>*</a:t>
            </a:r>
          </a:p>
        </p:txBody>
      </p:sp>
      <p:sp>
        <p:nvSpPr>
          <p:cNvPr id="180" name="Shape 18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81" name="Shape 18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1" name="Shape 321"/>
        <p:cNvGrpSpPr/>
        <p:nvPr/>
      </p:nvGrpSpPr>
      <p:grpSpPr>
        <a:xfrm>
          <a:off x="0" y="0"/>
          <a:ext cx="0" cy="0"/>
          <a:chOff x="0" y="0"/>
          <a:chExt cx="0" cy="0"/>
        </a:xfrm>
      </p:grpSpPr>
      <p:sp>
        <p:nvSpPr>
          <p:cNvPr id="322" name="Shape 322"/>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Tahoma"/>
              <a:buNone/>
            </a:pPr>
            <a:r>
              <a:rPr b="0" i="0" lang="en-US" sz="1200" u="none" cap="none" strike="noStrike">
                <a:latin typeface="Tahoma"/>
                <a:ea typeface="Tahoma"/>
                <a:cs typeface="Tahoma"/>
                <a:sym typeface="Tahoma"/>
              </a:rPr>
              <a:t>*</a:t>
            </a:r>
          </a:p>
        </p:txBody>
      </p:sp>
      <p:sp>
        <p:nvSpPr>
          <p:cNvPr id="323" name="Shape 32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324" name="Shape 324"/>
          <p:cNvSpPr txBox="1"/>
          <p:nvPr>
            <p:ph idx="1" type="body"/>
          </p:nvPr>
        </p:nvSpPr>
        <p:spPr>
          <a:xfrm>
            <a:off x="935037" y="4416425"/>
            <a:ext cx="5140324" cy="4183061"/>
          </a:xfrm>
          <a:prstGeom prst="rect">
            <a:avLst/>
          </a:prstGeom>
          <a:noFill/>
          <a:ln>
            <a:noFill/>
          </a:ln>
        </p:spPr>
        <p:txBody>
          <a:bodyPr anchorCtr="0" anchor="t" bIns="46575" lIns="93175" rIns="93175" tIns="4657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9" name="Shape 329"/>
        <p:cNvGrpSpPr/>
        <p:nvPr/>
      </p:nvGrpSpPr>
      <p:grpSpPr>
        <a:xfrm>
          <a:off x="0" y="0"/>
          <a:ext cx="0" cy="0"/>
          <a:chOff x="0" y="0"/>
          <a:chExt cx="0" cy="0"/>
        </a:xfrm>
      </p:grpSpPr>
      <p:sp>
        <p:nvSpPr>
          <p:cNvPr id="330" name="Shape 33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31" name="Shape 33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7" name="Shape 337"/>
        <p:cNvGrpSpPr/>
        <p:nvPr/>
      </p:nvGrpSpPr>
      <p:grpSpPr>
        <a:xfrm>
          <a:off x="0" y="0"/>
          <a:ext cx="0" cy="0"/>
          <a:chOff x="0" y="0"/>
          <a:chExt cx="0" cy="0"/>
        </a:xfrm>
      </p:grpSpPr>
      <p:sp>
        <p:nvSpPr>
          <p:cNvPr id="338" name="Shape 33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39" name="Shape 33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5" name="Shape 345"/>
        <p:cNvGrpSpPr/>
        <p:nvPr/>
      </p:nvGrpSpPr>
      <p:grpSpPr>
        <a:xfrm>
          <a:off x="0" y="0"/>
          <a:ext cx="0" cy="0"/>
          <a:chOff x="0" y="0"/>
          <a:chExt cx="0" cy="0"/>
        </a:xfrm>
      </p:grpSpPr>
      <p:sp>
        <p:nvSpPr>
          <p:cNvPr id="346" name="Shape 34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47" name="Shape 34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5" name="Shape 35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63" name="Shape 36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9" name="Shape 369"/>
        <p:cNvGrpSpPr/>
        <p:nvPr/>
      </p:nvGrpSpPr>
      <p:grpSpPr>
        <a:xfrm>
          <a:off x="0" y="0"/>
          <a:ext cx="0" cy="0"/>
          <a:chOff x="0" y="0"/>
          <a:chExt cx="0" cy="0"/>
        </a:xfrm>
      </p:grpSpPr>
      <p:sp>
        <p:nvSpPr>
          <p:cNvPr id="370" name="Shape 37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1" name="Shape 37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6" name="Shape 376"/>
        <p:cNvGrpSpPr/>
        <p:nvPr/>
      </p:nvGrpSpPr>
      <p:grpSpPr>
        <a:xfrm>
          <a:off x="0" y="0"/>
          <a:ext cx="0" cy="0"/>
          <a:chOff x="0" y="0"/>
          <a:chExt cx="0" cy="0"/>
        </a:xfrm>
      </p:grpSpPr>
      <p:sp>
        <p:nvSpPr>
          <p:cNvPr id="377" name="Shape 37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8" name="Shape 37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4" name="Shape 384"/>
        <p:cNvGrpSpPr/>
        <p:nvPr/>
      </p:nvGrpSpPr>
      <p:grpSpPr>
        <a:xfrm>
          <a:off x="0" y="0"/>
          <a:ext cx="0" cy="0"/>
          <a:chOff x="0" y="0"/>
          <a:chExt cx="0" cy="0"/>
        </a:xfrm>
      </p:grpSpPr>
      <p:sp>
        <p:nvSpPr>
          <p:cNvPr id="385" name="Shape 38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86" name="Shape 38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1" name="Shape 391"/>
        <p:cNvGrpSpPr/>
        <p:nvPr/>
      </p:nvGrpSpPr>
      <p:grpSpPr>
        <a:xfrm>
          <a:off x="0" y="0"/>
          <a:ext cx="0" cy="0"/>
          <a:chOff x="0" y="0"/>
          <a:chExt cx="0" cy="0"/>
        </a:xfrm>
      </p:grpSpPr>
      <p:sp>
        <p:nvSpPr>
          <p:cNvPr id="392" name="Shape 39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93" name="Shape 39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89" name="Shape 18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00" name="Shape 40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6" name="Shape 406"/>
        <p:cNvGrpSpPr/>
        <p:nvPr/>
      </p:nvGrpSpPr>
      <p:grpSpPr>
        <a:xfrm>
          <a:off x="0" y="0"/>
          <a:ext cx="0" cy="0"/>
          <a:chOff x="0" y="0"/>
          <a:chExt cx="0" cy="0"/>
        </a:xfrm>
      </p:grpSpPr>
      <p:sp>
        <p:nvSpPr>
          <p:cNvPr id="407" name="Shape 40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08" name="Shape 40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3" name="Shape 413"/>
        <p:cNvGrpSpPr/>
        <p:nvPr/>
      </p:nvGrpSpPr>
      <p:grpSpPr>
        <a:xfrm>
          <a:off x="0" y="0"/>
          <a:ext cx="0" cy="0"/>
          <a:chOff x="0" y="0"/>
          <a:chExt cx="0" cy="0"/>
        </a:xfrm>
      </p:grpSpPr>
      <p:sp>
        <p:nvSpPr>
          <p:cNvPr id="414" name="Shape 41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15" name="Shape 41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0" name="Shape 420"/>
        <p:cNvGrpSpPr/>
        <p:nvPr/>
      </p:nvGrpSpPr>
      <p:grpSpPr>
        <a:xfrm>
          <a:off x="0" y="0"/>
          <a:ext cx="0" cy="0"/>
          <a:chOff x="0" y="0"/>
          <a:chExt cx="0" cy="0"/>
        </a:xfrm>
      </p:grpSpPr>
      <p:sp>
        <p:nvSpPr>
          <p:cNvPr id="421" name="Shape 42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22" name="Shape 42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8" name="Shape 428"/>
        <p:cNvGrpSpPr/>
        <p:nvPr/>
      </p:nvGrpSpPr>
      <p:grpSpPr>
        <a:xfrm>
          <a:off x="0" y="0"/>
          <a:ext cx="0" cy="0"/>
          <a:chOff x="0" y="0"/>
          <a:chExt cx="0" cy="0"/>
        </a:xfrm>
      </p:grpSpPr>
      <p:sp>
        <p:nvSpPr>
          <p:cNvPr id="429" name="Shape 42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0" name="Shape 43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5" name="Shape 435"/>
        <p:cNvGrpSpPr/>
        <p:nvPr/>
      </p:nvGrpSpPr>
      <p:grpSpPr>
        <a:xfrm>
          <a:off x="0" y="0"/>
          <a:ext cx="0" cy="0"/>
          <a:chOff x="0" y="0"/>
          <a:chExt cx="0" cy="0"/>
        </a:xfrm>
      </p:grpSpPr>
      <p:sp>
        <p:nvSpPr>
          <p:cNvPr id="436" name="Shape 43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7" name="Shape 43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3" name="Shape 443"/>
        <p:cNvGrpSpPr/>
        <p:nvPr/>
      </p:nvGrpSpPr>
      <p:grpSpPr>
        <a:xfrm>
          <a:off x="0" y="0"/>
          <a:ext cx="0" cy="0"/>
          <a:chOff x="0" y="0"/>
          <a:chExt cx="0" cy="0"/>
        </a:xfrm>
      </p:grpSpPr>
      <p:sp>
        <p:nvSpPr>
          <p:cNvPr id="444" name="Shape 44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45" name="Shape 44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0" name="Shape 450"/>
        <p:cNvGrpSpPr/>
        <p:nvPr/>
      </p:nvGrpSpPr>
      <p:grpSpPr>
        <a:xfrm>
          <a:off x="0" y="0"/>
          <a:ext cx="0" cy="0"/>
          <a:chOff x="0" y="0"/>
          <a:chExt cx="0" cy="0"/>
        </a:xfrm>
      </p:grpSpPr>
      <p:sp>
        <p:nvSpPr>
          <p:cNvPr id="451" name="Shape 45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52" name="Shape 45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8" name="Shape 458"/>
        <p:cNvGrpSpPr/>
        <p:nvPr/>
      </p:nvGrpSpPr>
      <p:grpSpPr>
        <a:xfrm>
          <a:off x="0" y="0"/>
          <a:ext cx="0" cy="0"/>
          <a:chOff x="0" y="0"/>
          <a:chExt cx="0" cy="0"/>
        </a:xfrm>
      </p:grpSpPr>
      <p:sp>
        <p:nvSpPr>
          <p:cNvPr id="459" name="Shape 45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60" name="Shape 46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5" name="Shape 465"/>
        <p:cNvGrpSpPr/>
        <p:nvPr/>
      </p:nvGrpSpPr>
      <p:grpSpPr>
        <a:xfrm>
          <a:off x="0" y="0"/>
          <a:ext cx="0" cy="0"/>
          <a:chOff x="0" y="0"/>
          <a:chExt cx="0" cy="0"/>
        </a:xfrm>
      </p:grpSpPr>
      <p:sp>
        <p:nvSpPr>
          <p:cNvPr id="466" name="Shape 46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67" name="Shape 46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7" name="Shape 19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3" name="Shape 473"/>
        <p:cNvGrpSpPr/>
        <p:nvPr/>
      </p:nvGrpSpPr>
      <p:grpSpPr>
        <a:xfrm>
          <a:off x="0" y="0"/>
          <a:ext cx="0" cy="0"/>
          <a:chOff x="0" y="0"/>
          <a:chExt cx="0" cy="0"/>
        </a:xfrm>
      </p:grpSpPr>
      <p:sp>
        <p:nvSpPr>
          <p:cNvPr id="474" name="Shape 47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75" name="Shape 47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0" name="Shape 480"/>
        <p:cNvGrpSpPr/>
        <p:nvPr/>
      </p:nvGrpSpPr>
      <p:grpSpPr>
        <a:xfrm>
          <a:off x="0" y="0"/>
          <a:ext cx="0" cy="0"/>
          <a:chOff x="0" y="0"/>
          <a:chExt cx="0" cy="0"/>
        </a:xfrm>
      </p:grpSpPr>
      <p:sp>
        <p:nvSpPr>
          <p:cNvPr id="481" name="Shape 48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82" name="Shape 48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8" name="Shape 488"/>
        <p:cNvGrpSpPr/>
        <p:nvPr/>
      </p:nvGrpSpPr>
      <p:grpSpPr>
        <a:xfrm>
          <a:off x="0" y="0"/>
          <a:ext cx="0" cy="0"/>
          <a:chOff x="0" y="0"/>
          <a:chExt cx="0" cy="0"/>
        </a:xfrm>
      </p:grpSpPr>
      <p:sp>
        <p:nvSpPr>
          <p:cNvPr id="489" name="Shape 48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90" name="Shape 49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6" name="Shape 496"/>
        <p:cNvGrpSpPr/>
        <p:nvPr/>
      </p:nvGrpSpPr>
      <p:grpSpPr>
        <a:xfrm>
          <a:off x="0" y="0"/>
          <a:ext cx="0" cy="0"/>
          <a:chOff x="0" y="0"/>
          <a:chExt cx="0" cy="0"/>
        </a:xfrm>
      </p:grpSpPr>
      <p:sp>
        <p:nvSpPr>
          <p:cNvPr id="497" name="Shape 49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98" name="Shape 49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4" name="Shape 504"/>
        <p:cNvGrpSpPr/>
        <p:nvPr/>
      </p:nvGrpSpPr>
      <p:grpSpPr>
        <a:xfrm>
          <a:off x="0" y="0"/>
          <a:ext cx="0" cy="0"/>
          <a:chOff x="0" y="0"/>
          <a:chExt cx="0" cy="0"/>
        </a:xfrm>
      </p:grpSpPr>
      <p:sp>
        <p:nvSpPr>
          <p:cNvPr id="505" name="Shape 5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06" name="Shape 5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2" name="Shape 512"/>
        <p:cNvGrpSpPr/>
        <p:nvPr/>
      </p:nvGrpSpPr>
      <p:grpSpPr>
        <a:xfrm>
          <a:off x="0" y="0"/>
          <a:ext cx="0" cy="0"/>
          <a:chOff x="0" y="0"/>
          <a:chExt cx="0" cy="0"/>
        </a:xfrm>
      </p:grpSpPr>
      <p:sp>
        <p:nvSpPr>
          <p:cNvPr id="513" name="Shape 51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14" name="Shape 51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0" name="Shape 520"/>
        <p:cNvGrpSpPr/>
        <p:nvPr/>
      </p:nvGrpSpPr>
      <p:grpSpPr>
        <a:xfrm>
          <a:off x="0" y="0"/>
          <a:ext cx="0" cy="0"/>
          <a:chOff x="0" y="0"/>
          <a:chExt cx="0" cy="0"/>
        </a:xfrm>
      </p:grpSpPr>
      <p:sp>
        <p:nvSpPr>
          <p:cNvPr id="521" name="Shape 52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22" name="Shape 52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7" name="Shape 527"/>
        <p:cNvGrpSpPr/>
        <p:nvPr/>
      </p:nvGrpSpPr>
      <p:grpSpPr>
        <a:xfrm>
          <a:off x="0" y="0"/>
          <a:ext cx="0" cy="0"/>
          <a:chOff x="0" y="0"/>
          <a:chExt cx="0" cy="0"/>
        </a:xfrm>
      </p:grpSpPr>
      <p:sp>
        <p:nvSpPr>
          <p:cNvPr id="528" name="Shape 52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29" name="Shape 52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5" name="Shape 535"/>
        <p:cNvGrpSpPr/>
        <p:nvPr/>
      </p:nvGrpSpPr>
      <p:grpSpPr>
        <a:xfrm>
          <a:off x="0" y="0"/>
          <a:ext cx="0" cy="0"/>
          <a:chOff x="0" y="0"/>
          <a:chExt cx="0" cy="0"/>
        </a:xfrm>
      </p:grpSpPr>
      <p:sp>
        <p:nvSpPr>
          <p:cNvPr id="536" name="Shape 53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37" name="Shape 53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2" name="Shape 542"/>
        <p:cNvGrpSpPr/>
        <p:nvPr/>
      </p:nvGrpSpPr>
      <p:grpSpPr>
        <a:xfrm>
          <a:off x="0" y="0"/>
          <a:ext cx="0" cy="0"/>
          <a:chOff x="0" y="0"/>
          <a:chExt cx="0" cy="0"/>
        </a:xfrm>
      </p:grpSpPr>
      <p:sp>
        <p:nvSpPr>
          <p:cNvPr id="543" name="Shape 54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44" name="Shape 54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4" name="Shape 20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0" name="Shape 550"/>
        <p:cNvGrpSpPr/>
        <p:nvPr/>
      </p:nvGrpSpPr>
      <p:grpSpPr>
        <a:xfrm>
          <a:off x="0" y="0"/>
          <a:ext cx="0" cy="0"/>
          <a:chOff x="0" y="0"/>
          <a:chExt cx="0" cy="0"/>
        </a:xfrm>
      </p:grpSpPr>
      <p:sp>
        <p:nvSpPr>
          <p:cNvPr id="551" name="Shape 55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52" name="Shape 55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8" name="Shape 558"/>
        <p:cNvGrpSpPr/>
        <p:nvPr/>
      </p:nvGrpSpPr>
      <p:grpSpPr>
        <a:xfrm>
          <a:off x="0" y="0"/>
          <a:ext cx="0" cy="0"/>
          <a:chOff x="0" y="0"/>
          <a:chExt cx="0" cy="0"/>
        </a:xfrm>
      </p:grpSpPr>
      <p:sp>
        <p:nvSpPr>
          <p:cNvPr id="559" name="Shape 55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60" name="Shape 56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5" name="Shape 565"/>
        <p:cNvGrpSpPr/>
        <p:nvPr/>
      </p:nvGrpSpPr>
      <p:grpSpPr>
        <a:xfrm>
          <a:off x="0" y="0"/>
          <a:ext cx="0" cy="0"/>
          <a:chOff x="0" y="0"/>
          <a:chExt cx="0" cy="0"/>
        </a:xfrm>
      </p:grpSpPr>
      <p:sp>
        <p:nvSpPr>
          <p:cNvPr id="566" name="Shape 56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67" name="Shape 56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3" name="Shape 573"/>
        <p:cNvGrpSpPr/>
        <p:nvPr/>
      </p:nvGrpSpPr>
      <p:grpSpPr>
        <a:xfrm>
          <a:off x="0" y="0"/>
          <a:ext cx="0" cy="0"/>
          <a:chOff x="0" y="0"/>
          <a:chExt cx="0" cy="0"/>
        </a:xfrm>
      </p:grpSpPr>
      <p:sp>
        <p:nvSpPr>
          <p:cNvPr id="574" name="Shape 57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75" name="Shape 57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0" name="Shape 580"/>
        <p:cNvGrpSpPr/>
        <p:nvPr/>
      </p:nvGrpSpPr>
      <p:grpSpPr>
        <a:xfrm>
          <a:off x="0" y="0"/>
          <a:ext cx="0" cy="0"/>
          <a:chOff x="0" y="0"/>
          <a:chExt cx="0" cy="0"/>
        </a:xfrm>
      </p:grpSpPr>
      <p:sp>
        <p:nvSpPr>
          <p:cNvPr id="581" name="Shape 58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82" name="Shape 58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8" name="Shape 588"/>
        <p:cNvGrpSpPr/>
        <p:nvPr/>
      </p:nvGrpSpPr>
      <p:grpSpPr>
        <a:xfrm>
          <a:off x="0" y="0"/>
          <a:ext cx="0" cy="0"/>
          <a:chOff x="0" y="0"/>
          <a:chExt cx="0" cy="0"/>
        </a:xfrm>
      </p:grpSpPr>
      <p:sp>
        <p:nvSpPr>
          <p:cNvPr id="589" name="Shape 58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90" name="Shape 59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5" name="Shape 595"/>
        <p:cNvGrpSpPr/>
        <p:nvPr/>
      </p:nvGrpSpPr>
      <p:grpSpPr>
        <a:xfrm>
          <a:off x="0" y="0"/>
          <a:ext cx="0" cy="0"/>
          <a:chOff x="0" y="0"/>
          <a:chExt cx="0" cy="0"/>
        </a:xfrm>
      </p:grpSpPr>
      <p:sp>
        <p:nvSpPr>
          <p:cNvPr id="596" name="Shape 59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97" name="Shape 59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3" name="Shape 603"/>
        <p:cNvGrpSpPr/>
        <p:nvPr/>
      </p:nvGrpSpPr>
      <p:grpSpPr>
        <a:xfrm>
          <a:off x="0" y="0"/>
          <a:ext cx="0" cy="0"/>
          <a:chOff x="0" y="0"/>
          <a:chExt cx="0" cy="0"/>
        </a:xfrm>
      </p:grpSpPr>
      <p:sp>
        <p:nvSpPr>
          <p:cNvPr id="604" name="Shape 604"/>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Tahoma"/>
              <a:buNone/>
            </a:pPr>
            <a:r>
              <a:rPr b="0" i="0" lang="en-US" sz="1200" u="none" cap="none" strike="noStrike">
                <a:latin typeface="Tahoma"/>
                <a:ea typeface="Tahoma"/>
                <a:cs typeface="Tahoma"/>
                <a:sym typeface="Tahoma"/>
              </a:rPr>
              <a:t>*</a:t>
            </a:r>
          </a:p>
        </p:txBody>
      </p:sp>
      <p:sp>
        <p:nvSpPr>
          <p:cNvPr id="605" name="Shape 6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606" name="Shape 6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12" name="Shape 21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19" name="Shape 21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27" name="Shape 22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5" name="Shape 23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1" name="Shape 31"/>
        <p:cNvGrpSpPr/>
        <p:nvPr/>
      </p:nvGrpSpPr>
      <p:grpSpPr>
        <a:xfrm>
          <a:off x="0" y="0"/>
          <a:ext cx="0" cy="0"/>
          <a:chOff x="0" y="0"/>
          <a:chExt cx="0" cy="0"/>
        </a:xfrm>
      </p:grpSpPr>
      <p:sp>
        <p:nvSpPr>
          <p:cNvPr id="32" name="Shape 32"/>
          <p:cNvSpPr txBox="1"/>
          <p:nvPr>
            <p:ph type="ctrTitle"/>
          </p:nvPr>
        </p:nvSpPr>
        <p:spPr>
          <a:xfrm>
            <a:off x="990600" y="1600200"/>
            <a:ext cx="7467600" cy="12954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33" name="Shape 33"/>
          <p:cNvSpPr txBox="1"/>
          <p:nvPr>
            <p:ph idx="1" type="subTitle"/>
          </p:nvPr>
        </p:nvSpPr>
        <p:spPr>
          <a:xfrm>
            <a:off x="990600" y="3200400"/>
            <a:ext cx="7239000" cy="2286000"/>
          </a:xfrm>
          <a:prstGeom prst="rect">
            <a:avLst/>
          </a:prstGeom>
          <a:noFill/>
          <a:ln>
            <a:noFill/>
          </a:ln>
        </p:spPr>
        <p:txBody>
          <a:bodyPr anchorCtr="0" anchor="t" bIns="91425" lIns="91425" rIns="91425" tIns="91425"/>
          <a:lstStyle>
            <a:lvl1pPr indent="0" lvl="0" marL="0" marR="0" rtl="0" algn="l">
              <a:spcBef>
                <a:spcPts val="720"/>
              </a:spcBef>
              <a:spcAft>
                <a:spcPts val="0"/>
              </a:spcAft>
              <a:buClr>
                <a:schemeClr val="lt1"/>
              </a:buClr>
              <a:buFont typeface="Arial"/>
              <a:buNone/>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51" name="Shape 151"/>
        <p:cNvGrpSpPr/>
        <p:nvPr/>
      </p:nvGrpSpPr>
      <p:grpSpPr>
        <a:xfrm>
          <a:off x="0" y="0"/>
          <a:ext cx="0" cy="0"/>
          <a:chOff x="0" y="0"/>
          <a:chExt cx="0" cy="0"/>
        </a:xfrm>
      </p:grpSpPr>
      <p:sp>
        <p:nvSpPr>
          <p:cNvPr id="152" name="Shape 152"/>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53" name="Shape 153"/>
          <p:cNvSpPr txBox="1"/>
          <p:nvPr>
            <p:ph idx="1" type="body"/>
          </p:nvPr>
        </p:nvSpPr>
        <p:spPr>
          <a:xfrm rot="5400000">
            <a:off x="2324099" y="-76200"/>
            <a:ext cx="4495800" cy="80010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al"/>
              <a:buChar char="•"/>
              <a:defRPr/>
            </a:lvl1pPr>
            <a:lvl2pPr indent="-82550" lvl="1" marL="742950" rtl="0" algn="l">
              <a:spcBef>
                <a:spcPts val="640"/>
              </a:spcBef>
              <a:spcAft>
                <a:spcPts val="0"/>
              </a:spcAft>
              <a:buClr>
                <a:srgbClr val="CCECFF"/>
              </a:buClr>
              <a:buFont typeface="Arial"/>
              <a:buChar char="•"/>
              <a:defRPr/>
            </a:lvl2pPr>
            <a:lvl3pPr indent="-50800" lvl="2" marL="1143000" rtl="0" algn="l">
              <a:spcBef>
                <a:spcPts val="560"/>
              </a:spcBef>
              <a:spcAft>
                <a:spcPts val="0"/>
              </a:spcAft>
              <a:buClr>
                <a:schemeClr val="lt1"/>
              </a:buClr>
              <a:buFont typeface="Arial"/>
              <a:buChar char="•"/>
              <a:defRPr/>
            </a:lvl3pPr>
            <a:lvl4pPr indent="-76200" lvl="3" marL="1600200" rtl="0" algn="l">
              <a:spcBef>
                <a:spcPts val="480"/>
              </a:spcBef>
              <a:spcAft>
                <a:spcPts val="0"/>
              </a:spcAft>
              <a:buClr>
                <a:schemeClr val="lt1"/>
              </a:buClr>
              <a:buFont typeface="Arial"/>
              <a:buChar char="•"/>
              <a:defRPr/>
            </a:lvl4pPr>
            <a:lvl5pPr indent="-101600" lvl="4" marL="2057400" rtl="0" algn="l">
              <a:spcBef>
                <a:spcPts val="400"/>
              </a:spcBef>
              <a:spcAft>
                <a:spcPts val="0"/>
              </a:spcAft>
              <a:buClr>
                <a:srgbClr val="CCECFF"/>
              </a:buClr>
              <a:buFont typeface="Arial"/>
              <a:buChar char="•"/>
              <a:defRPr/>
            </a:lvl5pPr>
            <a:lvl6pPr indent="-101600" lvl="5" marL="2514600" rtl="0" algn="l">
              <a:spcBef>
                <a:spcPts val="400"/>
              </a:spcBef>
              <a:spcAft>
                <a:spcPts val="0"/>
              </a:spcAft>
              <a:buClr>
                <a:srgbClr val="CCECFF"/>
              </a:buClr>
              <a:buFont typeface="Arial"/>
              <a:buChar char="•"/>
              <a:defRPr/>
            </a:lvl6pPr>
            <a:lvl7pPr indent="-101600" lvl="6" marL="2971800" rtl="0" algn="l">
              <a:spcBef>
                <a:spcPts val="400"/>
              </a:spcBef>
              <a:spcAft>
                <a:spcPts val="0"/>
              </a:spcAft>
              <a:buClr>
                <a:srgbClr val="CCECFF"/>
              </a:buClr>
              <a:buFont typeface="Arial"/>
              <a:buChar char="•"/>
              <a:defRPr/>
            </a:lvl7pPr>
            <a:lvl8pPr indent="-101600" lvl="7" marL="3429000" rtl="0" algn="l">
              <a:spcBef>
                <a:spcPts val="400"/>
              </a:spcBef>
              <a:spcAft>
                <a:spcPts val="0"/>
              </a:spcAft>
              <a:buClr>
                <a:srgbClr val="CCECFF"/>
              </a:buClr>
              <a:buFont typeface="Arial"/>
              <a:buChar char="•"/>
              <a:defRPr/>
            </a:lvl8pPr>
            <a:lvl9pPr indent="-101600" lvl="8" marL="3886200" rtl="0" algn="l">
              <a:spcBef>
                <a:spcPts val="400"/>
              </a:spcBef>
              <a:spcAft>
                <a:spcPts val="0"/>
              </a:spcAft>
              <a:buClr>
                <a:srgbClr val="CCECFF"/>
              </a:buClr>
              <a:buFont typeface="Arial"/>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64" name="Shape 164"/>
        <p:cNvGrpSpPr/>
        <p:nvPr/>
      </p:nvGrpSpPr>
      <p:grpSpPr>
        <a:xfrm>
          <a:off x="0" y="0"/>
          <a:ext cx="0" cy="0"/>
          <a:chOff x="0" y="0"/>
          <a:chExt cx="0" cy="0"/>
        </a:xfrm>
      </p:grpSpPr>
      <p:sp>
        <p:nvSpPr>
          <p:cNvPr id="165" name="Shape 165"/>
          <p:cNvSpPr txBox="1"/>
          <p:nvPr>
            <p:ph type="title"/>
          </p:nvPr>
        </p:nvSpPr>
        <p:spPr>
          <a:xfrm rot="5400000">
            <a:off x="4638674" y="2238375"/>
            <a:ext cx="5867400" cy="20002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66" name="Shape 166"/>
          <p:cNvSpPr txBox="1"/>
          <p:nvPr>
            <p:ph idx="1" type="body"/>
          </p:nvPr>
        </p:nvSpPr>
        <p:spPr>
          <a:xfrm rot="5400000">
            <a:off x="561974" y="314325"/>
            <a:ext cx="5867400" cy="584835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al"/>
              <a:buChar char="•"/>
              <a:defRPr/>
            </a:lvl1pPr>
            <a:lvl2pPr indent="-82550" lvl="1" marL="742950" rtl="0" algn="l">
              <a:spcBef>
                <a:spcPts val="640"/>
              </a:spcBef>
              <a:spcAft>
                <a:spcPts val="0"/>
              </a:spcAft>
              <a:buClr>
                <a:srgbClr val="CCECFF"/>
              </a:buClr>
              <a:buFont typeface="Arial"/>
              <a:buChar char="•"/>
              <a:defRPr/>
            </a:lvl2pPr>
            <a:lvl3pPr indent="-50800" lvl="2" marL="1143000" rtl="0" algn="l">
              <a:spcBef>
                <a:spcPts val="560"/>
              </a:spcBef>
              <a:spcAft>
                <a:spcPts val="0"/>
              </a:spcAft>
              <a:buClr>
                <a:schemeClr val="lt1"/>
              </a:buClr>
              <a:buFont typeface="Arial"/>
              <a:buChar char="•"/>
              <a:defRPr/>
            </a:lvl3pPr>
            <a:lvl4pPr indent="-76200" lvl="3" marL="1600200" rtl="0" algn="l">
              <a:spcBef>
                <a:spcPts val="480"/>
              </a:spcBef>
              <a:spcAft>
                <a:spcPts val="0"/>
              </a:spcAft>
              <a:buClr>
                <a:schemeClr val="lt1"/>
              </a:buClr>
              <a:buFont typeface="Arial"/>
              <a:buChar char="•"/>
              <a:defRPr/>
            </a:lvl4pPr>
            <a:lvl5pPr indent="-101600" lvl="4" marL="2057400" rtl="0" algn="l">
              <a:spcBef>
                <a:spcPts val="400"/>
              </a:spcBef>
              <a:spcAft>
                <a:spcPts val="0"/>
              </a:spcAft>
              <a:buClr>
                <a:srgbClr val="CCECFF"/>
              </a:buClr>
              <a:buFont typeface="Arial"/>
              <a:buChar char="•"/>
              <a:defRPr/>
            </a:lvl5pPr>
            <a:lvl6pPr indent="-101600" lvl="5" marL="2514600" rtl="0" algn="l">
              <a:spcBef>
                <a:spcPts val="400"/>
              </a:spcBef>
              <a:spcAft>
                <a:spcPts val="0"/>
              </a:spcAft>
              <a:buClr>
                <a:srgbClr val="CCECFF"/>
              </a:buClr>
              <a:buFont typeface="Arial"/>
              <a:buChar char="•"/>
              <a:defRPr/>
            </a:lvl6pPr>
            <a:lvl7pPr indent="-101600" lvl="6" marL="2971800" rtl="0" algn="l">
              <a:spcBef>
                <a:spcPts val="400"/>
              </a:spcBef>
              <a:spcAft>
                <a:spcPts val="0"/>
              </a:spcAft>
              <a:buClr>
                <a:srgbClr val="CCECFF"/>
              </a:buClr>
              <a:buFont typeface="Arial"/>
              <a:buChar char="•"/>
              <a:defRPr/>
            </a:lvl7pPr>
            <a:lvl8pPr indent="-101600" lvl="7" marL="3429000" rtl="0" algn="l">
              <a:spcBef>
                <a:spcPts val="400"/>
              </a:spcBef>
              <a:spcAft>
                <a:spcPts val="0"/>
              </a:spcAft>
              <a:buClr>
                <a:srgbClr val="CCECFF"/>
              </a:buClr>
              <a:buFont typeface="Arial"/>
              <a:buChar char="•"/>
              <a:defRPr/>
            </a:lvl8pPr>
            <a:lvl9pPr indent="-101600" lvl="8" marL="3886200" rtl="0" algn="l">
              <a:spcBef>
                <a:spcPts val="400"/>
              </a:spcBef>
              <a:spcAft>
                <a:spcPts val="0"/>
              </a:spcAft>
              <a:buClr>
                <a:srgbClr val="CCECFF"/>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4" name="Shape 44"/>
        <p:cNvGrpSpPr/>
        <p:nvPr/>
      </p:nvGrpSpPr>
      <p:grpSpPr>
        <a:xfrm>
          <a:off x="0" y="0"/>
          <a:ext cx="0" cy="0"/>
          <a:chOff x="0" y="0"/>
          <a:chExt cx="0" cy="0"/>
        </a:xfrm>
      </p:grpSpPr>
      <p:sp>
        <p:nvSpPr>
          <p:cNvPr id="45" name="Shape 45"/>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46" name="Shape 46"/>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al"/>
              <a:buChar char="•"/>
              <a:defRPr/>
            </a:lvl1pPr>
            <a:lvl2pPr indent="-82550" lvl="1" marL="742950" rtl="0" algn="l">
              <a:spcBef>
                <a:spcPts val="640"/>
              </a:spcBef>
              <a:spcAft>
                <a:spcPts val="0"/>
              </a:spcAft>
              <a:buClr>
                <a:srgbClr val="CCECFF"/>
              </a:buClr>
              <a:buFont typeface="Arial"/>
              <a:buChar char="•"/>
              <a:defRPr/>
            </a:lvl2pPr>
            <a:lvl3pPr indent="-50800" lvl="2" marL="1143000" rtl="0" algn="l">
              <a:spcBef>
                <a:spcPts val="560"/>
              </a:spcBef>
              <a:spcAft>
                <a:spcPts val="0"/>
              </a:spcAft>
              <a:buClr>
                <a:schemeClr val="lt1"/>
              </a:buClr>
              <a:buFont typeface="Arial"/>
              <a:buChar char="•"/>
              <a:defRPr/>
            </a:lvl3pPr>
            <a:lvl4pPr indent="-76200" lvl="3" marL="1600200" rtl="0" algn="l">
              <a:spcBef>
                <a:spcPts val="480"/>
              </a:spcBef>
              <a:spcAft>
                <a:spcPts val="0"/>
              </a:spcAft>
              <a:buClr>
                <a:schemeClr val="lt1"/>
              </a:buClr>
              <a:buFont typeface="Arial"/>
              <a:buChar char="•"/>
              <a:defRPr/>
            </a:lvl4pPr>
            <a:lvl5pPr indent="-101600" lvl="4" marL="2057400" rtl="0" algn="l">
              <a:spcBef>
                <a:spcPts val="400"/>
              </a:spcBef>
              <a:spcAft>
                <a:spcPts val="0"/>
              </a:spcAft>
              <a:buClr>
                <a:srgbClr val="CCECFF"/>
              </a:buClr>
              <a:buFont typeface="Arial"/>
              <a:buChar char="•"/>
              <a:defRPr/>
            </a:lvl5pPr>
            <a:lvl6pPr indent="-101600" lvl="5" marL="2514600" rtl="0" algn="l">
              <a:spcBef>
                <a:spcPts val="400"/>
              </a:spcBef>
              <a:spcAft>
                <a:spcPts val="0"/>
              </a:spcAft>
              <a:buClr>
                <a:srgbClr val="CCECFF"/>
              </a:buClr>
              <a:buFont typeface="Arial"/>
              <a:buChar char="•"/>
              <a:defRPr/>
            </a:lvl6pPr>
            <a:lvl7pPr indent="-101600" lvl="6" marL="2971800" rtl="0" algn="l">
              <a:spcBef>
                <a:spcPts val="400"/>
              </a:spcBef>
              <a:spcAft>
                <a:spcPts val="0"/>
              </a:spcAft>
              <a:buClr>
                <a:srgbClr val="CCECFF"/>
              </a:buClr>
              <a:buFont typeface="Arial"/>
              <a:buChar char="•"/>
              <a:defRPr/>
            </a:lvl7pPr>
            <a:lvl8pPr indent="-101600" lvl="7" marL="3429000" rtl="0" algn="l">
              <a:spcBef>
                <a:spcPts val="400"/>
              </a:spcBef>
              <a:spcAft>
                <a:spcPts val="0"/>
              </a:spcAft>
              <a:buClr>
                <a:srgbClr val="CCECFF"/>
              </a:buClr>
              <a:buFont typeface="Arial"/>
              <a:buChar char="•"/>
              <a:defRPr/>
            </a:lvl8pPr>
            <a:lvl9pPr indent="-101600" lvl="8" marL="3886200" rtl="0" algn="l">
              <a:spcBef>
                <a:spcPts val="400"/>
              </a:spcBef>
              <a:spcAft>
                <a:spcPts val="0"/>
              </a:spcAft>
              <a:buClr>
                <a:srgbClr val="CCECFF"/>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7" name="Shape 57"/>
        <p:cNvGrpSpPr/>
        <p:nvPr/>
      </p:nvGrpSpPr>
      <p:grpSpPr>
        <a:xfrm>
          <a:off x="0" y="0"/>
          <a:ext cx="0" cy="0"/>
          <a:chOff x="0" y="0"/>
          <a:chExt cx="0" cy="0"/>
        </a:xfrm>
      </p:grpSpPr>
      <p:sp>
        <p:nvSpPr>
          <p:cNvPr id="58" name="Shape 58"/>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Arial"/>
              <a:buNone/>
              <a:defRPr/>
            </a:lvl1pPr>
            <a:lvl2pPr indent="0" lvl="1" marL="457200" rtl="0">
              <a:spcBef>
                <a:spcPts val="0"/>
              </a:spcBef>
              <a:buFont typeface="Arial"/>
              <a:buNone/>
              <a:defRPr/>
            </a:lvl2pPr>
            <a:lvl3pPr indent="0" lvl="2" marL="914400" rtl="0">
              <a:spcBef>
                <a:spcPts val="0"/>
              </a:spcBef>
              <a:buFont typeface="Arial"/>
              <a:buNone/>
              <a:defRPr/>
            </a:lvl3pPr>
            <a:lvl4pPr indent="0" lvl="3" marL="1371600" rtl="0">
              <a:spcBef>
                <a:spcPts val="0"/>
              </a:spcBef>
              <a:buFont typeface="Arial"/>
              <a:buNone/>
              <a:defRPr/>
            </a:lvl4pPr>
            <a:lvl5pPr indent="0" lvl="4" marL="1828800" rtl="0">
              <a:spcBef>
                <a:spcPts val="0"/>
              </a:spcBef>
              <a:buFont typeface="Arial"/>
              <a:buNone/>
              <a:defRPr/>
            </a:lvl5pPr>
            <a:lvl6pPr indent="0" lvl="5" marL="2286000" rtl="0">
              <a:spcBef>
                <a:spcPts val="0"/>
              </a:spcBef>
              <a:buFont typeface="Arial"/>
              <a:buNone/>
              <a:defRPr/>
            </a:lvl6pPr>
            <a:lvl7pPr indent="0" lvl="6" marL="2743200" rtl="0">
              <a:spcBef>
                <a:spcPts val="0"/>
              </a:spcBef>
              <a:buFont typeface="Arial"/>
              <a:buNone/>
              <a:defRPr/>
            </a:lvl7pPr>
            <a:lvl8pPr indent="0" lvl="7" marL="3200400" rtl="0">
              <a:spcBef>
                <a:spcPts val="0"/>
              </a:spcBef>
              <a:buFont typeface="Arial"/>
              <a:buNone/>
              <a:defRPr/>
            </a:lvl8pPr>
            <a:lvl9pPr indent="0" lvl="8" marL="3657600" rtl="0">
              <a:spcBef>
                <a:spcPts val="0"/>
              </a:spcBef>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0" name="Shape 70"/>
        <p:cNvGrpSpPr/>
        <p:nvPr/>
      </p:nvGrpSpPr>
      <p:grpSpPr>
        <a:xfrm>
          <a:off x="0" y="0"/>
          <a:ext cx="0" cy="0"/>
          <a:chOff x="0" y="0"/>
          <a:chExt cx="0" cy="0"/>
        </a:xfrm>
      </p:grpSpPr>
      <p:sp>
        <p:nvSpPr>
          <p:cNvPr id="71" name="Shape 71"/>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2" name="Shape 72"/>
          <p:cNvSpPr txBox="1"/>
          <p:nvPr>
            <p:ph idx="1" type="body"/>
          </p:nvPr>
        </p:nvSpPr>
        <p:spPr>
          <a:xfrm>
            <a:off x="571500" y="1676400"/>
            <a:ext cx="3924299" cy="4495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648200" y="1676400"/>
            <a:ext cx="3924299" cy="4495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4" name="Shape 84"/>
        <p:cNvGrpSpPr/>
        <p:nvPr/>
      </p:nvGrpSpPr>
      <p:grpSpPr>
        <a:xfrm>
          <a:off x="0" y="0"/>
          <a:ext cx="0" cy="0"/>
          <a:chOff x="0" y="0"/>
          <a:chExt cx="0" cy="0"/>
        </a:xfrm>
      </p:grpSpPr>
      <p:sp>
        <p:nvSpPr>
          <p:cNvPr id="85" name="Shape 85"/>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6" name="Shape 8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Arial"/>
              <a:buNone/>
              <a:defRPr/>
            </a:lvl1pPr>
            <a:lvl2pPr indent="0" lvl="1" marL="457200" rtl="0">
              <a:spcBef>
                <a:spcPts val="0"/>
              </a:spcBef>
              <a:buFont typeface="Arial"/>
              <a:buNone/>
              <a:defRPr/>
            </a:lvl2pPr>
            <a:lvl3pPr indent="0" lvl="2" marL="914400" rtl="0">
              <a:spcBef>
                <a:spcPts val="0"/>
              </a:spcBef>
              <a:buFont typeface="Arial"/>
              <a:buNone/>
              <a:defRPr/>
            </a:lvl3pPr>
            <a:lvl4pPr indent="0" lvl="3" marL="1371600" rtl="0">
              <a:spcBef>
                <a:spcPts val="0"/>
              </a:spcBef>
              <a:buFont typeface="Arial"/>
              <a:buNone/>
              <a:defRPr/>
            </a:lvl4pPr>
            <a:lvl5pPr indent="0" lvl="4" marL="1828800" rtl="0">
              <a:spcBef>
                <a:spcPts val="0"/>
              </a:spcBef>
              <a:buFont typeface="Arial"/>
              <a:buNone/>
              <a:defRPr/>
            </a:lvl5pPr>
            <a:lvl6pPr indent="0" lvl="5" marL="2286000" rtl="0">
              <a:spcBef>
                <a:spcPts val="0"/>
              </a:spcBef>
              <a:buFont typeface="Arial"/>
              <a:buNone/>
              <a:defRPr/>
            </a:lvl6pPr>
            <a:lvl7pPr indent="0" lvl="6" marL="2743200" rtl="0">
              <a:spcBef>
                <a:spcPts val="0"/>
              </a:spcBef>
              <a:buFont typeface="Arial"/>
              <a:buNone/>
              <a:defRPr/>
            </a:lvl7pPr>
            <a:lvl8pPr indent="0" lvl="7" marL="3200400" rtl="0">
              <a:spcBef>
                <a:spcPts val="0"/>
              </a:spcBef>
              <a:buFont typeface="Arial"/>
              <a:buNone/>
              <a:defRPr/>
            </a:lvl8pPr>
            <a:lvl9pPr indent="0" lvl="8" marL="3657600" rtl="0">
              <a:spcBef>
                <a:spcPts val="0"/>
              </a:spcBef>
              <a:buFont typeface="Arial"/>
              <a:buNone/>
              <a:defRPr/>
            </a:lvl9pPr>
          </a:lstStyle>
          <a:p/>
        </p:txBody>
      </p:sp>
      <p:sp>
        <p:nvSpPr>
          <p:cNvPr id="87" name="Shape 87"/>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8" name="Shape 88"/>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Arial"/>
              <a:buNone/>
              <a:defRPr/>
            </a:lvl1pPr>
            <a:lvl2pPr indent="0" lvl="1" marL="457200" rtl="0">
              <a:spcBef>
                <a:spcPts val="0"/>
              </a:spcBef>
              <a:buFont typeface="Arial"/>
              <a:buNone/>
              <a:defRPr/>
            </a:lvl2pPr>
            <a:lvl3pPr indent="0" lvl="2" marL="914400" rtl="0">
              <a:spcBef>
                <a:spcPts val="0"/>
              </a:spcBef>
              <a:buFont typeface="Arial"/>
              <a:buNone/>
              <a:defRPr/>
            </a:lvl3pPr>
            <a:lvl4pPr indent="0" lvl="3" marL="1371600" rtl="0">
              <a:spcBef>
                <a:spcPts val="0"/>
              </a:spcBef>
              <a:buFont typeface="Arial"/>
              <a:buNone/>
              <a:defRPr/>
            </a:lvl4pPr>
            <a:lvl5pPr indent="0" lvl="4" marL="1828800" rtl="0">
              <a:spcBef>
                <a:spcPts val="0"/>
              </a:spcBef>
              <a:buFont typeface="Arial"/>
              <a:buNone/>
              <a:defRPr/>
            </a:lvl5pPr>
            <a:lvl6pPr indent="0" lvl="5" marL="2286000" rtl="0">
              <a:spcBef>
                <a:spcPts val="0"/>
              </a:spcBef>
              <a:buFont typeface="Arial"/>
              <a:buNone/>
              <a:defRPr/>
            </a:lvl6pPr>
            <a:lvl7pPr indent="0" lvl="6" marL="2743200" rtl="0">
              <a:spcBef>
                <a:spcPts val="0"/>
              </a:spcBef>
              <a:buFont typeface="Arial"/>
              <a:buNone/>
              <a:defRPr/>
            </a:lvl7pPr>
            <a:lvl8pPr indent="0" lvl="7" marL="3200400" rtl="0">
              <a:spcBef>
                <a:spcPts val="0"/>
              </a:spcBef>
              <a:buFont typeface="Arial"/>
              <a:buNone/>
              <a:defRPr/>
            </a:lvl8pPr>
            <a:lvl9pPr indent="0" lvl="8" marL="3657600" rtl="0">
              <a:spcBef>
                <a:spcPts val="0"/>
              </a:spcBef>
              <a:buFont typeface="Arial"/>
              <a:buNone/>
              <a:defRPr/>
            </a:lvl9pPr>
          </a:lstStyle>
          <a:p/>
        </p:txBody>
      </p:sp>
      <p:sp>
        <p:nvSpPr>
          <p:cNvPr id="89" name="Shape 89"/>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0" name="Shape 100"/>
        <p:cNvGrpSpPr/>
        <p:nvPr/>
      </p:nvGrpSpPr>
      <p:grpSpPr>
        <a:xfrm>
          <a:off x="0" y="0"/>
          <a:ext cx="0" cy="0"/>
          <a:chOff x="0" y="0"/>
          <a:chExt cx="0" cy="0"/>
        </a:xfrm>
      </p:grpSpPr>
      <p:sp>
        <p:nvSpPr>
          <p:cNvPr id="101" name="Shape 101"/>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2" name="Shape 112"/>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23" name="Shape 123"/>
        <p:cNvGrpSpPr/>
        <p:nvPr/>
      </p:nvGrpSpPr>
      <p:grpSpPr>
        <a:xfrm>
          <a:off x="0" y="0"/>
          <a:ext cx="0" cy="0"/>
          <a:chOff x="0" y="0"/>
          <a:chExt cx="0" cy="0"/>
        </a:xfrm>
      </p:grpSpPr>
      <p:sp>
        <p:nvSpPr>
          <p:cNvPr id="124" name="Shape 124"/>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5" name="Shape 12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6" name="Shape 12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Arial"/>
              <a:buNone/>
              <a:defRPr/>
            </a:lvl1pPr>
            <a:lvl2pPr indent="0" lvl="1" marL="457200" rtl="0">
              <a:spcBef>
                <a:spcPts val="0"/>
              </a:spcBef>
              <a:buFont typeface="Arial"/>
              <a:buNone/>
              <a:defRPr/>
            </a:lvl2pPr>
            <a:lvl3pPr indent="0" lvl="2" marL="914400" rtl="0">
              <a:spcBef>
                <a:spcPts val="0"/>
              </a:spcBef>
              <a:buFont typeface="Arial"/>
              <a:buNone/>
              <a:defRPr/>
            </a:lvl3pPr>
            <a:lvl4pPr indent="0" lvl="3" marL="1371600" rtl="0">
              <a:spcBef>
                <a:spcPts val="0"/>
              </a:spcBef>
              <a:buFont typeface="Arial"/>
              <a:buNone/>
              <a:defRPr/>
            </a:lvl4pPr>
            <a:lvl5pPr indent="0" lvl="4" marL="1828800" rtl="0">
              <a:spcBef>
                <a:spcPts val="0"/>
              </a:spcBef>
              <a:buFont typeface="Arial"/>
              <a:buNone/>
              <a:defRPr/>
            </a:lvl5pPr>
            <a:lvl6pPr indent="0" lvl="5" marL="2286000" rtl="0">
              <a:spcBef>
                <a:spcPts val="0"/>
              </a:spcBef>
              <a:buFont typeface="Arial"/>
              <a:buNone/>
              <a:defRPr/>
            </a:lvl6pPr>
            <a:lvl7pPr indent="0" lvl="6" marL="2743200" rtl="0">
              <a:spcBef>
                <a:spcPts val="0"/>
              </a:spcBef>
              <a:buFont typeface="Arial"/>
              <a:buNone/>
              <a:defRPr/>
            </a:lvl7pPr>
            <a:lvl8pPr indent="0" lvl="7" marL="3200400" rtl="0">
              <a:spcBef>
                <a:spcPts val="0"/>
              </a:spcBef>
              <a:buFont typeface="Arial"/>
              <a:buNone/>
              <a:defRPr/>
            </a:lvl8pPr>
            <a:lvl9pPr indent="0" lvl="8" marL="3657600" rtl="0">
              <a:spcBef>
                <a:spcPts val="0"/>
              </a:spcBef>
              <a:buFont typeface="Arial"/>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37" name="Shape 137"/>
        <p:cNvGrpSpPr/>
        <p:nvPr/>
      </p:nvGrpSpPr>
      <p:grpSpPr>
        <a:xfrm>
          <a:off x="0" y="0"/>
          <a:ext cx="0" cy="0"/>
          <a:chOff x="0" y="0"/>
          <a:chExt cx="0" cy="0"/>
        </a:xfrm>
      </p:grpSpPr>
      <p:sp>
        <p:nvSpPr>
          <p:cNvPr id="138" name="Shape 13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9" name="Shape 139"/>
          <p:cNvSpPr/>
          <p:nvPr>
            <p:ph idx="2" type="pic"/>
          </p:nvPr>
        </p:nvSpPr>
        <p:spPr>
          <a:xfrm>
            <a:off x="1792288" y="612775"/>
            <a:ext cx="5486399" cy="4114800"/>
          </a:xfrm>
          <a:prstGeom prst="rect">
            <a:avLst/>
          </a:prstGeom>
          <a:noFill/>
          <a:ln>
            <a:noFill/>
          </a:ln>
        </p:spPr>
      </p:sp>
      <p:sp>
        <p:nvSpPr>
          <p:cNvPr id="140" name="Shape 14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Arial"/>
              <a:buNone/>
              <a:defRPr/>
            </a:lvl1pPr>
            <a:lvl2pPr indent="0" lvl="1" marL="457200" rtl="0">
              <a:spcBef>
                <a:spcPts val="0"/>
              </a:spcBef>
              <a:buFont typeface="Arial"/>
              <a:buNone/>
              <a:defRPr/>
            </a:lvl2pPr>
            <a:lvl3pPr indent="0" lvl="2" marL="914400" rtl="0">
              <a:spcBef>
                <a:spcPts val="0"/>
              </a:spcBef>
              <a:buFont typeface="Arial"/>
              <a:buNone/>
              <a:defRPr/>
            </a:lvl3pPr>
            <a:lvl4pPr indent="0" lvl="3" marL="1371600" rtl="0">
              <a:spcBef>
                <a:spcPts val="0"/>
              </a:spcBef>
              <a:buFont typeface="Arial"/>
              <a:buNone/>
              <a:defRPr/>
            </a:lvl4pPr>
            <a:lvl5pPr indent="0" lvl="4" marL="1828800" rtl="0">
              <a:spcBef>
                <a:spcPts val="0"/>
              </a:spcBef>
              <a:buFont typeface="Arial"/>
              <a:buNone/>
              <a:defRPr/>
            </a:lvl5pPr>
            <a:lvl6pPr indent="0" lvl="5" marL="2286000" rtl="0">
              <a:spcBef>
                <a:spcPts val="0"/>
              </a:spcBef>
              <a:buFont typeface="Arial"/>
              <a:buNone/>
              <a:defRPr/>
            </a:lvl6pPr>
            <a:lvl7pPr indent="0" lvl="6" marL="2743200" rtl="0">
              <a:spcBef>
                <a:spcPts val="0"/>
              </a:spcBef>
              <a:buFont typeface="Arial"/>
              <a:buNone/>
              <a:defRPr/>
            </a:lvl7pPr>
            <a:lvl8pPr indent="0" lvl="7" marL="3200400" rtl="0">
              <a:spcBef>
                <a:spcPts val="0"/>
              </a:spcBef>
              <a:buFont typeface="Arial"/>
              <a:buNone/>
              <a:defRPr/>
            </a:lvl8pPr>
            <a:lvl9pPr indent="0" lvl="8" marL="3657600" rtl="0">
              <a:spcBef>
                <a:spcPts val="0"/>
              </a:spcBef>
              <a:buFont typeface="Arial"/>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theme" Target="../theme/theme10.xml"/></Relationships>
</file>

<file path=ppt/slideMasters/_rels/slideMaster10.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9.xml"/><Relationship Id="rId4" Type="http://schemas.openxmlformats.org/officeDocument/2006/relationships/theme" Target="../theme/theme1.xml"/></Relationships>
</file>

<file path=ppt/slideMasters/_rels/slideMaster11.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0.xml"/><Relationship Id="rId4" Type="http://schemas.openxmlformats.org/officeDocument/2006/relationships/theme" Target="../theme/theme13.xml"/></Relationships>
</file>

<file path=ppt/slideMasters/_rels/slideMaster12.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xml"/><Relationship Id="rId4"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2.xml"/><Relationship Id="rId4" Type="http://schemas.openxmlformats.org/officeDocument/2006/relationships/theme" Target="../theme/theme8.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3.xml"/><Relationship Id="rId4"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4.xml"/><Relationship Id="rId4" Type="http://schemas.openxmlformats.org/officeDocument/2006/relationships/theme" Target="../theme/theme11.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5.xml"/><Relationship Id="rId4" Type="http://schemas.openxmlformats.org/officeDocument/2006/relationships/theme" Target="../theme/theme7.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6.xml"/><Relationship Id="rId4" Type="http://schemas.openxmlformats.org/officeDocument/2006/relationships/theme" Target="../theme/theme12.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7.xml"/><Relationship Id="rId4" Type="http://schemas.openxmlformats.org/officeDocument/2006/relationships/theme" Target="../theme/theme4.xml"/></Relationships>
</file>

<file path=ppt/slideMasters/_rels/slideMaster9.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8.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1" name="Shape 1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3" name="Shape 13"/>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sp>
        <p:nvSpPr>
          <p:cNvPr id="14" name="Shape 14"/>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7" name="Shape 127"/>
        <p:cNvGrpSpPr/>
        <p:nvPr/>
      </p:nvGrpSpPr>
      <p:grpSpPr>
        <a:xfrm>
          <a:off x="0" y="0"/>
          <a:ext cx="0" cy="0"/>
          <a:chOff x="0" y="0"/>
          <a:chExt cx="0" cy="0"/>
        </a:xfrm>
      </p:grpSpPr>
      <p:cxnSp>
        <p:nvCxnSpPr>
          <p:cNvPr id="128" name="Shape 12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29" name="Shape 12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130" name="Shape 13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31" name="Shape 13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32" name="Shape 13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33" name="Shape 13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34" name="Shape 13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135" name="Shape 13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6" name="Shape 13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6"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1" name="Shape 141"/>
        <p:cNvGrpSpPr/>
        <p:nvPr/>
      </p:nvGrpSpPr>
      <p:grpSpPr>
        <a:xfrm>
          <a:off x="0" y="0"/>
          <a:ext cx="0" cy="0"/>
          <a:chOff x="0" y="0"/>
          <a:chExt cx="0" cy="0"/>
        </a:xfrm>
      </p:grpSpPr>
      <p:cxnSp>
        <p:nvCxnSpPr>
          <p:cNvPr id="142" name="Shape 14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43" name="Shape 143"/>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144" name="Shape 144"/>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45" name="Shape 145"/>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46" name="Shape 146"/>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47" name="Shape 147"/>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48" name="Shape 148"/>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149" name="Shape 149"/>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0" name="Shape 150"/>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7"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x="0" y="0"/>
          <a:ext cx="0" cy="0"/>
          <a:chOff x="0" y="0"/>
          <a:chExt cx="0" cy="0"/>
        </a:xfrm>
      </p:grpSpPr>
      <p:cxnSp>
        <p:nvCxnSpPr>
          <p:cNvPr id="155" name="Shape 15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56" name="Shape 15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157" name="Shape 15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58" name="Shape 15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59" name="Shape 15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60" name="Shape 16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61" name="Shape 16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162" name="Shape 16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3" name="Shape 16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sp>
          <p:nvSpPr>
            <p:cNvPr id="23" name="Shape 23"/>
            <p:cNvSpPr/>
            <p:nvPr/>
          </p:nvSpPr>
          <p:spPr>
            <a:xfrm rot="5400000">
              <a:off x="8090693" y="5312567"/>
              <a:ext cx="247649" cy="249237"/>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grpSp>
      <p:pic>
        <p:nvPicPr>
          <p:cNvPr id="24" name="Shape 2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cxnSp>
        <p:nvCxnSpPr>
          <p:cNvPr id="25" name="Shape 25"/>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26" name="Shape 26"/>
          <p:cNvPicPr preferRelativeResize="0"/>
          <p:nvPr/>
        </p:nvPicPr>
        <p:blipFill rotWithShape="1">
          <a:blip r:embed="rId2">
            <a:alphaModFix/>
          </a:blip>
          <a:srcRect b="0" l="0" r="0" t="0"/>
          <a:stretch/>
        </p:blipFill>
        <p:spPr>
          <a:xfrm>
            <a:off x="244475" y="2819400"/>
            <a:ext cx="8899525" cy="400049"/>
          </a:xfrm>
          <a:prstGeom prst="rect">
            <a:avLst/>
          </a:prstGeom>
          <a:noFill/>
          <a:ln>
            <a:noFill/>
          </a:ln>
        </p:spPr>
      </p:pic>
      <p:sp>
        <p:nvSpPr>
          <p:cNvPr id="27" name="Shape 27"/>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8" name="Shape 28"/>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29" name="Shape 29"/>
          <p:cNvSpPr txBox="1"/>
          <p:nvPr>
            <p:ph idx="11" type="ftr"/>
          </p:nvPr>
        </p:nvSpPr>
        <p:spPr>
          <a:xfrm>
            <a:off x="1371600" y="6248400"/>
            <a:ext cx="6705599"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0" name="Shape 30"/>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 name="Shape 34"/>
        <p:cNvGrpSpPr/>
        <p:nvPr/>
      </p:nvGrpSpPr>
      <p:grpSpPr>
        <a:xfrm>
          <a:off x="0" y="0"/>
          <a:ext cx="0" cy="0"/>
          <a:chOff x="0" y="0"/>
          <a:chExt cx="0" cy="0"/>
        </a:xfrm>
      </p:grpSpPr>
      <p:cxnSp>
        <p:nvCxnSpPr>
          <p:cNvPr id="35" name="Shape 3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36" name="Shape 3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37" name="Shape 3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8" name="Shape 3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39" name="Shape 3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40" name="Shape 4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41" name="Shape 4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42" name="Shape 4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 name="Shape 47"/>
        <p:cNvGrpSpPr/>
        <p:nvPr/>
      </p:nvGrpSpPr>
      <p:grpSpPr>
        <a:xfrm>
          <a:off x="0" y="0"/>
          <a:ext cx="0" cy="0"/>
          <a:chOff x="0" y="0"/>
          <a:chExt cx="0" cy="0"/>
        </a:xfrm>
      </p:grpSpPr>
      <p:cxnSp>
        <p:nvCxnSpPr>
          <p:cNvPr id="48" name="Shape 4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49" name="Shape 4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50" name="Shape 5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51" name="Shape 5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52" name="Shape 5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53" name="Shape 5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54" name="Shape 5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55" name="Shape 5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6" name="Shape 5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0" name="Shape 60"/>
        <p:cNvGrpSpPr/>
        <p:nvPr/>
      </p:nvGrpSpPr>
      <p:grpSpPr>
        <a:xfrm>
          <a:off x="0" y="0"/>
          <a:ext cx="0" cy="0"/>
          <a:chOff x="0" y="0"/>
          <a:chExt cx="0" cy="0"/>
        </a:xfrm>
      </p:grpSpPr>
      <p:cxnSp>
        <p:nvCxnSpPr>
          <p:cNvPr id="61" name="Shape 61"/>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62" name="Shape 62"/>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63" name="Shape 63"/>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64" name="Shape 6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65" name="Shape 65"/>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66" name="Shape 66"/>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67" name="Shape 67"/>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68" name="Shape 68"/>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9" name="Shape 69"/>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4" name="Shape 74"/>
        <p:cNvGrpSpPr/>
        <p:nvPr/>
      </p:nvGrpSpPr>
      <p:grpSpPr>
        <a:xfrm>
          <a:off x="0" y="0"/>
          <a:ext cx="0" cy="0"/>
          <a:chOff x="0" y="0"/>
          <a:chExt cx="0" cy="0"/>
        </a:xfrm>
      </p:grpSpPr>
      <p:cxnSp>
        <p:nvCxnSpPr>
          <p:cNvPr id="75" name="Shape 7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76" name="Shape 7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77" name="Shape 7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78" name="Shape 7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79" name="Shape 7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80" name="Shape 8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81" name="Shape 8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82" name="Shape 8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3" name="Shape 8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0" name="Shape 90"/>
        <p:cNvGrpSpPr/>
        <p:nvPr/>
      </p:nvGrpSpPr>
      <p:grpSpPr>
        <a:xfrm>
          <a:off x="0" y="0"/>
          <a:ext cx="0" cy="0"/>
          <a:chOff x="0" y="0"/>
          <a:chExt cx="0" cy="0"/>
        </a:xfrm>
      </p:grpSpPr>
      <p:cxnSp>
        <p:nvCxnSpPr>
          <p:cNvPr id="91" name="Shape 91"/>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92" name="Shape 92"/>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93" name="Shape 93"/>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94" name="Shape 9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95" name="Shape 95"/>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96" name="Shape 96"/>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97" name="Shape 97"/>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98" name="Shape 98"/>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9" name="Shape 99"/>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3"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2" name="Shape 102"/>
        <p:cNvGrpSpPr/>
        <p:nvPr/>
      </p:nvGrpSpPr>
      <p:grpSpPr>
        <a:xfrm>
          <a:off x="0" y="0"/>
          <a:ext cx="0" cy="0"/>
          <a:chOff x="0" y="0"/>
          <a:chExt cx="0" cy="0"/>
        </a:xfrm>
      </p:grpSpPr>
      <p:cxnSp>
        <p:nvCxnSpPr>
          <p:cNvPr id="103" name="Shape 103"/>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04" name="Shape 104"/>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105" name="Shape 105"/>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06" name="Shape 106"/>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07" name="Shape 107"/>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08" name="Shape 108"/>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09" name="Shape 109"/>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110" name="Shape 110"/>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1" name="Shape 111"/>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3" name="Shape 113"/>
        <p:cNvGrpSpPr/>
        <p:nvPr/>
      </p:nvGrpSpPr>
      <p:grpSpPr>
        <a:xfrm>
          <a:off x="0" y="0"/>
          <a:ext cx="0" cy="0"/>
          <a:chOff x="0" y="0"/>
          <a:chExt cx="0" cy="0"/>
        </a:xfrm>
      </p:grpSpPr>
      <p:cxnSp>
        <p:nvCxnSpPr>
          <p:cNvPr id="114" name="Shape 114"/>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15" name="Shape 115"/>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cxnSp>
        <p:nvCxnSpPr>
          <p:cNvPr id="116" name="Shape 1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17" name="Shape 1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18" name="Shape 1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19" name="Shape 119"/>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20" name="Shape 120"/>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al"/>
              <a:buChar char="•"/>
              <a:defRPr/>
            </a:lvl1pPr>
            <a:lvl2pPr indent="-82550" lvl="1" marL="742950" marR="0" rtl="0" algn="l">
              <a:spcBef>
                <a:spcPts val="640"/>
              </a:spcBef>
              <a:spcAft>
                <a:spcPts val="0"/>
              </a:spcAft>
              <a:buClr>
                <a:srgbClr val="CCECFF"/>
              </a:buClr>
              <a:buFont typeface="Arial"/>
              <a:buChar char="•"/>
              <a:defRPr/>
            </a:lvl2pPr>
            <a:lvl3pPr indent="-50800" lvl="2" marL="1143000" marR="0" rtl="0" algn="l">
              <a:spcBef>
                <a:spcPts val="560"/>
              </a:spcBef>
              <a:spcAft>
                <a:spcPts val="0"/>
              </a:spcAft>
              <a:buClr>
                <a:schemeClr val="lt1"/>
              </a:buClr>
              <a:buFont typeface="Arial"/>
              <a:buChar char="•"/>
              <a:defRPr/>
            </a:lvl3pPr>
            <a:lvl4pPr indent="-76200" lvl="3" marL="1600200" marR="0" rtl="0" algn="l">
              <a:spcBef>
                <a:spcPts val="480"/>
              </a:spcBef>
              <a:spcAft>
                <a:spcPts val="0"/>
              </a:spcAft>
              <a:buClr>
                <a:schemeClr val="lt1"/>
              </a:buClr>
              <a:buFont typeface="Arial"/>
              <a:buChar char="•"/>
              <a:defRPr/>
            </a:lvl4pPr>
            <a:lvl5pPr indent="-101600" lvl="4" marL="2057400" marR="0" rtl="0" algn="l">
              <a:spcBef>
                <a:spcPts val="400"/>
              </a:spcBef>
              <a:spcAft>
                <a:spcPts val="0"/>
              </a:spcAft>
              <a:buClr>
                <a:srgbClr val="CCECFF"/>
              </a:buClr>
              <a:buFont typeface="Arial"/>
              <a:buChar char="•"/>
              <a:defRPr/>
            </a:lvl5pPr>
            <a:lvl6pPr indent="-101600" lvl="5" marL="2514600" marR="0" rtl="0" algn="l">
              <a:spcBef>
                <a:spcPts val="400"/>
              </a:spcBef>
              <a:spcAft>
                <a:spcPts val="0"/>
              </a:spcAft>
              <a:buClr>
                <a:srgbClr val="CCECFF"/>
              </a:buClr>
              <a:buFont typeface="Arial"/>
              <a:buChar char="•"/>
              <a:defRPr/>
            </a:lvl6pPr>
            <a:lvl7pPr indent="-101600" lvl="6" marL="2971800" marR="0" rtl="0" algn="l">
              <a:spcBef>
                <a:spcPts val="400"/>
              </a:spcBef>
              <a:spcAft>
                <a:spcPts val="0"/>
              </a:spcAft>
              <a:buClr>
                <a:srgbClr val="CCECFF"/>
              </a:buClr>
              <a:buFont typeface="Arial"/>
              <a:buChar char="•"/>
              <a:defRPr/>
            </a:lvl7pPr>
            <a:lvl8pPr indent="-101600" lvl="7" marL="3429000" marR="0" rtl="0" algn="l">
              <a:spcBef>
                <a:spcPts val="400"/>
              </a:spcBef>
              <a:spcAft>
                <a:spcPts val="0"/>
              </a:spcAft>
              <a:buClr>
                <a:srgbClr val="CCECFF"/>
              </a:buClr>
              <a:buFont typeface="Arial"/>
              <a:buChar char="•"/>
              <a:defRPr/>
            </a:lvl8pPr>
            <a:lvl9pPr indent="-101600" lvl="8" marL="3886200" marR="0" rtl="0" algn="l">
              <a:spcBef>
                <a:spcPts val="400"/>
              </a:spcBef>
              <a:spcAft>
                <a:spcPts val="0"/>
              </a:spcAft>
              <a:buClr>
                <a:srgbClr val="CCECFF"/>
              </a:buClr>
              <a:buFont typeface="Arial"/>
              <a:buChar char="•"/>
              <a:defRPr/>
            </a:lvl9pPr>
          </a:lstStyle>
          <a:p/>
        </p:txBody>
      </p:sp>
      <p:sp>
        <p:nvSpPr>
          <p:cNvPr id="121" name="Shape 121"/>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2" name="Shape 122"/>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5"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nvSpPr>
        <p:spPr>
          <a:xfrm>
            <a:off x="1371600" y="6248400"/>
            <a:ext cx="6705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a:t>
            </a:r>
            <a:r>
              <a:rPr b="0" baseline="30000" i="1" lang="en-US" sz="1200" u="none" cap="none" strike="noStrike">
                <a:solidFill>
                  <a:schemeClr val="dk1"/>
                </a:solidFill>
                <a:latin typeface="Garamond"/>
                <a:ea typeface="Garamond"/>
                <a:cs typeface="Garamond"/>
                <a:sym typeface="Garamond"/>
              </a:rPr>
              <a:t>th</a:t>
            </a:r>
            <a:r>
              <a:rPr b="0" i="1" lang="en-US" sz="1200" u="none" cap="none" strike="noStrike">
                <a:solidFill>
                  <a:schemeClr val="dk1"/>
                </a:solidFill>
                <a:latin typeface="Garamond"/>
                <a:ea typeface="Garamond"/>
                <a:cs typeface="Garamond"/>
                <a:sym typeface="Garamond"/>
              </a:rPr>
              <a:t>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173" name="Shape 173"/>
          <p:cNvSpPr txBox="1"/>
          <p:nvPr/>
        </p:nvSpPr>
        <p:spPr>
          <a:xfrm>
            <a:off x="0" y="6400800"/>
            <a:ext cx="9144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3 -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174" name="Shape 174"/>
          <p:cNvSpPr txBox="1"/>
          <p:nvPr>
            <p:ph type="ctrTitle"/>
          </p:nvPr>
        </p:nvSpPr>
        <p:spPr>
          <a:xfrm>
            <a:off x="304800" y="1371600"/>
            <a:ext cx="84582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1"/>
              </a:buClr>
              <a:buSzPct val="25000"/>
              <a:buFont typeface="Arial"/>
              <a:buNone/>
            </a:pPr>
            <a:r>
              <a:rPr b="1" i="0" lang="en-US" sz="4400" u="none" cap="none" strike="noStrike">
                <a:solidFill>
                  <a:schemeClr val="dk1"/>
                </a:solidFill>
                <a:latin typeface="Arial"/>
                <a:ea typeface="Arial"/>
                <a:cs typeface="Arial"/>
                <a:sym typeface="Arial"/>
              </a:rPr>
              <a:t>Systems Analysis and Design</a:t>
            </a:r>
            <a:br>
              <a:rPr b="1" i="0" lang="en-US" sz="4400" u="none" cap="none" strike="noStrike">
                <a:solidFill>
                  <a:schemeClr val="dk1"/>
                </a:solidFill>
                <a:latin typeface="Arial"/>
                <a:ea typeface="Arial"/>
                <a:cs typeface="Arial"/>
                <a:sym typeface="Arial"/>
              </a:rPr>
            </a:br>
            <a:r>
              <a:rPr b="1" i="0" lang="en-US" sz="3600" u="none" cap="none" strike="noStrike">
                <a:solidFill>
                  <a:schemeClr val="dk1"/>
                </a:solidFill>
                <a:latin typeface="Arial"/>
                <a:ea typeface="Arial"/>
                <a:cs typeface="Arial"/>
                <a:sym typeface="Arial"/>
              </a:rPr>
              <a:t>Fourth Edition</a:t>
            </a:r>
          </a:p>
        </p:txBody>
      </p:sp>
      <p:sp>
        <p:nvSpPr>
          <p:cNvPr id="175" name="Shape 175"/>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sp>
        <p:nvSpPr>
          <p:cNvPr id="176" name="Shape 176"/>
          <p:cNvSpPr txBox="1"/>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sp>
        <p:nvSpPr>
          <p:cNvPr id="177" name="Shape 177"/>
          <p:cNvSpPr txBox="1"/>
          <p:nvPr>
            <p:ph idx="1" type="subTitle"/>
          </p:nvPr>
        </p:nvSpPr>
        <p:spPr>
          <a:xfrm>
            <a:off x="609600" y="3200400"/>
            <a:ext cx="8153399"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2400" u="none" cap="none" strike="noStrike">
                <a:solidFill>
                  <a:schemeClr val="dk1"/>
                </a:solidFill>
                <a:latin typeface="Arial"/>
                <a:ea typeface="Arial"/>
                <a:cs typeface="Arial"/>
                <a:sym typeface="Arial"/>
              </a:rPr>
              <a:t>Alan Dennis, Barbara Haley Wixom, and Roberta Roth</a:t>
            </a:r>
            <a:br>
              <a:rPr b="0" i="0" lang="en-US" sz="2400" u="none" cap="none" strike="noStrike">
                <a:solidFill>
                  <a:schemeClr val="dk1"/>
                </a:solidFill>
                <a:latin typeface="Arial"/>
                <a:ea typeface="Arial"/>
                <a:cs typeface="Arial"/>
                <a:sym typeface="Arial"/>
              </a:rPr>
            </a:br>
            <a:r>
              <a:rPr b="0" i="0" lang="en-US" sz="2400" u="none" cap="none" strike="noStrike">
                <a:solidFill>
                  <a:schemeClr val="dk1"/>
                </a:solidFill>
                <a:latin typeface="Arial"/>
                <a:ea typeface="Arial"/>
                <a:cs typeface="Arial"/>
                <a:sym typeface="Arial"/>
              </a:rPr>
              <a:t>John Wiley &amp; Sons, Inc.</a:t>
            </a:r>
          </a:p>
          <a:p>
            <a:pPr indent="0" lvl="0" marL="0" marR="0" rtl="0" algn="l">
              <a:lnSpc>
                <a:spcPct val="100000"/>
              </a:lnSpc>
              <a:spcBef>
                <a:spcPts val="480"/>
              </a:spcBef>
              <a:spcAft>
                <a:spcPts val="0"/>
              </a:spcAft>
              <a:buClr>
                <a:schemeClr val="lt1"/>
              </a:buClr>
              <a:buSzPct val="25000"/>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480"/>
              </a:spcBef>
              <a:spcAft>
                <a:spcPts val="0"/>
              </a:spcAft>
              <a:buClr>
                <a:schemeClr val="lt1"/>
              </a:buClr>
              <a:buSzPct val="25000"/>
              <a:buFont typeface="Arial"/>
              <a:buNone/>
            </a:pPr>
            <a:r>
              <a:rPr b="0" i="0" lang="en-US" sz="2400" u="none" cap="none" strike="noStrike">
                <a:solidFill>
                  <a:srgbClr val="CC0000"/>
                </a:solidFill>
                <a:latin typeface="Arial"/>
                <a:ea typeface="Arial"/>
                <a:cs typeface="Arial"/>
                <a:sym typeface="Arial"/>
              </a:rPr>
              <a:t>Slides by Candace S. Garrod</a:t>
            </a:r>
          </a:p>
          <a:p>
            <a:pPr indent="0" lvl="0" marL="0" marR="0" rtl="0" algn="l">
              <a:lnSpc>
                <a:spcPct val="100000"/>
              </a:lnSpc>
              <a:spcBef>
                <a:spcPts val="480"/>
              </a:spcBef>
              <a:spcAft>
                <a:spcPts val="0"/>
              </a:spcAft>
              <a:buClr>
                <a:schemeClr val="lt1"/>
              </a:buClr>
              <a:buSzPct val="25000"/>
              <a:buFont typeface="Arial"/>
              <a:buNone/>
            </a:pPr>
            <a:r>
              <a:rPr b="0" i="0" lang="en-US" sz="2400" u="none" cap="none" strike="noStrike">
                <a:solidFill>
                  <a:srgbClr val="CC0000"/>
                </a:solidFill>
                <a:latin typeface="Arial"/>
                <a:ea typeface="Arial"/>
                <a:cs typeface="Arial"/>
                <a:sym typeface="Arial"/>
              </a:rPr>
              <a:t>                     Red Rocks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46" name="Shape 24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47" name="Shape 24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Infrastructure Analyst</a:t>
            </a:r>
          </a:p>
        </p:txBody>
      </p:sp>
      <p:sp>
        <p:nvSpPr>
          <p:cNvPr id="248" name="Shape 24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Focuses on technical issues surrounding the ways the system will interact with the organization’s technical infrastructure</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Ensures that the new information system conforms to organization standards</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Identifies infrastructure changes</a:t>
            </a:r>
          </a:p>
          <a:p>
            <a:pPr indent="-342900" lvl="0" marL="342900" marR="0" rtl="0" algn="l">
              <a:spcBef>
                <a:spcPts val="720"/>
              </a:spcBef>
              <a:spcAft>
                <a:spcPts val="0"/>
              </a:spcAft>
              <a:buClr>
                <a:schemeClr val="lt1"/>
              </a:buClr>
              <a:buSzPct val="109999"/>
              <a:buFont typeface="Arial"/>
              <a:buNone/>
            </a:pPr>
            <a:r>
              <a:t/>
            </a:r>
            <a:endParaRPr b="0" i="0" sz="36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54" name="Shape 25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55" name="Shape 25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Change Management Analyst</a:t>
            </a:r>
          </a:p>
        </p:txBody>
      </p:sp>
      <p:sp>
        <p:nvSpPr>
          <p:cNvPr id="256" name="Shape 25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Focuses on the people and management issues surrounding the system installation.</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Ensures that adequate documentation and support are available to users.</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Provides user training.</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Develops strategies to overcome resistance to change.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62" name="Shape 26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63" name="Shape 26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Project Manager</a:t>
            </a:r>
          </a:p>
        </p:txBody>
      </p:sp>
      <p:sp>
        <p:nvSpPr>
          <p:cNvPr id="264" name="Shape 264"/>
          <p:cNvSpPr txBox="1"/>
          <p:nvPr>
            <p:ph idx="1" type="body"/>
          </p:nvPr>
        </p:nvSpPr>
        <p:spPr>
          <a:xfrm>
            <a:off x="381000" y="1676400"/>
            <a:ext cx="8191499"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Highly experienced systems analyst.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Ensures that the project is completed on time and within budget.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Makes sure the system delivers the expected vale to the organization.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nvSpPr>
        <p:spPr>
          <a:xfrm>
            <a:off x="1371600" y="6248400"/>
            <a:ext cx="6705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a:t>
            </a:r>
            <a:r>
              <a:rPr b="0" baseline="30000" i="1" lang="en-US" sz="1200" u="none" cap="none" strike="noStrike">
                <a:solidFill>
                  <a:schemeClr val="dk1"/>
                </a:solidFill>
                <a:latin typeface="Garamond"/>
                <a:ea typeface="Garamond"/>
                <a:cs typeface="Garamond"/>
                <a:sym typeface="Garamond"/>
              </a:rPr>
              <a:t>th</a:t>
            </a:r>
            <a:r>
              <a:rPr b="0" i="1" lang="en-US" sz="1200" u="none" cap="none" strike="noStrike">
                <a:solidFill>
                  <a:schemeClr val="dk1"/>
                </a:solidFill>
                <a:latin typeface="Garamond"/>
                <a:ea typeface="Garamond"/>
                <a:cs typeface="Garamond"/>
                <a:sym typeface="Garamond"/>
              </a:rPr>
              <a:t>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71" name="Shape 271"/>
          <p:cNvSpPr txBox="1"/>
          <p:nvPr/>
        </p:nvSpPr>
        <p:spPr>
          <a:xfrm>
            <a:off x="0" y="6400800"/>
            <a:ext cx="9144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3 -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72" name="Shape 272"/>
          <p:cNvSpPr txBox="1"/>
          <p:nvPr>
            <p:ph type="ctrTitle"/>
          </p:nvPr>
        </p:nvSpPr>
        <p:spPr>
          <a:xfrm>
            <a:off x="381000" y="1600200"/>
            <a:ext cx="84582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The Systems Development Life Cycle (SDLC)</a:t>
            </a:r>
          </a:p>
        </p:txBody>
      </p:sp>
      <p:sp>
        <p:nvSpPr>
          <p:cNvPr id="273" name="Shape 273"/>
          <p:cNvSpPr txBox="1"/>
          <p:nvPr/>
        </p:nvSpPr>
        <p:spPr>
          <a:xfrm>
            <a:off x="1295400" y="3048000"/>
            <a:ext cx="6858000" cy="30464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3200" u="none" cap="none" strike="noStrike">
                <a:solidFill>
                  <a:schemeClr val="dk1"/>
                </a:solidFill>
                <a:latin typeface="Arial"/>
                <a:ea typeface="Arial"/>
                <a:cs typeface="Arial"/>
                <a:sym typeface="Arial"/>
              </a:rPr>
              <a:t>The </a:t>
            </a:r>
            <a:r>
              <a:rPr b="1" i="0" lang="en-US" sz="3200" u="none" cap="none" strike="noStrike">
                <a:solidFill>
                  <a:schemeClr val="dk1"/>
                </a:solidFill>
                <a:latin typeface="Arial"/>
                <a:ea typeface="Arial"/>
                <a:cs typeface="Arial"/>
                <a:sym typeface="Arial"/>
              </a:rPr>
              <a:t>SDLC</a:t>
            </a:r>
            <a:r>
              <a:rPr b="0" i="0" lang="en-US" sz="3200" u="none" cap="none" strike="noStrike">
                <a:solidFill>
                  <a:schemeClr val="dk1"/>
                </a:solidFill>
                <a:latin typeface="Arial"/>
                <a:ea typeface="Arial"/>
                <a:cs typeface="Arial"/>
                <a:sym typeface="Arial"/>
              </a:rPr>
              <a:t> is composed of four fundamental phases:</a:t>
            </a:r>
          </a:p>
          <a:p>
            <a:pPr indent="0" lvl="1"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Planning</a:t>
            </a:r>
          </a:p>
          <a:p>
            <a:pPr indent="0" lvl="1"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Analysis</a:t>
            </a:r>
          </a:p>
          <a:p>
            <a:pPr indent="0" lvl="1"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Design</a:t>
            </a:r>
          </a:p>
          <a:p>
            <a:pPr indent="0" lvl="1"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Implementation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x="0" y="0"/>
          <a:ext cx="0" cy="0"/>
          <a:chOff x="0" y="0"/>
          <a:chExt cx="0" cy="0"/>
        </a:xfrm>
      </p:grpSpPr>
      <p:sp>
        <p:nvSpPr>
          <p:cNvPr id="278" name="Shape 27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79" name="Shape 27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80" name="Shape 28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Each of the phases include a set of steps, which rely on techniques that produce specific document files that provide understanding about the project.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86" name="Shape 28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87" name="Shape 28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To Understand the SDLC:</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dk1"/>
                </a:solidFill>
                <a:latin typeface="Arial"/>
                <a:ea typeface="Arial"/>
                <a:cs typeface="Arial"/>
                <a:sym typeface="Arial"/>
              </a:rPr>
              <a:t>Each phase consists of steps that lead to specific deliverables</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dk1"/>
                </a:solidFill>
                <a:latin typeface="Arial"/>
                <a:ea typeface="Arial"/>
                <a:cs typeface="Arial"/>
                <a:sym typeface="Arial"/>
              </a:rPr>
              <a:t>The system evolves through gradual refinement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93" name="Shape 29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94" name="Shape 29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This phase is the fundamental process of understanding why an information system should be built.</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Planning phase will also determine how the project team will go about building the information system.</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Planning phase is composed of two planning steps.</a:t>
            </a:r>
          </a:p>
        </p:txBody>
      </p:sp>
      <p:sp>
        <p:nvSpPr>
          <p:cNvPr id="295" name="Shape 295"/>
          <p:cNvSpPr txBox="1"/>
          <p:nvPr/>
        </p:nvSpPr>
        <p:spPr>
          <a:xfrm>
            <a:off x="1371600" y="533400"/>
            <a:ext cx="6172199"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Phase I: Planning</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01" name="Shape 301"/>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02" name="Shape 30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571500" lvl="0" marL="571500" marR="0" rtl="0" algn="l">
              <a:lnSpc>
                <a:spcPct val="100000"/>
              </a:lnSpc>
              <a:spcBef>
                <a:spcPts val="0"/>
              </a:spcBef>
              <a:spcAft>
                <a:spcPts val="0"/>
              </a:spcAft>
              <a:buClr>
                <a:schemeClr val="lt1"/>
              </a:buClr>
              <a:buSzPct val="110000"/>
              <a:buFont typeface="Arial"/>
              <a:buAutoNum type="arabicPeriod"/>
            </a:pPr>
            <a:r>
              <a:rPr b="0" i="0" lang="en-US" sz="2800" u="none" cap="none" strike="noStrike">
                <a:solidFill>
                  <a:schemeClr val="dk1"/>
                </a:solidFill>
                <a:latin typeface="Arial"/>
                <a:ea typeface="Arial"/>
                <a:cs typeface="Arial"/>
                <a:sym typeface="Arial"/>
              </a:rPr>
              <a:t>During </a:t>
            </a:r>
            <a:r>
              <a:rPr b="1" i="0" lang="en-US" sz="2800" u="none" cap="none" strike="noStrike">
                <a:solidFill>
                  <a:schemeClr val="hlink"/>
                </a:solidFill>
                <a:latin typeface="Arial"/>
                <a:ea typeface="Arial"/>
                <a:cs typeface="Arial"/>
                <a:sym typeface="Arial"/>
              </a:rPr>
              <a:t>project initiation</a:t>
            </a:r>
            <a:r>
              <a:rPr b="0" i="0" lang="en-US" sz="2800" u="none" cap="none" strike="noStrike">
                <a:solidFill>
                  <a:schemeClr val="dk1"/>
                </a:solidFill>
                <a:latin typeface="Arial"/>
                <a:ea typeface="Arial"/>
                <a:cs typeface="Arial"/>
                <a:sym typeface="Arial"/>
              </a:rPr>
              <a:t>, the system’s business value to the organization is identified (How will it lower costs or increase revenues?).</a:t>
            </a:r>
          </a:p>
          <a:p>
            <a:pPr indent="-571500" lvl="0" marL="571500" marR="0" rtl="0" algn="l">
              <a:lnSpc>
                <a:spcPct val="100000"/>
              </a:lnSpc>
              <a:spcBef>
                <a:spcPts val="560"/>
              </a:spcBef>
              <a:spcAft>
                <a:spcPts val="0"/>
              </a:spcAft>
              <a:buClr>
                <a:schemeClr val="lt1"/>
              </a:buClr>
              <a:buSzPct val="110000"/>
              <a:buFont typeface="Arial"/>
              <a:buAutoNum type="arabicPeriod"/>
            </a:pPr>
            <a:r>
              <a:rPr b="0" i="0" lang="en-US" sz="2800" u="none" cap="none" strike="noStrike">
                <a:solidFill>
                  <a:schemeClr val="dk1"/>
                </a:solidFill>
                <a:latin typeface="Arial"/>
                <a:ea typeface="Arial"/>
                <a:cs typeface="Arial"/>
                <a:sym typeface="Arial"/>
              </a:rPr>
              <a:t>During </a:t>
            </a:r>
            <a:r>
              <a:rPr b="1" i="0" lang="en-US" sz="2800" u="none" cap="none" strike="noStrike">
                <a:solidFill>
                  <a:schemeClr val="hlink"/>
                </a:solidFill>
                <a:latin typeface="Arial"/>
                <a:ea typeface="Arial"/>
                <a:cs typeface="Arial"/>
                <a:sym typeface="Arial"/>
              </a:rPr>
              <a:t>project management</a:t>
            </a:r>
            <a:r>
              <a:rPr b="0" i="0" lang="en-US" sz="2800" u="none" cap="none" strike="noStrike">
                <a:solidFill>
                  <a:schemeClr val="dk1"/>
                </a:solidFill>
                <a:latin typeface="Arial"/>
                <a:ea typeface="Arial"/>
                <a:cs typeface="Arial"/>
                <a:sym typeface="Arial"/>
              </a:rPr>
              <a:t>, the project manager creates a work plan, staffs the project, and puts techniques in place to help the project team control and direct the project through the entire SDLC.</a:t>
            </a:r>
          </a:p>
          <a:p>
            <a:pPr indent="-571500" lvl="0" marL="571500" marR="0" rtl="0" algn="l">
              <a:lnSpc>
                <a:spcPct val="100000"/>
              </a:lnSpc>
              <a:spcBef>
                <a:spcPts val="560"/>
              </a:spcBef>
              <a:spcAft>
                <a:spcPts val="0"/>
              </a:spcAft>
              <a:buClr>
                <a:schemeClr val="lt1"/>
              </a:buClr>
              <a:buSzPct val="25000"/>
              <a:buFont typeface="Arial"/>
              <a:buNone/>
            </a:pPr>
            <a:r>
              <a:t/>
            </a:r>
            <a:endParaRPr b="0" i="0" sz="2800" u="none" cap="none" strike="noStrike">
              <a:solidFill>
                <a:schemeClr val="dk1"/>
              </a:solidFill>
              <a:latin typeface="Arial"/>
              <a:ea typeface="Arial"/>
              <a:cs typeface="Arial"/>
              <a:sym typeface="Arial"/>
            </a:endParaRPr>
          </a:p>
          <a:p>
            <a:pPr indent="-342900" lvl="0" marL="342900" marR="0" rtl="0" algn="l">
              <a:spcBef>
                <a:spcPts val="560"/>
              </a:spcBef>
              <a:spcAft>
                <a:spcPts val="0"/>
              </a:spcAft>
              <a:buClr>
                <a:schemeClr val="lt1"/>
              </a:buClr>
              <a:buSzPct val="110000"/>
              <a:buFont typeface="Arial"/>
              <a:buNone/>
            </a:pPr>
            <a:r>
              <a:t/>
            </a:r>
            <a:endParaRPr b="0" i="0" sz="2800" u="none" cap="none" strike="noStrike">
              <a:solidFill>
                <a:schemeClr val="dk1"/>
              </a:solidFill>
              <a:latin typeface="Arial"/>
              <a:ea typeface="Arial"/>
              <a:cs typeface="Arial"/>
              <a:sym typeface="Arial"/>
            </a:endParaRPr>
          </a:p>
        </p:txBody>
      </p:sp>
      <p:sp>
        <p:nvSpPr>
          <p:cNvPr id="303" name="Shape 303"/>
          <p:cNvSpPr txBox="1"/>
          <p:nvPr/>
        </p:nvSpPr>
        <p:spPr>
          <a:xfrm>
            <a:off x="1600200" y="685800"/>
            <a:ext cx="5562600"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Two Planning Steps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09" name="Shape 30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10" name="Shape 31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The analysis phase answers the questions of who will use the system, what the system will do, and where and when it will be used.</a:t>
            </a:r>
          </a:p>
          <a:p>
            <a:pPr indent="-342900" lvl="0" marL="342900" marR="0" rtl="0" algn="l">
              <a:lnSpc>
                <a:spcPct val="90000"/>
              </a:lnSpc>
              <a:spcBef>
                <a:spcPts val="56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During this phase the project team investigates any current system(s), identifies improvement opportunities, and develops a concept for the new system.</a:t>
            </a:r>
          </a:p>
          <a:p>
            <a:pPr indent="-342900" lvl="0" marL="342900" marR="0" rtl="0" algn="l">
              <a:lnSpc>
                <a:spcPct val="90000"/>
              </a:lnSpc>
              <a:spcBef>
                <a:spcPts val="56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This phase has three analysis steps.</a:t>
            </a:r>
          </a:p>
        </p:txBody>
      </p:sp>
      <p:sp>
        <p:nvSpPr>
          <p:cNvPr id="311" name="Shape 311"/>
          <p:cNvSpPr txBox="1"/>
          <p:nvPr/>
        </p:nvSpPr>
        <p:spPr>
          <a:xfrm>
            <a:off x="1219200" y="609600"/>
            <a:ext cx="6248399"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Phase II: Analysis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6" name="Shape 316"/>
        <p:cNvGrpSpPr/>
        <p:nvPr/>
      </p:nvGrpSpPr>
      <p:grpSpPr>
        <a:xfrm>
          <a:off x="0" y="0"/>
          <a:ext cx="0" cy="0"/>
          <a:chOff x="0" y="0"/>
          <a:chExt cx="0" cy="0"/>
        </a:xfrm>
      </p:grpSpPr>
      <p:sp>
        <p:nvSpPr>
          <p:cNvPr id="317" name="Shape 31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18" name="Shape 31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19" name="Shape 31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Three Analysis Steps</a:t>
            </a:r>
          </a:p>
        </p:txBody>
      </p:sp>
      <p:sp>
        <p:nvSpPr>
          <p:cNvPr id="320" name="Shape 32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571500" lvl="0" marL="571500" marR="0" rtl="0" algn="l">
              <a:lnSpc>
                <a:spcPct val="90000"/>
              </a:lnSpc>
              <a:spcBef>
                <a:spcPts val="0"/>
              </a:spcBef>
              <a:spcAft>
                <a:spcPts val="0"/>
              </a:spcAft>
              <a:buClr>
                <a:schemeClr val="lt1"/>
              </a:buClr>
              <a:buSzPct val="110000"/>
              <a:buFont typeface="Arial"/>
              <a:buAutoNum type="arabicPeriod"/>
            </a:pPr>
            <a:r>
              <a:rPr b="1" i="0" lang="en-US" sz="2800" u="none" cap="none" strike="noStrike">
                <a:solidFill>
                  <a:schemeClr val="hlink"/>
                </a:solidFill>
                <a:latin typeface="Arial"/>
                <a:ea typeface="Arial"/>
                <a:cs typeface="Arial"/>
                <a:sym typeface="Arial"/>
              </a:rPr>
              <a:t>Analysis strategy</a:t>
            </a:r>
            <a:r>
              <a:rPr b="0" i="0" lang="en-US" sz="2800" u="none" cap="none" strike="noStrike">
                <a:solidFill>
                  <a:schemeClr val="hlink"/>
                </a:solidFill>
                <a:latin typeface="Arial"/>
                <a:ea typeface="Arial"/>
                <a:cs typeface="Arial"/>
                <a:sym typeface="Arial"/>
              </a:rPr>
              <a:t>: </a:t>
            </a:r>
            <a:r>
              <a:rPr b="0" i="0" lang="en-US" sz="2800" u="none" cap="none" strike="noStrike">
                <a:solidFill>
                  <a:schemeClr val="dk1"/>
                </a:solidFill>
                <a:latin typeface="Arial"/>
                <a:ea typeface="Arial"/>
                <a:cs typeface="Arial"/>
                <a:sym typeface="Arial"/>
              </a:rPr>
              <a:t>This is developed to guide the projects team’s efforts. This includes an analysis of the current system.</a:t>
            </a:r>
          </a:p>
          <a:p>
            <a:pPr indent="-571500" lvl="0" marL="571500" marR="0" rtl="0" algn="l">
              <a:lnSpc>
                <a:spcPct val="90000"/>
              </a:lnSpc>
              <a:spcBef>
                <a:spcPts val="560"/>
              </a:spcBef>
              <a:spcAft>
                <a:spcPts val="0"/>
              </a:spcAft>
              <a:buClr>
                <a:schemeClr val="lt1"/>
              </a:buClr>
              <a:buSzPct val="110000"/>
              <a:buFont typeface="Arial"/>
              <a:buAutoNum type="arabicPeriod"/>
            </a:pPr>
            <a:r>
              <a:rPr b="1" i="0" lang="en-US" sz="2800" u="none" cap="none" strike="noStrike">
                <a:solidFill>
                  <a:schemeClr val="hlink"/>
                </a:solidFill>
                <a:latin typeface="Arial"/>
                <a:ea typeface="Arial"/>
                <a:cs typeface="Arial"/>
                <a:sym typeface="Arial"/>
              </a:rPr>
              <a:t>Requirements gathering</a:t>
            </a:r>
            <a:r>
              <a:rPr b="0" i="0" lang="en-US" sz="2800" u="none" cap="none" strike="noStrike">
                <a:solidFill>
                  <a:schemeClr val="hlink"/>
                </a:solidFill>
                <a:latin typeface="Arial"/>
                <a:ea typeface="Arial"/>
                <a:cs typeface="Arial"/>
                <a:sym typeface="Arial"/>
              </a:rPr>
              <a:t>: </a:t>
            </a:r>
            <a:r>
              <a:rPr b="0" i="0" lang="en-US" sz="2800" u="none" cap="none" strike="noStrike">
                <a:solidFill>
                  <a:schemeClr val="dk1"/>
                </a:solidFill>
                <a:latin typeface="Arial"/>
                <a:ea typeface="Arial"/>
                <a:cs typeface="Arial"/>
                <a:sym typeface="Arial"/>
              </a:rPr>
              <a:t>The analysis of this information leads to the development of a concept for a new system. This concept is used to build a set of analysis models.</a:t>
            </a:r>
          </a:p>
          <a:p>
            <a:pPr indent="-571500" lvl="0" marL="571500" marR="0" rtl="0" algn="l">
              <a:lnSpc>
                <a:spcPct val="90000"/>
              </a:lnSpc>
              <a:spcBef>
                <a:spcPts val="560"/>
              </a:spcBef>
              <a:spcAft>
                <a:spcPts val="0"/>
              </a:spcAft>
              <a:buClr>
                <a:schemeClr val="lt1"/>
              </a:buClr>
              <a:buSzPct val="110000"/>
              <a:buFont typeface="Arial"/>
              <a:buAutoNum type="arabicPeriod"/>
            </a:pPr>
            <a:r>
              <a:rPr b="1" i="0" lang="en-US" sz="2800" u="none" cap="none" strike="noStrike">
                <a:solidFill>
                  <a:schemeClr val="hlink"/>
                </a:solidFill>
                <a:latin typeface="Arial"/>
                <a:ea typeface="Arial"/>
                <a:cs typeface="Arial"/>
                <a:sym typeface="Arial"/>
              </a:rPr>
              <a:t>System proposal</a:t>
            </a:r>
            <a:r>
              <a:rPr b="0" i="0" lang="en-US" sz="2800" u="none" cap="none" strike="noStrike">
                <a:solidFill>
                  <a:schemeClr val="dk1"/>
                </a:solidFill>
                <a:latin typeface="Arial"/>
                <a:ea typeface="Arial"/>
                <a:cs typeface="Arial"/>
                <a:sym typeface="Arial"/>
              </a:rPr>
              <a:t>: The proposal is presented to the project sponsor and other key individuals who decide whether the project should continue to move forward.</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nvSpPr>
        <p:spPr>
          <a:xfrm>
            <a:off x="1371600" y="6248400"/>
            <a:ext cx="6705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a:t>
            </a:r>
            <a:r>
              <a:rPr b="0" baseline="30000" i="1" lang="en-US" sz="1200" u="none" cap="none" strike="noStrike">
                <a:solidFill>
                  <a:schemeClr val="dk1"/>
                </a:solidFill>
                <a:latin typeface="Garamond"/>
                <a:ea typeface="Garamond"/>
                <a:cs typeface="Garamond"/>
                <a:sym typeface="Garamond"/>
              </a:rPr>
              <a:t>th</a:t>
            </a:r>
            <a:r>
              <a:rPr b="0" i="1" lang="en-US" sz="1200" u="none" cap="none" strike="noStrike">
                <a:solidFill>
                  <a:schemeClr val="dk1"/>
                </a:solidFill>
                <a:latin typeface="Garamond"/>
                <a:ea typeface="Garamond"/>
                <a:cs typeface="Garamond"/>
                <a:sym typeface="Garamond"/>
              </a:rPr>
              <a:t>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184" name="Shape 184"/>
          <p:cNvSpPr txBox="1"/>
          <p:nvPr/>
        </p:nvSpPr>
        <p:spPr>
          <a:xfrm>
            <a:off x="0" y="6400800"/>
            <a:ext cx="9144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3 -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185" name="Shape 185"/>
          <p:cNvSpPr txBox="1"/>
          <p:nvPr>
            <p:ph type="ctrTitle"/>
          </p:nvPr>
        </p:nvSpPr>
        <p:spPr>
          <a:xfrm>
            <a:off x="990600" y="1600200"/>
            <a:ext cx="7467600" cy="1295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The Systems Analyst and Information Systems Development</a:t>
            </a:r>
          </a:p>
        </p:txBody>
      </p:sp>
      <p:sp>
        <p:nvSpPr>
          <p:cNvPr id="186" name="Shape 186"/>
          <p:cNvSpPr txBox="1"/>
          <p:nvPr>
            <p:ph idx="1" type="subTitle"/>
          </p:nvPr>
        </p:nvSpPr>
        <p:spPr>
          <a:xfrm>
            <a:off x="990600" y="3200400"/>
            <a:ext cx="7239000"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3600" u="none" cap="none" strike="noStrike">
                <a:solidFill>
                  <a:schemeClr val="dk1"/>
                </a:solidFill>
                <a:latin typeface="Arial"/>
                <a:ea typeface="Arial"/>
                <a:cs typeface="Arial"/>
                <a:sym typeface="Arial"/>
              </a:rPr>
              <a:t>Chapter 1</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5" name="Shape 325"/>
        <p:cNvGrpSpPr/>
        <p:nvPr/>
      </p:nvGrpSpPr>
      <p:grpSpPr>
        <a:xfrm>
          <a:off x="0" y="0"/>
          <a:ext cx="0" cy="0"/>
          <a:chOff x="0" y="0"/>
          <a:chExt cx="0" cy="0"/>
        </a:xfrm>
      </p:grpSpPr>
      <p:sp>
        <p:nvSpPr>
          <p:cNvPr id="326" name="Shape 32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27" name="Shape 32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28" name="Shape 32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The system proposal is the initial deliverable that describes what business requirements the new system should meet.</a:t>
            </a:r>
          </a:p>
          <a:p>
            <a:pPr indent="-342900" lvl="0" marL="342900" marR="0" rtl="0" algn="l">
              <a:lnSpc>
                <a:spcPct val="100000"/>
              </a:lnSpc>
              <a:spcBef>
                <a:spcPts val="56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The deliverable from this phase is both an analysis and a high-level initial design for the new system.</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2" name="Shape 332"/>
        <p:cNvGrpSpPr/>
        <p:nvPr/>
      </p:nvGrpSpPr>
      <p:grpSpPr>
        <a:xfrm>
          <a:off x="0" y="0"/>
          <a:ext cx="0" cy="0"/>
          <a:chOff x="0" y="0"/>
          <a:chExt cx="0" cy="0"/>
        </a:xfrm>
      </p:grpSpPr>
      <p:sp>
        <p:nvSpPr>
          <p:cNvPr id="333" name="Shape 33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34" name="Shape 33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35" name="Shape 33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In this phases it is decided how the system will operate, in terms of the hardware, software, and network infrastructure; the user interface, forms, and reports that will be used; and the specific programs, databases, and files that will be needed.</a:t>
            </a:r>
          </a:p>
        </p:txBody>
      </p:sp>
      <p:sp>
        <p:nvSpPr>
          <p:cNvPr id="336" name="Shape 336"/>
          <p:cNvSpPr txBox="1"/>
          <p:nvPr/>
        </p:nvSpPr>
        <p:spPr>
          <a:xfrm>
            <a:off x="1524000" y="533400"/>
            <a:ext cx="6096000"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Phase III: Design</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x="0" y="0"/>
          <a:ext cx="0" cy="0"/>
          <a:chOff x="0" y="0"/>
          <a:chExt cx="0" cy="0"/>
        </a:xfrm>
      </p:grpSpPr>
      <p:sp>
        <p:nvSpPr>
          <p:cNvPr id="341" name="Shape 34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42" name="Shape 34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43" name="Shape 34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Five Design Steps</a:t>
            </a:r>
          </a:p>
        </p:txBody>
      </p:sp>
      <p:sp>
        <p:nvSpPr>
          <p:cNvPr id="344" name="Shape 34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685800" lvl="0" marL="685800" marR="0" rtl="0" algn="l">
              <a:lnSpc>
                <a:spcPct val="80000"/>
              </a:lnSpc>
              <a:spcBef>
                <a:spcPts val="0"/>
              </a:spcBef>
              <a:spcAft>
                <a:spcPts val="0"/>
              </a:spcAft>
              <a:buClr>
                <a:schemeClr val="lt1"/>
              </a:buClr>
              <a:buSzPct val="110000"/>
              <a:buFont typeface="Arial"/>
              <a:buAutoNum type="arabicPeriod"/>
            </a:pPr>
            <a:r>
              <a:rPr b="1" i="0" lang="en-US" sz="2800" u="none" cap="none" strike="noStrike">
                <a:solidFill>
                  <a:schemeClr val="hlink"/>
                </a:solidFill>
                <a:latin typeface="Arial"/>
                <a:ea typeface="Arial"/>
                <a:cs typeface="Arial"/>
                <a:sym typeface="Arial"/>
              </a:rPr>
              <a:t>Design Strategy</a:t>
            </a:r>
            <a:r>
              <a:rPr b="0" i="0" lang="en-US" sz="2800" u="none" cap="none" strike="noStrike">
                <a:solidFill>
                  <a:schemeClr val="hlink"/>
                </a:solidFill>
                <a:latin typeface="Arial"/>
                <a:ea typeface="Arial"/>
                <a:cs typeface="Arial"/>
                <a:sym typeface="Arial"/>
              </a:rPr>
              <a:t>: </a:t>
            </a:r>
            <a:r>
              <a:rPr b="0" i="0" lang="en-US" sz="2800" u="none" cap="none" strike="noStrike">
                <a:solidFill>
                  <a:schemeClr val="dk1"/>
                </a:solidFill>
                <a:latin typeface="Arial"/>
                <a:ea typeface="Arial"/>
                <a:cs typeface="Arial"/>
                <a:sym typeface="Arial"/>
              </a:rPr>
              <a:t>This clarifies whether the system will be developed by the company or outside the company.</a:t>
            </a:r>
          </a:p>
          <a:p>
            <a:pPr indent="-685800" lvl="0" marL="685800" marR="0" rtl="0" algn="l">
              <a:lnSpc>
                <a:spcPct val="80000"/>
              </a:lnSpc>
              <a:spcBef>
                <a:spcPts val="560"/>
              </a:spcBef>
              <a:spcAft>
                <a:spcPts val="0"/>
              </a:spcAft>
              <a:buClr>
                <a:schemeClr val="lt1"/>
              </a:buClr>
              <a:buSzPct val="110000"/>
              <a:buFont typeface="Arial"/>
              <a:buAutoNum type="arabicPeriod"/>
            </a:pPr>
            <a:r>
              <a:rPr b="1" i="0" lang="en-US" sz="2800" u="none" cap="none" strike="noStrike">
                <a:solidFill>
                  <a:schemeClr val="hlink"/>
                </a:solidFill>
                <a:latin typeface="Arial"/>
                <a:ea typeface="Arial"/>
                <a:cs typeface="Arial"/>
                <a:sym typeface="Arial"/>
              </a:rPr>
              <a:t>Architecture Design</a:t>
            </a:r>
            <a:r>
              <a:rPr b="0" i="0" lang="en-US" sz="2800" u="none" cap="none" strike="noStrike">
                <a:solidFill>
                  <a:schemeClr val="hlink"/>
                </a:solidFill>
                <a:latin typeface="Arial"/>
                <a:ea typeface="Arial"/>
                <a:cs typeface="Arial"/>
                <a:sym typeface="Arial"/>
              </a:rPr>
              <a:t>: </a:t>
            </a:r>
            <a:r>
              <a:rPr b="0" i="0" lang="en-US" sz="2800" u="none" cap="none" strike="noStrike">
                <a:solidFill>
                  <a:schemeClr val="dk1"/>
                </a:solidFill>
                <a:latin typeface="Arial"/>
                <a:ea typeface="Arial"/>
                <a:cs typeface="Arial"/>
                <a:sym typeface="Arial"/>
              </a:rPr>
              <a:t>This describes the hardware, software, and network infrastructure that will be used.</a:t>
            </a:r>
          </a:p>
          <a:p>
            <a:pPr indent="-685800" lvl="0" marL="685800" marR="0" rtl="0" algn="l">
              <a:lnSpc>
                <a:spcPct val="80000"/>
              </a:lnSpc>
              <a:spcBef>
                <a:spcPts val="560"/>
              </a:spcBef>
              <a:spcAft>
                <a:spcPts val="0"/>
              </a:spcAft>
              <a:buClr>
                <a:schemeClr val="lt1"/>
              </a:buClr>
              <a:buSzPct val="110000"/>
              <a:buFont typeface="Arial"/>
              <a:buAutoNum type="arabicPeriod"/>
            </a:pPr>
            <a:r>
              <a:rPr b="1" i="0" lang="en-US" sz="2800" u="none" cap="none" strike="noStrike">
                <a:solidFill>
                  <a:schemeClr val="hlink"/>
                </a:solidFill>
                <a:latin typeface="Arial"/>
                <a:ea typeface="Arial"/>
                <a:cs typeface="Arial"/>
                <a:sym typeface="Arial"/>
              </a:rPr>
              <a:t>Database and File Specifications</a:t>
            </a:r>
            <a:r>
              <a:rPr b="0" i="0" lang="en-US" sz="2800" u="none" cap="none" strike="noStrike">
                <a:solidFill>
                  <a:schemeClr val="dk1"/>
                </a:solidFill>
                <a:latin typeface="Arial"/>
                <a:ea typeface="Arial"/>
                <a:cs typeface="Arial"/>
                <a:sym typeface="Arial"/>
              </a:rPr>
              <a:t>: These documents define what and where the data will be stored.</a:t>
            </a:r>
          </a:p>
          <a:p>
            <a:pPr indent="-685800" lvl="0" marL="685800" marR="0" rtl="0" algn="l">
              <a:lnSpc>
                <a:spcPct val="80000"/>
              </a:lnSpc>
              <a:spcBef>
                <a:spcPts val="560"/>
              </a:spcBef>
              <a:spcAft>
                <a:spcPts val="0"/>
              </a:spcAft>
              <a:buClr>
                <a:schemeClr val="lt1"/>
              </a:buClr>
              <a:buSzPct val="110000"/>
              <a:buFont typeface="Arial"/>
              <a:buAutoNum type="arabicPeriod"/>
            </a:pPr>
            <a:r>
              <a:rPr b="1" i="0" lang="en-US" sz="2800" u="none" cap="none" strike="noStrike">
                <a:solidFill>
                  <a:schemeClr val="hlink"/>
                </a:solidFill>
                <a:latin typeface="Arial"/>
                <a:ea typeface="Arial"/>
                <a:cs typeface="Arial"/>
                <a:sym typeface="Arial"/>
              </a:rPr>
              <a:t>Program Design</a:t>
            </a:r>
            <a:r>
              <a:rPr b="0" i="0" lang="en-US" sz="2800" u="none" cap="none" strike="noStrike">
                <a:solidFill>
                  <a:schemeClr val="dk1"/>
                </a:solidFill>
                <a:latin typeface="Arial"/>
                <a:ea typeface="Arial"/>
                <a:cs typeface="Arial"/>
                <a:sym typeface="Arial"/>
              </a:rPr>
              <a:t>: Defines what programs need to be written and what they will do.</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x="0" y="0"/>
          <a:ext cx="0" cy="0"/>
          <a:chOff x="0" y="0"/>
          <a:chExt cx="0" cy="0"/>
        </a:xfrm>
      </p:grpSpPr>
      <p:sp>
        <p:nvSpPr>
          <p:cNvPr id="349" name="Shape 34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50" name="Shape 35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51" name="Shape 35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During this phase, the system is either developed or purchased (in the case of packaged software).</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This phase is usually the longest and most expensive part of the process.</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phase has three steps.</a:t>
            </a:r>
          </a:p>
        </p:txBody>
      </p:sp>
      <p:sp>
        <p:nvSpPr>
          <p:cNvPr id="352" name="Shape 352"/>
          <p:cNvSpPr txBox="1"/>
          <p:nvPr/>
        </p:nvSpPr>
        <p:spPr>
          <a:xfrm>
            <a:off x="1447800" y="558800"/>
            <a:ext cx="5867400"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Phase IV: Implementation</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6" name="Shape 356"/>
        <p:cNvGrpSpPr/>
        <p:nvPr/>
      </p:nvGrpSpPr>
      <p:grpSpPr>
        <a:xfrm>
          <a:off x="0" y="0"/>
          <a:ext cx="0" cy="0"/>
          <a:chOff x="0" y="0"/>
          <a:chExt cx="0" cy="0"/>
        </a:xfrm>
      </p:grpSpPr>
      <p:sp>
        <p:nvSpPr>
          <p:cNvPr id="357" name="Shape 35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58" name="Shape 35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59" name="Shape 35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1" i="0" lang="en-US" sz="3200" u="none" cap="none" strike="noStrike">
                <a:solidFill>
                  <a:schemeClr val="hlink"/>
                </a:solidFill>
                <a:latin typeface="Arial"/>
                <a:ea typeface="Arial"/>
                <a:cs typeface="Arial"/>
                <a:sym typeface="Arial"/>
              </a:rPr>
              <a:t>System Construction</a:t>
            </a:r>
            <a:r>
              <a:rPr b="0" i="0" lang="en-US" sz="3200" u="none" cap="none" strike="noStrike">
                <a:solidFill>
                  <a:schemeClr val="dk1"/>
                </a:solidFill>
                <a:latin typeface="Arial"/>
                <a:ea typeface="Arial"/>
                <a:cs typeface="Arial"/>
                <a:sym typeface="Arial"/>
              </a:rPr>
              <a:t>: The system is built and tested to make sure it performs as designed.</a:t>
            </a:r>
          </a:p>
          <a:p>
            <a:pPr indent="-342900" lvl="0" marL="342900" marR="0" rtl="0" algn="l">
              <a:lnSpc>
                <a:spcPct val="100000"/>
              </a:lnSpc>
              <a:spcBef>
                <a:spcPts val="640"/>
              </a:spcBef>
              <a:spcAft>
                <a:spcPts val="0"/>
              </a:spcAft>
              <a:buClr>
                <a:schemeClr val="lt1"/>
              </a:buClr>
              <a:buSzPct val="110000"/>
              <a:buFont typeface="Arial"/>
              <a:buChar char="•"/>
            </a:pPr>
            <a:r>
              <a:rPr b="1" i="0" lang="en-US" sz="3200" u="none" cap="none" strike="noStrike">
                <a:solidFill>
                  <a:schemeClr val="hlink"/>
                </a:solidFill>
                <a:latin typeface="Arial"/>
                <a:ea typeface="Arial"/>
                <a:cs typeface="Arial"/>
                <a:sym typeface="Arial"/>
              </a:rPr>
              <a:t>Installation</a:t>
            </a:r>
            <a:r>
              <a:rPr b="0" i="0" lang="en-US" sz="3200" u="none" cap="none" strike="noStrike">
                <a:solidFill>
                  <a:schemeClr val="dk1"/>
                </a:solidFill>
                <a:latin typeface="Arial"/>
                <a:ea typeface="Arial"/>
                <a:cs typeface="Arial"/>
                <a:sym typeface="Arial"/>
              </a:rPr>
              <a:t>: Prepare to support the installed system.</a:t>
            </a:r>
          </a:p>
          <a:p>
            <a:pPr indent="-342900" lvl="0" marL="342900" marR="0" rtl="0" algn="l">
              <a:lnSpc>
                <a:spcPct val="100000"/>
              </a:lnSpc>
              <a:spcBef>
                <a:spcPts val="640"/>
              </a:spcBef>
              <a:spcAft>
                <a:spcPts val="0"/>
              </a:spcAft>
              <a:buClr>
                <a:schemeClr val="lt1"/>
              </a:buClr>
              <a:buSzPct val="110000"/>
              <a:buFont typeface="Arial"/>
              <a:buChar char="•"/>
            </a:pPr>
            <a:r>
              <a:rPr b="1" i="0" lang="en-US" sz="3200" u="none" cap="none" strike="noStrike">
                <a:solidFill>
                  <a:schemeClr val="hlink"/>
                </a:solidFill>
                <a:latin typeface="Arial"/>
                <a:ea typeface="Arial"/>
                <a:cs typeface="Arial"/>
                <a:sym typeface="Arial"/>
              </a:rPr>
              <a:t>Support Plan</a:t>
            </a:r>
            <a:r>
              <a:rPr b="0" i="0" lang="en-US" sz="3200" u="none" cap="none" strike="noStrike">
                <a:solidFill>
                  <a:schemeClr val="dk1"/>
                </a:solidFill>
                <a:latin typeface="Arial"/>
                <a:ea typeface="Arial"/>
                <a:cs typeface="Arial"/>
                <a:sym typeface="Arial"/>
              </a:rPr>
              <a:t>: Includes a post-implementation review.</a:t>
            </a:r>
          </a:p>
        </p:txBody>
      </p:sp>
      <p:sp>
        <p:nvSpPr>
          <p:cNvPr id="360" name="Shape 360"/>
          <p:cNvSpPr txBox="1"/>
          <p:nvPr/>
        </p:nvSpPr>
        <p:spPr>
          <a:xfrm>
            <a:off x="1600200" y="635000"/>
            <a:ext cx="6019799"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Three Implementation Steps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66" name="Shape 36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67" name="Shape 36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Project Identification and Initiation</a:t>
            </a:r>
          </a:p>
        </p:txBody>
      </p:sp>
      <p:sp>
        <p:nvSpPr>
          <p:cNvPr id="368" name="Shape 36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A project is identified when someone in the organization identifies a </a:t>
            </a:r>
            <a:r>
              <a:rPr b="0" i="0" lang="en-US" sz="3600" u="none" cap="none" strike="noStrike">
                <a:solidFill>
                  <a:schemeClr val="hlink"/>
                </a:solidFill>
                <a:latin typeface="Arial"/>
                <a:ea typeface="Arial"/>
                <a:cs typeface="Arial"/>
                <a:sym typeface="Arial"/>
              </a:rPr>
              <a:t>business need</a:t>
            </a:r>
            <a:r>
              <a:rPr b="0" i="0" lang="en-US" sz="3600" u="none" cap="none" strike="noStrike">
                <a:solidFill>
                  <a:schemeClr val="dk1"/>
                </a:solidFill>
                <a:latin typeface="Arial"/>
                <a:ea typeface="Arial"/>
                <a:cs typeface="Arial"/>
                <a:sym typeface="Arial"/>
              </a:rPr>
              <a:t> to build a system.</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A need may surface when an organization identifies unique and competitive ways of using IT.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Emerging technologies.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2" name="Shape 372"/>
        <p:cNvGrpSpPr/>
        <p:nvPr/>
      </p:nvGrpSpPr>
      <p:grpSpPr>
        <a:xfrm>
          <a:off x="0" y="0"/>
          <a:ext cx="0" cy="0"/>
          <a:chOff x="0" y="0"/>
          <a:chExt cx="0" cy="0"/>
        </a:xfrm>
      </p:grpSpPr>
      <p:sp>
        <p:nvSpPr>
          <p:cNvPr id="373" name="Shape 37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74" name="Shape 37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75" name="Shape 37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Both IT people and business people should work together to find way for technology to support business needs.</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The </a:t>
            </a:r>
            <a:r>
              <a:rPr b="0" i="0" lang="en-US" sz="3600" u="none" cap="none" strike="noStrike">
                <a:solidFill>
                  <a:schemeClr val="hlink"/>
                </a:solidFill>
                <a:latin typeface="Arial"/>
                <a:ea typeface="Arial"/>
                <a:cs typeface="Arial"/>
                <a:sym typeface="Arial"/>
              </a:rPr>
              <a:t>project sponsor </a:t>
            </a:r>
            <a:r>
              <a:rPr b="0" i="0" lang="en-US" sz="3600" u="none" cap="none" strike="noStrike">
                <a:solidFill>
                  <a:schemeClr val="dk1"/>
                </a:solidFill>
                <a:latin typeface="Arial"/>
                <a:ea typeface="Arial"/>
                <a:cs typeface="Arial"/>
                <a:sym typeface="Arial"/>
              </a:rPr>
              <a:t>is someone who recognizes the strong business need for a system.</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9" name="Shape 379"/>
        <p:cNvGrpSpPr/>
        <p:nvPr/>
      </p:nvGrpSpPr>
      <p:grpSpPr>
        <a:xfrm>
          <a:off x="0" y="0"/>
          <a:ext cx="0" cy="0"/>
          <a:chOff x="0" y="0"/>
          <a:chExt cx="0" cy="0"/>
        </a:xfrm>
      </p:grpSpPr>
      <p:sp>
        <p:nvSpPr>
          <p:cNvPr id="380" name="Shape 380"/>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81" name="Shape 381"/>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82" name="Shape 38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This individual will work throughout the SDLC to make sure that the project is moving in the right direction from the perspective of the business.</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Serves as the primary point of contact for the system.</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Size and scope of the project is determined by the kind of sponsor that is needed.</a:t>
            </a:r>
          </a:p>
          <a:p>
            <a:pPr indent="-342900" lvl="0" marL="342900" marR="0" rtl="0" algn="l">
              <a:spcBef>
                <a:spcPts val="640"/>
              </a:spcBef>
              <a:spcAft>
                <a:spcPts val="0"/>
              </a:spcAft>
              <a:buClr>
                <a:schemeClr val="lt1"/>
              </a:buClr>
              <a:buSzPct val="110000"/>
              <a:buFont typeface="Arial"/>
              <a:buNone/>
            </a:pPr>
            <a:r>
              <a:t/>
            </a:r>
            <a:endParaRPr b="0" i="0" sz="3200" u="none" cap="none" strike="noStrike">
              <a:solidFill>
                <a:schemeClr val="dk1"/>
              </a:solidFill>
              <a:latin typeface="Arial"/>
              <a:ea typeface="Arial"/>
              <a:cs typeface="Arial"/>
              <a:sym typeface="Arial"/>
            </a:endParaRPr>
          </a:p>
        </p:txBody>
      </p:sp>
      <p:sp>
        <p:nvSpPr>
          <p:cNvPr id="383" name="Shape 383"/>
          <p:cNvSpPr txBox="1"/>
          <p:nvPr/>
        </p:nvSpPr>
        <p:spPr>
          <a:xfrm>
            <a:off x="2514600" y="609600"/>
            <a:ext cx="3962399"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Project Sponsor</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7" name="Shape 387"/>
        <p:cNvGrpSpPr/>
        <p:nvPr/>
      </p:nvGrpSpPr>
      <p:grpSpPr>
        <a:xfrm>
          <a:off x="0" y="0"/>
          <a:ext cx="0" cy="0"/>
          <a:chOff x="0" y="0"/>
          <a:chExt cx="0" cy="0"/>
        </a:xfrm>
      </p:grpSpPr>
      <p:sp>
        <p:nvSpPr>
          <p:cNvPr id="388" name="Shape 38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89" name="Shape 38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90" name="Shape 39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Business need drives the high-level </a:t>
            </a:r>
            <a:r>
              <a:rPr b="0" i="0" lang="en-US" sz="3200" u="none" cap="none" strike="noStrike">
                <a:solidFill>
                  <a:schemeClr val="hlink"/>
                </a:solidFill>
                <a:latin typeface="Arial"/>
                <a:ea typeface="Arial"/>
                <a:cs typeface="Arial"/>
                <a:sym typeface="Arial"/>
              </a:rPr>
              <a:t>business requirements</a:t>
            </a:r>
            <a:r>
              <a:rPr b="0" i="0" lang="en-US" sz="3200" u="none" cap="none" strike="noStrike">
                <a:solidFill>
                  <a:schemeClr val="dk1"/>
                </a:solidFill>
                <a:latin typeface="Arial"/>
                <a:ea typeface="Arial"/>
                <a:cs typeface="Arial"/>
                <a:sym typeface="Arial"/>
              </a:rPr>
              <a:t> for the system.</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Requirements are what the information system will do or what the </a:t>
            </a:r>
            <a:r>
              <a:rPr b="0" i="0" lang="en-US" sz="3200" u="none" cap="none" strike="noStrike">
                <a:solidFill>
                  <a:schemeClr val="hlink"/>
                </a:solidFill>
                <a:latin typeface="Arial"/>
                <a:ea typeface="Arial"/>
                <a:cs typeface="Arial"/>
                <a:sym typeface="Arial"/>
              </a:rPr>
              <a:t>functionality</a:t>
            </a:r>
            <a:r>
              <a:rPr b="0" i="0" lang="en-US" sz="3200" u="none" cap="none" strike="noStrike">
                <a:solidFill>
                  <a:schemeClr val="dk1"/>
                </a:solidFill>
                <a:latin typeface="Arial"/>
                <a:ea typeface="Arial"/>
                <a:cs typeface="Arial"/>
                <a:sym typeface="Arial"/>
              </a:rPr>
              <a:t> it will contain.</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Business requirements are what features and capabilities the information system will have to include.</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4" name="Shape 394"/>
        <p:cNvGrpSpPr/>
        <p:nvPr/>
      </p:nvGrpSpPr>
      <p:grpSpPr>
        <a:xfrm>
          <a:off x="0" y="0"/>
          <a:ext cx="0" cy="0"/>
          <a:chOff x="0" y="0"/>
          <a:chExt cx="0" cy="0"/>
        </a:xfrm>
      </p:grpSpPr>
      <p:sp>
        <p:nvSpPr>
          <p:cNvPr id="395" name="Shape 39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396" name="Shape 39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97" name="Shape 39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project sponsor also should have an idea of the business value to be gained from the system, in both </a:t>
            </a:r>
            <a:r>
              <a:rPr b="0" i="0" lang="en-US" sz="3200" u="none" cap="none" strike="noStrike">
                <a:solidFill>
                  <a:schemeClr val="hlink"/>
                </a:solidFill>
                <a:latin typeface="Arial"/>
                <a:ea typeface="Arial"/>
                <a:cs typeface="Arial"/>
                <a:sym typeface="Arial"/>
              </a:rPr>
              <a:t>tangible </a:t>
            </a:r>
            <a:r>
              <a:rPr b="0" i="0" lang="en-US" sz="3200" u="none" cap="none" strike="noStrike">
                <a:solidFill>
                  <a:schemeClr val="dk1"/>
                </a:solidFill>
                <a:latin typeface="Arial"/>
                <a:ea typeface="Arial"/>
                <a:cs typeface="Arial"/>
                <a:sym typeface="Arial"/>
              </a:rPr>
              <a:t>and </a:t>
            </a:r>
            <a:r>
              <a:rPr b="0" i="0" lang="en-US" sz="3200" u="none" cap="none" strike="noStrike">
                <a:solidFill>
                  <a:schemeClr val="hlink"/>
                </a:solidFill>
                <a:latin typeface="Arial"/>
                <a:ea typeface="Arial"/>
                <a:cs typeface="Arial"/>
                <a:sym typeface="Arial"/>
              </a:rPr>
              <a:t>intangible</a:t>
            </a:r>
            <a:r>
              <a:rPr b="0" i="0" lang="en-US" sz="3200" u="none" cap="none" strike="noStrike">
                <a:solidFill>
                  <a:schemeClr val="dk1"/>
                </a:solidFill>
                <a:latin typeface="Arial"/>
                <a:ea typeface="Arial"/>
                <a:cs typeface="Arial"/>
                <a:sym typeface="Arial"/>
              </a:rPr>
              <a:t> ways.</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hlink"/>
                </a:solidFill>
                <a:latin typeface="Arial"/>
                <a:ea typeface="Arial"/>
                <a:cs typeface="Arial"/>
                <a:sym typeface="Arial"/>
              </a:rPr>
              <a:t>Tangible</a:t>
            </a:r>
            <a:r>
              <a:rPr b="0" i="0" lang="en-US" sz="3200" u="none" cap="none" strike="noStrike">
                <a:solidFill>
                  <a:schemeClr val="dk1"/>
                </a:solidFill>
                <a:latin typeface="Arial"/>
                <a:ea typeface="Arial"/>
                <a:cs typeface="Arial"/>
                <a:sym typeface="Arial"/>
              </a:rPr>
              <a:t> value can be quantified and measured easily (reduction in operating costs).</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An </a:t>
            </a:r>
            <a:r>
              <a:rPr b="0" i="0" lang="en-US" sz="3200" u="none" cap="none" strike="noStrike">
                <a:solidFill>
                  <a:schemeClr val="hlink"/>
                </a:solidFill>
                <a:latin typeface="Arial"/>
                <a:ea typeface="Arial"/>
                <a:cs typeface="Arial"/>
                <a:sym typeface="Arial"/>
              </a:rPr>
              <a:t>intangible </a:t>
            </a:r>
            <a:r>
              <a:rPr b="0" i="0" lang="en-US" sz="3200" u="none" cap="none" strike="noStrike">
                <a:solidFill>
                  <a:schemeClr val="dk1"/>
                </a:solidFill>
                <a:latin typeface="Arial"/>
                <a:ea typeface="Arial"/>
                <a:cs typeface="Arial"/>
                <a:sym typeface="Arial"/>
              </a:rPr>
              <a:t>value is based on the belief that the system is important; however, benefits are hard to measure.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192" name="Shape 19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193" name="Shape 19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The Systems Analyst</a:t>
            </a:r>
          </a:p>
        </p:txBody>
      </p:sp>
      <p:sp>
        <p:nvSpPr>
          <p:cNvPr id="194" name="Shape 19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The systems analyst assists and guides the project team so the team develops the right system in an effective way.</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Systems analysts must understand how to apply technology in order to solve problems.</a:t>
            </a:r>
          </a:p>
          <a:p>
            <a:pPr indent="-342900" lvl="0" marL="342900" marR="0" rtl="0" algn="l">
              <a:spcBef>
                <a:spcPts val="720"/>
              </a:spcBef>
              <a:spcAft>
                <a:spcPts val="0"/>
              </a:spcAft>
              <a:buClr>
                <a:schemeClr val="lt1"/>
              </a:buClr>
              <a:buSzPct val="109999"/>
              <a:buFont typeface="Arial"/>
              <a:buNone/>
            </a:pPr>
            <a:r>
              <a:t/>
            </a:r>
            <a:endParaRPr b="0" i="0" sz="3600" u="none" cap="none" strike="noStrike">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1" name="Shape 401"/>
        <p:cNvGrpSpPr/>
        <p:nvPr/>
      </p:nvGrpSpPr>
      <p:grpSpPr>
        <a:xfrm>
          <a:off x="0" y="0"/>
          <a:ext cx="0" cy="0"/>
          <a:chOff x="0" y="0"/>
          <a:chExt cx="0" cy="0"/>
        </a:xfrm>
      </p:grpSpPr>
      <p:sp>
        <p:nvSpPr>
          <p:cNvPr id="402" name="Shape 40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03" name="Shape 40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04" name="Shape 40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document that describes the business reasons for building a system and the value that system is expected to provide.</a:t>
            </a:r>
          </a:p>
          <a:p>
            <a:pPr indent="-342900" lvl="0" marL="342900" marR="0" rtl="0" algn="l">
              <a:lnSpc>
                <a:spcPct val="100000"/>
              </a:lnSpc>
              <a:spcBef>
                <a:spcPts val="720"/>
              </a:spcBef>
              <a:spcAft>
                <a:spcPts val="0"/>
              </a:spcAft>
              <a:buClr>
                <a:schemeClr val="lt1"/>
              </a:buClr>
              <a:buSzPct val="123749"/>
              <a:buFont typeface="Arial"/>
              <a:buChar char="•"/>
            </a:pPr>
            <a:r>
              <a:rPr b="0" i="0" lang="en-US" sz="3200" u="none" cap="none" strike="noStrike">
                <a:solidFill>
                  <a:schemeClr val="dk1"/>
                </a:solidFill>
                <a:latin typeface="Arial"/>
                <a:ea typeface="Arial"/>
                <a:cs typeface="Arial"/>
                <a:sym typeface="Arial"/>
              </a:rPr>
              <a:t>The project sponsor usually completes this form as part of a formal system selection process within the organization</a:t>
            </a:r>
            <a:r>
              <a:rPr b="0" i="0" lang="en-US" sz="3600" u="none" cap="none" strike="noStrike">
                <a:solidFill>
                  <a:schemeClr val="dk1"/>
                </a:solidFill>
                <a:latin typeface="Arial"/>
                <a:ea typeface="Arial"/>
                <a:cs typeface="Arial"/>
                <a:sym typeface="Arial"/>
              </a:rPr>
              <a:t>.</a:t>
            </a:r>
          </a:p>
        </p:txBody>
      </p:sp>
      <p:sp>
        <p:nvSpPr>
          <p:cNvPr id="405" name="Shape 405"/>
          <p:cNvSpPr txBox="1"/>
          <p:nvPr/>
        </p:nvSpPr>
        <p:spPr>
          <a:xfrm>
            <a:off x="2976561" y="533400"/>
            <a:ext cx="3371850"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System Request</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9" name="Shape 409"/>
        <p:cNvGrpSpPr/>
        <p:nvPr/>
      </p:nvGrpSpPr>
      <p:grpSpPr>
        <a:xfrm>
          <a:off x="0" y="0"/>
          <a:ext cx="0" cy="0"/>
          <a:chOff x="0" y="0"/>
          <a:chExt cx="0" cy="0"/>
        </a:xfrm>
      </p:grpSpPr>
      <p:sp>
        <p:nvSpPr>
          <p:cNvPr id="410" name="Shape 410"/>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11" name="Shape 411"/>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12" name="Shape 41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a:t>
            </a:r>
            <a:r>
              <a:rPr b="0" i="0" lang="en-US" sz="3200" u="none" cap="none" strike="noStrike">
                <a:solidFill>
                  <a:schemeClr val="hlink"/>
                </a:solidFill>
                <a:latin typeface="Arial"/>
                <a:ea typeface="Arial"/>
                <a:cs typeface="Arial"/>
                <a:sym typeface="Arial"/>
              </a:rPr>
              <a:t>business requirements</a:t>
            </a:r>
            <a:r>
              <a:rPr b="0" i="0" lang="en-US" sz="3200" u="none" cap="none" strike="noStrike">
                <a:solidFill>
                  <a:schemeClr val="dk1"/>
                </a:solidFill>
                <a:latin typeface="Arial"/>
                <a:ea typeface="Arial"/>
                <a:cs typeface="Arial"/>
                <a:sym typeface="Arial"/>
              </a:rPr>
              <a:t> of the project refer to the business capabilities that the system will need to have.</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a:t>
            </a:r>
            <a:r>
              <a:rPr b="0" i="0" lang="en-US" sz="3200" u="none" cap="none" strike="noStrike">
                <a:solidFill>
                  <a:schemeClr val="hlink"/>
                </a:solidFill>
                <a:latin typeface="Arial"/>
                <a:ea typeface="Arial"/>
                <a:cs typeface="Arial"/>
                <a:sym typeface="Arial"/>
              </a:rPr>
              <a:t>business value</a:t>
            </a:r>
            <a:r>
              <a:rPr b="0" i="0" lang="en-US" sz="3200" u="none" cap="none" strike="noStrike">
                <a:solidFill>
                  <a:schemeClr val="dk1"/>
                </a:solidFill>
                <a:latin typeface="Arial"/>
                <a:ea typeface="Arial"/>
                <a:cs typeface="Arial"/>
                <a:sym typeface="Arial"/>
              </a:rPr>
              <a:t> describes the benefits that the organization should expect from the system. </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hlink"/>
                </a:solidFill>
                <a:latin typeface="Arial"/>
                <a:ea typeface="Arial"/>
                <a:cs typeface="Arial"/>
                <a:sym typeface="Arial"/>
              </a:rPr>
              <a:t>Special issues</a:t>
            </a:r>
            <a:r>
              <a:rPr b="0" i="0" lang="en-US" sz="3200" u="none" cap="none" strike="noStrike">
                <a:solidFill>
                  <a:schemeClr val="dk1"/>
                </a:solidFill>
                <a:latin typeface="Arial"/>
                <a:ea typeface="Arial"/>
                <a:cs typeface="Arial"/>
                <a:sym typeface="Arial"/>
              </a:rPr>
              <a:t> are included on the document as a catchall category for other information that should be considered in assessing the project.</a:t>
            </a:r>
          </a:p>
          <a:p>
            <a:pPr indent="-342900" lvl="0" marL="342900" marR="0" rtl="0" algn="l">
              <a:spcBef>
                <a:spcPts val="640"/>
              </a:spcBef>
              <a:spcAft>
                <a:spcPts val="0"/>
              </a:spcAft>
              <a:buClr>
                <a:schemeClr val="lt1"/>
              </a:buClr>
              <a:buSzPct val="110000"/>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6" name="Shape 416"/>
        <p:cNvGrpSpPr/>
        <p:nvPr/>
      </p:nvGrpSpPr>
      <p:grpSpPr>
        <a:xfrm>
          <a:off x="0" y="0"/>
          <a:ext cx="0" cy="0"/>
          <a:chOff x="0" y="0"/>
          <a:chExt cx="0" cy="0"/>
        </a:xfrm>
      </p:grpSpPr>
      <p:sp>
        <p:nvSpPr>
          <p:cNvPr id="417" name="Shape 41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18" name="Shape 41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19" name="Shape 41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completed system request is submitted to the </a:t>
            </a:r>
            <a:r>
              <a:rPr b="0" i="0" lang="en-US" sz="3200" u="none" cap="none" strike="noStrike">
                <a:solidFill>
                  <a:schemeClr val="hlink"/>
                </a:solidFill>
                <a:latin typeface="Arial"/>
                <a:ea typeface="Arial"/>
                <a:cs typeface="Arial"/>
                <a:sym typeface="Arial"/>
              </a:rPr>
              <a:t>approval committee</a:t>
            </a:r>
            <a:r>
              <a:rPr b="0" i="0" lang="en-US" sz="3200" u="none" cap="none" strike="noStrike">
                <a:solidFill>
                  <a:schemeClr val="dk1"/>
                </a:solidFill>
                <a:latin typeface="Arial"/>
                <a:ea typeface="Arial"/>
                <a:cs typeface="Arial"/>
                <a:sym typeface="Arial"/>
              </a:rPr>
              <a:t> for consideration.</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committee reviews the system request and makes an initial determination, based on the information provided, of whether to investigate the proposed project or not.</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If so, the next step is to conduct a feasibility analysis.</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3" name="Shape 423"/>
        <p:cNvGrpSpPr/>
        <p:nvPr/>
      </p:nvGrpSpPr>
      <p:grpSpPr>
        <a:xfrm>
          <a:off x="0" y="0"/>
          <a:ext cx="0" cy="0"/>
          <a:chOff x="0" y="0"/>
          <a:chExt cx="0" cy="0"/>
        </a:xfrm>
      </p:grpSpPr>
      <p:sp>
        <p:nvSpPr>
          <p:cNvPr id="424" name="Shape 42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25" name="Shape 42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26" name="Shape 42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hlink"/>
                </a:solidFill>
                <a:latin typeface="Arial"/>
                <a:ea typeface="Arial"/>
                <a:cs typeface="Arial"/>
                <a:sym typeface="Arial"/>
              </a:rPr>
              <a:t>Feasibility analysis</a:t>
            </a:r>
            <a:r>
              <a:rPr b="0" i="0" lang="en-US" sz="3600" u="none" cap="none" strike="noStrike">
                <a:solidFill>
                  <a:schemeClr val="dk1"/>
                </a:solidFill>
                <a:latin typeface="Arial"/>
                <a:ea typeface="Arial"/>
                <a:cs typeface="Arial"/>
                <a:sym typeface="Arial"/>
              </a:rPr>
              <a:t> guides the organization in determining whether to proceed with a project.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Feasibility analysis also identifies the important </a:t>
            </a:r>
            <a:r>
              <a:rPr b="0" i="0" lang="en-US" sz="3600" u="none" cap="none" strike="noStrike">
                <a:solidFill>
                  <a:schemeClr val="hlink"/>
                </a:solidFill>
                <a:latin typeface="Arial"/>
                <a:ea typeface="Arial"/>
                <a:cs typeface="Arial"/>
                <a:sym typeface="Arial"/>
              </a:rPr>
              <a:t>risks</a:t>
            </a:r>
            <a:r>
              <a:rPr b="0" i="0" lang="en-US" sz="3600" u="none" cap="none" strike="noStrike">
                <a:solidFill>
                  <a:schemeClr val="dk1"/>
                </a:solidFill>
                <a:latin typeface="Arial"/>
                <a:ea typeface="Arial"/>
                <a:cs typeface="Arial"/>
                <a:sym typeface="Arial"/>
              </a:rPr>
              <a:t> associated with the project that must be addressed if the project is approved.</a:t>
            </a:r>
          </a:p>
          <a:p>
            <a:pPr indent="-342900" lvl="0" marL="342900" marR="0" rtl="0" algn="l">
              <a:spcBef>
                <a:spcPts val="720"/>
              </a:spcBef>
              <a:spcAft>
                <a:spcPts val="0"/>
              </a:spcAft>
              <a:buClr>
                <a:schemeClr val="lt1"/>
              </a:buClr>
              <a:buSzPct val="109999"/>
              <a:buFont typeface="Arial"/>
              <a:buNone/>
            </a:pPr>
            <a:r>
              <a:t/>
            </a:r>
            <a:endParaRPr b="0" i="0" sz="3600" u="none" cap="none" strike="noStrike">
              <a:solidFill>
                <a:schemeClr val="dk1"/>
              </a:solidFill>
              <a:latin typeface="Arial"/>
              <a:ea typeface="Arial"/>
              <a:cs typeface="Arial"/>
              <a:sym typeface="Arial"/>
            </a:endParaRPr>
          </a:p>
        </p:txBody>
      </p:sp>
      <p:sp>
        <p:nvSpPr>
          <p:cNvPr id="427" name="Shape 427"/>
          <p:cNvSpPr txBox="1"/>
          <p:nvPr/>
        </p:nvSpPr>
        <p:spPr>
          <a:xfrm>
            <a:off x="2590800" y="635000"/>
            <a:ext cx="3970337"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Feasibility Analysis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1" name="Shape 431"/>
        <p:cNvGrpSpPr/>
        <p:nvPr/>
      </p:nvGrpSpPr>
      <p:grpSpPr>
        <a:xfrm>
          <a:off x="0" y="0"/>
          <a:ext cx="0" cy="0"/>
          <a:chOff x="0" y="0"/>
          <a:chExt cx="0" cy="0"/>
        </a:xfrm>
      </p:grpSpPr>
      <p:sp>
        <p:nvSpPr>
          <p:cNvPr id="432" name="Shape 43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33" name="Shape 43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34" name="Shape 43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As with the system request, each organization has its own process and format for the feasibility analysis.</a:t>
            </a:r>
          </a:p>
          <a:p>
            <a:pPr indent="-342900" lvl="0" marL="342900" marR="0" rtl="0" algn="l">
              <a:lnSpc>
                <a:spcPct val="80000"/>
              </a:lnSpc>
              <a:spcBef>
                <a:spcPts val="56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Most include techniques to assess three areas:</a:t>
            </a:r>
          </a:p>
          <a:p>
            <a:pPr indent="-285750" lvl="1" marL="742950" marR="0" rtl="0" algn="l">
              <a:lnSpc>
                <a:spcPct val="80000"/>
              </a:lnSpc>
              <a:spcBef>
                <a:spcPts val="480"/>
              </a:spcBef>
              <a:spcAft>
                <a:spcPts val="0"/>
              </a:spcAft>
              <a:buClr>
                <a:srgbClr val="CCECFF"/>
              </a:buClr>
              <a:buSzPct val="100000"/>
              <a:buFont typeface="Arial"/>
              <a:buChar char="•"/>
            </a:pPr>
            <a:r>
              <a:rPr b="0" i="0" lang="en-US" sz="2400" u="none" cap="none" strike="noStrike">
                <a:solidFill>
                  <a:schemeClr val="dk1"/>
                </a:solidFill>
                <a:latin typeface="Arial"/>
                <a:ea typeface="Arial"/>
                <a:cs typeface="Arial"/>
                <a:sym typeface="Arial"/>
              </a:rPr>
              <a:t>Technical feasibility</a:t>
            </a:r>
          </a:p>
          <a:p>
            <a:pPr indent="-285750" lvl="1" marL="742950" marR="0" rtl="0" algn="l">
              <a:lnSpc>
                <a:spcPct val="80000"/>
              </a:lnSpc>
              <a:spcBef>
                <a:spcPts val="480"/>
              </a:spcBef>
              <a:spcAft>
                <a:spcPts val="0"/>
              </a:spcAft>
              <a:buClr>
                <a:srgbClr val="CCECFF"/>
              </a:buClr>
              <a:buSzPct val="100000"/>
              <a:buFont typeface="Arial"/>
              <a:buChar char="•"/>
            </a:pPr>
            <a:r>
              <a:rPr b="0" i="0" lang="en-US" sz="2400" u="none" cap="none" strike="noStrike">
                <a:solidFill>
                  <a:schemeClr val="dk1"/>
                </a:solidFill>
                <a:latin typeface="Arial"/>
                <a:ea typeface="Arial"/>
                <a:cs typeface="Arial"/>
                <a:sym typeface="Arial"/>
              </a:rPr>
              <a:t>Economic feasibility</a:t>
            </a:r>
          </a:p>
          <a:p>
            <a:pPr indent="-285750" lvl="1" marL="742950" marR="0" rtl="0" algn="l">
              <a:lnSpc>
                <a:spcPct val="80000"/>
              </a:lnSpc>
              <a:spcBef>
                <a:spcPts val="480"/>
              </a:spcBef>
              <a:spcAft>
                <a:spcPts val="0"/>
              </a:spcAft>
              <a:buClr>
                <a:srgbClr val="CCECFF"/>
              </a:buClr>
              <a:buSzPct val="100000"/>
              <a:buFont typeface="Arial"/>
              <a:buChar char="•"/>
            </a:pPr>
            <a:r>
              <a:rPr b="0" i="0" lang="en-US" sz="2400" u="none" cap="none" strike="noStrike">
                <a:solidFill>
                  <a:schemeClr val="dk1"/>
                </a:solidFill>
                <a:latin typeface="Arial"/>
                <a:ea typeface="Arial"/>
                <a:cs typeface="Arial"/>
                <a:sym typeface="Arial"/>
              </a:rPr>
              <a:t>Organizational feasibility</a:t>
            </a:r>
          </a:p>
          <a:p>
            <a:pPr indent="-342900" lvl="0" marL="342900" marR="0" rtl="0" algn="l">
              <a:lnSpc>
                <a:spcPct val="80000"/>
              </a:lnSpc>
              <a:spcBef>
                <a:spcPts val="56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The results of these techniques are combined into a feasibility study deliverable that is given to the approval committee at the end of the project initiation.</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8" name="Shape 438"/>
        <p:cNvGrpSpPr/>
        <p:nvPr/>
      </p:nvGrpSpPr>
      <p:grpSpPr>
        <a:xfrm>
          <a:off x="0" y="0"/>
          <a:ext cx="0" cy="0"/>
          <a:chOff x="0" y="0"/>
          <a:chExt cx="0" cy="0"/>
        </a:xfrm>
      </p:grpSpPr>
      <p:sp>
        <p:nvSpPr>
          <p:cNvPr id="439" name="Shape 43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40" name="Shape 44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41" name="Shape 441"/>
          <p:cNvSpPr txBox="1"/>
          <p:nvPr>
            <p:ph idx="1" type="body"/>
          </p:nvPr>
        </p:nvSpPr>
        <p:spPr>
          <a:xfrm>
            <a:off x="571500" y="1676400"/>
            <a:ext cx="83439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Technical feasibility is the extent to which the system can be successfully designed, developed, and installed by the IT group.</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Essentially, a </a:t>
            </a:r>
            <a:r>
              <a:rPr b="0" i="0" lang="en-US" sz="3600" u="none" cap="none" strike="noStrike">
                <a:solidFill>
                  <a:schemeClr val="hlink"/>
                </a:solidFill>
                <a:latin typeface="Arial"/>
                <a:ea typeface="Arial"/>
                <a:cs typeface="Arial"/>
                <a:sym typeface="Arial"/>
              </a:rPr>
              <a:t>technical risk analysis</a:t>
            </a:r>
            <a:r>
              <a:rPr b="0" i="0" lang="en-US" sz="3600" u="none" cap="none" strike="noStrike">
                <a:solidFill>
                  <a:schemeClr val="dk1"/>
                </a:solidFill>
                <a:latin typeface="Arial"/>
                <a:ea typeface="Arial"/>
                <a:cs typeface="Arial"/>
                <a:sym typeface="Arial"/>
              </a:rPr>
              <a:t> strives to answer the question: “Can we build it?”</a:t>
            </a:r>
          </a:p>
          <a:p>
            <a:pPr indent="-342900" lvl="0" marL="342900" marR="0" rtl="0" algn="l">
              <a:spcBef>
                <a:spcPts val="720"/>
              </a:spcBef>
              <a:spcAft>
                <a:spcPts val="0"/>
              </a:spcAft>
              <a:buClr>
                <a:schemeClr val="lt1"/>
              </a:buClr>
              <a:buSzPct val="109999"/>
              <a:buFont typeface="Arial"/>
              <a:buNone/>
            </a:pPr>
            <a:r>
              <a:t/>
            </a:r>
            <a:endParaRPr b="0" i="0" sz="3600" u="none" cap="none" strike="noStrike">
              <a:solidFill>
                <a:schemeClr val="dk1"/>
              </a:solidFill>
              <a:latin typeface="Arial"/>
              <a:ea typeface="Arial"/>
              <a:cs typeface="Arial"/>
              <a:sym typeface="Arial"/>
            </a:endParaRPr>
          </a:p>
        </p:txBody>
      </p:sp>
      <p:sp>
        <p:nvSpPr>
          <p:cNvPr id="442" name="Shape 442"/>
          <p:cNvSpPr txBox="1"/>
          <p:nvPr/>
        </p:nvSpPr>
        <p:spPr>
          <a:xfrm>
            <a:off x="2657475" y="609600"/>
            <a:ext cx="4157662"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Technical Feasibility</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6" name="Shape 446"/>
        <p:cNvGrpSpPr/>
        <p:nvPr/>
      </p:nvGrpSpPr>
      <p:grpSpPr>
        <a:xfrm>
          <a:off x="0" y="0"/>
          <a:ext cx="0" cy="0"/>
          <a:chOff x="0" y="0"/>
          <a:chExt cx="0" cy="0"/>
        </a:xfrm>
      </p:grpSpPr>
      <p:sp>
        <p:nvSpPr>
          <p:cNvPr id="447" name="Shape 44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48" name="Shape 44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49" name="Shape 44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Risks can endanger the successful completion of a project. The following should be considered:</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Users’ and analysts’ should be familiar with the application.</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Familiarity with the technology</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Project size</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Compatibility of the new system with the technology that already exists</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3" name="Shape 453"/>
        <p:cNvGrpSpPr/>
        <p:nvPr/>
      </p:nvGrpSpPr>
      <p:grpSpPr>
        <a:xfrm>
          <a:off x="0" y="0"/>
          <a:ext cx="0" cy="0"/>
          <a:chOff x="0" y="0"/>
          <a:chExt cx="0" cy="0"/>
        </a:xfrm>
      </p:grpSpPr>
      <p:sp>
        <p:nvSpPr>
          <p:cNvPr id="454" name="Shape 45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55" name="Shape 45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56" name="Shape 45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Economic feasibility is also called a cost-benefit analysis, that identifies the financial risk associated with the project.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This attempts to answer the question, “Should we build the system?”</a:t>
            </a:r>
          </a:p>
        </p:txBody>
      </p:sp>
      <p:sp>
        <p:nvSpPr>
          <p:cNvPr id="457" name="Shape 457"/>
          <p:cNvSpPr txBox="1"/>
          <p:nvPr/>
        </p:nvSpPr>
        <p:spPr>
          <a:xfrm>
            <a:off x="2514600" y="609600"/>
            <a:ext cx="4259262"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Economic Feasibility</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1" name="Shape 461"/>
        <p:cNvGrpSpPr/>
        <p:nvPr/>
      </p:nvGrpSpPr>
      <p:grpSpPr>
        <a:xfrm>
          <a:off x="0" y="0"/>
          <a:ext cx="0" cy="0"/>
          <a:chOff x="0" y="0"/>
          <a:chExt cx="0" cy="0"/>
        </a:xfrm>
      </p:grpSpPr>
      <p:sp>
        <p:nvSpPr>
          <p:cNvPr id="462" name="Shape 46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63" name="Shape 46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64" name="Shape 46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Six Steps for Cost-benefit Analysis</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8" name="Shape 468"/>
        <p:cNvGrpSpPr/>
        <p:nvPr/>
      </p:nvGrpSpPr>
      <p:grpSpPr>
        <a:xfrm>
          <a:off x="0" y="0"/>
          <a:ext cx="0" cy="0"/>
          <a:chOff x="0" y="0"/>
          <a:chExt cx="0" cy="0"/>
        </a:xfrm>
      </p:grpSpPr>
      <p:sp>
        <p:nvSpPr>
          <p:cNvPr id="469" name="Shape 46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70" name="Shape 47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71" name="Shape 47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Step 1: Identify Costs and Benefits</a:t>
            </a:r>
          </a:p>
        </p:txBody>
      </p:sp>
      <p:sp>
        <p:nvSpPr>
          <p:cNvPr id="472" name="Shape 47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During this step it is important to identify the kinds of costs and benefits the system will have and list them along the left-hand column of a spreadsheet.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00" name="Shape 20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01" name="Shape 20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Systems analysts may also serve as </a:t>
            </a:r>
            <a:r>
              <a:rPr b="0" i="0" lang="en-US" sz="3600" u="none" cap="none" strike="noStrike">
                <a:solidFill>
                  <a:schemeClr val="hlink"/>
                </a:solidFill>
                <a:latin typeface="Arial"/>
                <a:ea typeface="Arial"/>
                <a:cs typeface="Arial"/>
                <a:sym typeface="Arial"/>
              </a:rPr>
              <a:t>change agents</a:t>
            </a:r>
            <a:r>
              <a:rPr b="0" i="0" lang="en-US" sz="3600" u="none" cap="none" strike="noStrike">
                <a:solidFill>
                  <a:schemeClr val="dk1"/>
                </a:solidFill>
                <a:latin typeface="Arial"/>
                <a:ea typeface="Arial"/>
                <a:cs typeface="Arial"/>
                <a:sym typeface="Arial"/>
              </a:rPr>
              <a:t> who identify the organization improvements needed, design systems to implement those changes, and train/motivate others to use the systems.</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6" name="Shape 476"/>
        <p:cNvGrpSpPr/>
        <p:nvPr/>
      </p:nvGrpSpPr>
      <p:grpSpPr>
        <a:xfrm>
          <a:off x="0" y="0"/>
          <a:ext cx="0" cy="0"/>
          <a:chOff x="0" y="0"/>
          <a:chExt cx="0" cy="0"/>
        </a:xfrm>
      </p:grpSpPr>
      <p:sp>
        <p:nvSpPr>
          <p:cNvPr id="477" name="Shape 47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78" name="Shape 47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79" name="Shape 47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The costs and benefits and be broken down in to four categories:</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hlink"/>
                </a:solidFill>
                <a:latin typeface="Arial"/>
                <a:ea typeface="Arial"/>
                <a:cs typeface="Arial"/>
                <a:sym typeface="Arial"/>
              </a:rPr>
              <a:t>Development costs</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hlink"/>
                </a:solidFill>
                <a:latin typeface="Arial"/>
                <a:ea typeface="Arial"/>
                <a:cs typeface="Arial"/>
                <a:sym typeface="Arial"/>
              </a:rPr>
              <a:t>Operational costs</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hlink"/>
                </a:solidFill>
                <a:latin typeface="Arial"/>
                <a:ea typeface="Arial"/>
                <a:cs typeface="Arial"/>
                <a:sym typeface="Arial"/>
              </a:rPr>
              <a:t>Tangible benefits</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hlink"/>
                </a:solidFill>
                <a:latin typeface="Arial"/>
                <a:ea typeface="Arial"/>
                <a:cs typeface="Arial"/>
                <a:sym typeface="Arial"/>
              </a:rPr>
              <a:t>Intangibles</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3" name="Shape 483"/>
        <p:cNvGrpSpPr/>
        <p:nvPr/>
      </p:nvGrpSpPr>
      <p:grpSpPr>
        <a:xfrm>
          <a:off x="0" y="0"/>
          <a:ext cx="0" cy="0"/>
          <a:chOff x="0" y="0"/>
          <a:chExt cx="0" cy="0"/>
        </a:xfrm>
      </p:grpSpPr>
      <p:sp>
        <p:nvSpPr>
          <p:cNvPr id="484" name="Shape 48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85" name="Shape 48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86" name="Shape 48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285750" lvl="1" marL="742950" marR="0" rtl="0" algn="l">
              <a:lnSpc>
                <a:spcPct val="100000"/>
              </a:lnSpc>
              <a:spcBef>
                <a:spcPts val="0"/>
              </a:spcBef>
              <a:spcAft>
                <a:spcPts val="0"/>
              </a:spcAft>
              <a:buClr>
                <a:srgbClr val="CCECFF"/>
              </a:buClr>
              <a:buSzPct val="100000"/>
              <a:buFont typeface="Arial"/>
              <a:buChar char="•"/>
            </a:pPr>
            <a:r>
              <a:rPr b="0" i="0" lang="en-US" sz="3200" u="none" cap="none" strike="noStrike">
                <a:solidFill>
                  <a:schemeClr val="dk1"/>
                </a:solidFill>
                <a:latin typeface="Arial"/>
                <a:ea typeface="Arial"/>
                <a:cs typeface="Arial"/>
                <a:sym typeface="Arial"/>
              </a:rPr>
              <a:t>Tangible expenses that are incurred during the creation of the system such as:</a:t>
            </a:r>
          </a:p>
          <a:p>
            <a:pPr indent="-228600" lvl="2" marL="1143000" marR="0" rtl="0" algn="l">
              <a:lnSpc>
                <a:spcPct val="100000"/>
              </a:lnSpc>
              <a:spcBef>
                <a:spcPts val="560"/>
              </a:spcBef>
              <a:spcAft>
                <a:spcPts val="0"/>
              </a:spcAft>
              <a:buClr>
                <a:schemeClr val="lt1"/>
              </a:buClr>
              <a:buSzPct val="100000"/>
              <a:buFont typeface="Arial"/>
              <a:buChar char="•"/>
            </a:pPr>
            <a:r>
              <a:rPr b="0" i="0" lang="en-US" sz="2800" u="none" cap="none" strike="noStrike">
                <a:solidFill>
                  <a:schemeClr val="dk1"/>
                </a:solidFill>
                <a:latin typeface="Arial"/>
                <a:ea typeface="Arial"/>
                <a:cs typeface="Arial"/>
                <a:sym typeface="Arial"/>
              </a:rPr>
              <a:t>Salaries</a:t>
            </a:r>
          </a:p>
          <a:p>
            <a:pPr indent="-228600" lvl="2" marL="1143000" marR="0" rtl="0" algn="l">
              <a:lnSpc>
                <a:spcPct val="100000"/>
              </a:lnSpc>
              <a:spcBef>
                <a:spcPts val="560"/>
              </a:spcBef>
              <a:spcAft>
                <a:spcPts val="0"/>
              </a:spcAft>
              <a:buClr>
                <a:schemeClr val="lt1"/>
              </a:buClr>
              <a:buSzPct val="100000"/>
              <a:buFont typeface="Arial"/>
              <a:buChar char="•"/>
            </a:pPr>
            <a:r>
              <a:rPr b="0" i="0" lang="en-US" sz="2800" u="none" cap="none" strike="noStrike">
                <a:solidFill>
                  <a:schemeClr val="dk1"/>
                </a:solidFill>
                <a:latin typeface="Arial"/>
                <a:ea typeface="Arial"/>
                <a:cs typeface="Arial"/>
                <a:sym typeface="Arial"/>
              </a:rPr>
              <a:t>Hardware and software expenses</a:t>
            </a:r>
          </a:p>
          <a:p>
            <a:pPr indent="-228600" lvl="2" marL="1143000" marR="0" rtl="0" algn="l">
              <a:lnSpc>
                <a:spcPct val="100000"/>
              </a:lnSpc>
              <a:spcBef>
                <a:spcPts val="560"/>
              </a:spcBef>
              <a:spcAft>
                <a:spcPts val="0"/>
              </a:spcAft>
              <a:buClr>
                <a:schemeClr val="lt1"/>
              </a:buClr>
              <a:buSzPct val="100000"/>
              <a:buFont typeface="Arial"/>
              <a:buChar char="•"/>
            </a:pPr>
            <a:r>
              <a:rPr b="0" i="0" lang="en-US" sz="2800" u="none" cap="none" strike="noStrike">
                <a:solidFill>
                  <a:schemeClr val="dk1"/>
                </a:solidFill>
                <a:latin typeface="Arial"/>
                <a:ea typeface="Arial"/>
                <a:cs typeface="Arial"/>
                <a:sym typeface="Arial"/>
              </a:rPr>
              <a:t>Consultant fees</a:t>
            </a:r>
          </a:p>
          <a:p>
            <a:pPr indent="-228600" lvl="2" marL="1143000" marR="0" rtl="0" algn="l">
              <a:lnSpc>
                <a:spcPct val="100000"/>
              </a:lnSpc>
              <a:spcBef>
                <a:spcPts val="560"/>
              </a:spcBef>
              <a:spcAft>
                <a:spcPts val="0"/>
              </a:spcAft>
              <a:buClr>
                <a:schemeClr val="lt1"/>
              </a:buClr>
              <a:buSzPct val="100000"/>
              <a:buFont typeface="Arial"/>
              <a:buChar char="•"/>
            </a:pPr>
            <a:r>
              <a:rPr b="0" i="0" lang="en-US" sz="2800" u="none" cap="none" strike="noStrike">
                <a:solidFill>
                  <a:schemeClr val="dk1"/>
                </a:solidFill>
                <a:latin typeface="Arial"/>
                <a:ea typeface="Arial"/>
                <a:cs typeface="Arial"/>
                <a:sym typeface="Arial"/>
              </a:rPr>
              <a:t>Training</a:t>
            </a:r>
          </a:p>
          <a:p>
            <a:pPr indent="-228600" lvl="2" marL="1143000" marR="0" rtl="0" algn="l">
              <a:lnSpc>
                <a:spcPct val="100000"/>
              </a:lnSpc>
              <a:spcBef>
                <a:spcPts val="560"/>
              </a:spcBef>
              <a:spcAft>
                <a:spcPts val="0"/>
              </a:spcAft>
              <a:buClr>
                <a:schemeClr val="lt1"/>
              </a:buClr>
              <a:buSzPct val="100000"/>
              <a:buFont typeface="Arial"/>
              <a:buChar char="•"/>
            </a:pPr>
            <a:r>
              <a:rPr b="0" i="0" lang="en-US" sz="2800" u="none" cap="none" strike="noStrike">
                <a:solidFill>
                  <a:schemeClr val="dk1"/>
                </a:solidFill>
                <a:latin typeface="Arial"/>
                <a:ea typeface="Arial"/>
                <a:cs typeface="Arial"/>
                <a:sym typeface="Arial"/>
              </a:rPr>
              <a:t>Office space and equipment</a:t>
            </a:r>
          </a:p>
          <a:p>
            <a:pPr indent="-342900" lvl="0" marL="342900" marR="0" rtl="0" algn="l">
              <a:spcBef>
                <a:spcPts val="560"/>
              </a:spcBef>
              <a:spcAft>
                <a:spcPts val="0"/>
              </a:spcAft>
              <a:buClr>
                <a:schemeClr val="lt1"/>
              </a:buClr>
              <a:buSzPct val="110000"/>
              <a:buFont typeface="Arial"/>
              <a:buNone/>
            </a:pPr>
            <a:r>
              <a:t/>
            </a:r>
            <a:endParaRPr b="0" i="0" sz="2800" u="none" cap="none" strike="noStrike">
              <a:solidFill>
                <a:schemeClr val="dk1"/>
              </a:solidFill>
              <a:latin typeface="Arial"/>
              <a:ea typeface="Arial"/>
              <a:cs typeface="Arial"/>
              <a:sym typeface="Arial"/>
            </a:endParaRPr>
          </a:p>
        </p:txBody>
      </p:sp>
      <p:sp>
        <p:nvSpPr>
          <p:cNvPr id="487" name="Shape 487"/>
          <p:cNvSpPr txBox="1"/>
          <p:nvPr/>
        </p:nvSpPr>
        <p:spPr>
          <a:xfrm>
            <a:off x="2667000" y="609600"/>
            <a:ext cx="4010025"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Development Costs</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1" name="Shape 491"/>
        <p:cNvGrpSpPr/>
        <p:nvPr/>
      </p:nvGrpSpPr>
      <p:grpSpPr>
        <a:xfrm>
          <a:off x="0" y="0"/>
          <a:ext cx="0" cy="0"/>
          <a:chOff x="0" y="0"/>
          <a:chExt cx="0" cy="0"/>
        </a:xfrm>
      </p:grpSpPr>
      <p:sp>
        <p:nvSpPr>
          <p:cNvPr id="492" name="Shape 49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493" name="Shape 49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94" name="Shape 49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Operational costs are those tangible costs that are required to operate the system and are considered ongoing cost. This will include:</a:t>
            </a:r>
            <a:br>
              <a:rPr b="0" i="0" lang="en-US" sz="3200" u="none" cap="none" strike="noStrike">
                <a:solidFill>
                  <a:schemeClr val="dk1"/>
                </a:solidFill>
                <a:latin typeface="Arial"/>
                <a:ea typeface="Arial"/>
                <a:cs typeface="Arial"/>
                <a:sym typeface="Arial"/>
              </a:rPr>
            </a:br>
          </a:p>
          <a:p>
            <a:pPr indent="-285750" lvl="1" marL="742950" marR="0" rtl="0" algn="l">
              <a:lnSpc>
                <a:spcPct val="9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Salaries for operation staff</a:t>
            </a:r>
          </a:p>
          <a:p>
            <a:pPr indent="-285750" lvl="1" marL="742950" marR="0" rtl="0" algn="l">
              <a:lnSpc>
                <a:spcPct val="9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Software licensing fees</a:t>
            </a:r>
          </a:p>
          <a:p>
            <a:pPr indent="-285750" lvl="1" marL="742950" marR="0" rtl="0" algn="l">
              <a:lnSpc>
                <a:spcPct val="9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Equipment upgrades</a:t>
            </a:r>
          </a:p>
          <a:p>
            <a:pPr indent="-285750" lvl="1" marL="742950" marR="0" rtl="0" algn="l">
              <a:lnSpc>
                <a:spcPct val="90000"/>
              </a:lnSpc>
              <a:spcBef>
                <a:spcPts val="560"/>
              </a:spcBef>
              <a:spcAft>
                <a:spcPts val="0"/>
              </a:spcAft>
              <a:buClr>
                <a:srgbClr val="CCECFF"/>
              </a:buClr>
              <a:buSzPct val="100000"/>
              <a:buFont typeface="Arial"/>
              <a:buChar char="•"/>
            </a:pPr>
            <a:r>
              <a:rPr b="0" i="0" lang="en-US" sz="2800" u="none" cap="none" strike="noStrike">
                <a:solidFill>
                  <a:schemeClr val="dk1"/>
                </a:solidFill>
                <a:latin typeface="Arial"/>
                <a:ea typeface="Arial"/>
                <a:cs typeface="Arial"/>
                <a:sym typeface="Arial"/>
              </a:rPr>
              <a:t>Communications charges</a:t>
            </a:r>
          </a:p>
          <a:p>
            <a:pPr indent="-342900" lvl="0" marL="342900" marR="0" rtl="0" algn="l">
              <a:spcBef>
                <a:spcPts val="560"/>
              </a:spcBef>
              <a:spcAft>
                <a:spcPts val="0"/>
              </a:spcAft>
              <a:buClr>
                <a:schemeClr val="lt1"/>
              </a:buClr>
              <a:buSzPct val="110000"/>
              <a:buFont typeface="Arial"/>
              <a:buNone/>
            </a:pPr>
            <a:r>
              <a:t/>
            </a:r>
            <a:endParaRPr b="0" i="0" sz="2800" u="none" cap="none" strike="noStrike">
              <a:solidFill>
                <a:schemeClr val="dk1"/>
              </a:solidFill>
              <a:latin typeface="Arial"/>
              <a:ea typeface="Arial"/>
              <a:cs typeface="Arial"/>
              <a:sym typeface="Arial"/>
            </a:endParaRPr>
          </a:p>
        </p:txBody>
      </p:sp>
      <p:sp>
        <p:nvSpPr>
          <p:cNvPr id="495" name="Shape 495"/>
          <p:cNvSpPr txBox="1"/>
          <p:nvPr/>
        </p:nvSpPr>
        <p:spPr>
          <a:xfrm>
            <a:off x="2819400" y="609600"/>
            <a:ext cx="3713161"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Operational Costs</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9" name="Shape 499"/>
        <p:cNvGrpSpPr/>
        <p:nvPr/>
      </p:nvGrpSpPr>
      <p:grpSpPr>
        <a:xfrm>
          <a:off x="0" y="0"/>
          <a:ext cx="0" cy="0"/>
          <a:chOff x="0" y="0"/>
          <a:chExt cx="0" cy="0"/>
        </a:xfrm>
      </p:grpSpPr>
      <p:sp>
        <p:nvSpPr>
          <p:cNvPr id="500" name="Shape 500"/>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01" name="Shape 501"/>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02" name="Shape 50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This includes revenue that the system enables the organization to collect, such as increased sales.</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The system may enable the organization to avoid certain costs, which may lead to another type of tangible benefit such as, cost savings.</a:t>
            </a:r>
          </a:p>
        </p:txBody>
      </p:sp>
      <p:sp>
        <p:nvSpPr>
          <p:cNvPr id="503" name="Shape 503"/>
          <p:cNvSpPr txBox="1"/>
          <p:nvPr/>
        </p:nvSpPr>
        <p:spPr>
          <a:xfrm>
            <a:off x="2790825" y="609600"/>
            <a:ext cx="3567111"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Tangible Benefits</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7" name="Shape 507"/>
        <p:cNvGrpSpPr/>
        <p:nvPr/>
      </p:nvGrpSpPr>
      <p:grpSpPr>
        <a:xfrm>
          <a:off x="0" y="0"/>
          <a:ext cx="0" cy="0"/>
          <a:chOff x="0" y="0"/>
          <a:chExt cx="0" cy="0"/>
        </a:xfrm>
      </p:grpSpPr>
      <p:sp>
        <p:nvSpPr>
          <p:cNvPr id="508" name="Shape 50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09" name="Shape 50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10" name="Shape 51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Intangible costs and benefits are more difficult to incorporate into the economic feasibility analysis as they are based on intuition and belief rather that on “hard numbers.”</a:t>
            </a:r>
          </a:p>
        </p:txBody>
      </p:sp>
      <p:sp>
        <p:nvSpPr>
          <p:cNvPr id="511" name="Shape 511"/>
          <p:cNvSpPr txBox="1"/>
          <p:nvPr/>
        </p:nvSpPr>
        <p:spPr>
          <a:xfrm>
            <a:off x="2794000" y="558800"/>
            <a:ext cx="3848099"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Intangible Benefits</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5" name="Shape 515"/>
        <p:cNvGrpSpPr/>
        <p:nvPr/>
      </p:nvGrpSpPr>
      <p:grpSpPr>
        <a:xfrm>
          <a:off x="0" y="0"/>
          <a:ext cx="0" cy="0"/>
          <a:chOff x="0" y="0"/>
          <a:chExt cx="0" cy="0"/>
        </a:xfrm>
      </p:grpSpPr>
      <p:sp>
        <p:nvSpPr>
          <p:cNvPr id="516" name="Shape 51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17" name="Shape 51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18" name="Shape 51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Once the types of costs and benefits have been identified, you will need to assign specific dollar values to them.</a:t>
            </a:r>
          </a:p>
          <a:p>
            <a:pPr indent="-342900" lvl="0" marL="342900" marR="0" rtl="0" algn="l">
              <a:lnSpc>
                <a:spcPct val="90000"/>
              </a:lnSpc>
              <a:spcBef>
                <a:spcPts val="56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The most effective strategy for estimating costs and benefits is to rely on people who have the best understanding of the them.</a:t>
            </a:r>
          </a:p>
          <a:p>
            <a:pPr indent="-342900" lvl="0" marL="342900" marR="0" rtl="0" algn="l">
              <a:lnSpc>
                <a:spcPct val="90000"/>
              </a:lnSpc>
              <a:spcBef>
                <a:spcPts val="560"/>
              </a:spcBef>
              <a:spcAft>
                <a:spcPts val="0"/>
              </a:spcAft>
              <a:buClr>
                <a:schemeClr val="lt1"/>
              </a:buClr>
              <a:buSzPct val="110000"/>
              <a:buFont typeface="Arial"/>
              <a:buChar char="•"/>
            </a:pPr>
            <a:r>
              <a:rPr b="0" i="0" lang="en-US" sz="2800" u="none" cap="none" strike="noStrike">
                <a:solidFill>
                  <a:schemeClr val="dk1"/>
                </a:solidFill>
                <a:latin typeface="Arial"/>
                <a:ea typeface="Arial"/>
                <a:cs typeface="Arial"/>
                <a:sym typeface="Arial"/>
              </a:rPr>
              <a:t>If predicting a specific value for a cost or benefit proves difficult, it may be useful to estimate a range of values for the cost or benefit and then assign a probability estimate to each value.</a:t>
            </a:r>
          </a:p>
        </p:txBody>
      </p:sp>
      <p:sp>
        <p:nvSpPr>
          <p:cNvPr id="519" name="Shape 519"/>
          <p:cNvSpPr txBox="1"/>
          <p:nvPr/>
        </p:nvSpPr>
        <p:spPr>
          <a:xfrm>
            <a:off x="2286000" y="304800"/>
            <a:ext cx="4572000" cy="1077912"/>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Step 2: Assign Values to Costs and Benefits</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3" name="Shape 523"/>
        <p:cNvGrpSpPr/>
        <p:nvPr/>
      </p:nvGrpSpPr>
      <p:grpSpPr>
        <a:xfrm>
          <a:off x="0" y="0"/>
          <a:ext cx="0" cy="0"/>
          <a:chOff x="0" y="0"/>
          <a:chExt cx="0" cy="0"/>
        </a:xfrm>
      </p:grpSpPr>
      <p:sp>
        <p:nvSpPr>
          <p:cNvPr id="524" name="Shape 52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25" name="Shape 52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26" name="Shape 52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Sometimes it is acceptable to list intangible benefits, such as improved customer service, without assigning a dollar value.</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0" name="Shape 530"/>
        <p:cNvGrpSpPr/>
        <p:nvPr/>
      </p:nvGrpSpPr>
      <p:grpSpPr>
        <a:xfrm>
          <a:off x="0" y="0"/>
          <a:ext cx="0" cy="0"/>
          <a:chOff x="0" y="0"/>
          <a:chExt cx="0" cy="0"/>
        </a:xfrm>
      </p:grpSpPr>
      <p:sp>
        <p:nvSpPr>
          <p:cNvPr id="531" name="Shape 53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32" name="Shape 53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33" name="Shape 53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A formal cost-benefit analysis usually contains costs and benefits over a selected number or years to show cash flow over time.</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With this cash flow method, the years are listed across the top of the spreadsheet to represent the period for analysis, and numeric values are entered in the appropriate cells with the spreadsheet’s body for all years.</a:t>
            </a:r>
          </a:p>
        </p:txBody>
      </p:sp>
      <p:sp>
        <p:nvSpPr>
          <p:cNvPr id="534" name="Shape 534"/>
          <p:cNvSpPr txBox="1"/>
          <p:nvPr/>
        </p:nvSpPr>
        <p:spPr>
          <a:xfrm>
            <a:off x="2286000" y="228600"/>
            <a:ext cx="4572000" cy="1077912"/>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Step 3: Determine Cash Flow</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8" name="Shape 538"/>
        <p:cNvGrpSpPr/>
        <p:nvPr/>
      </p:nvGrpSpPr>
      <p:grpSpPr>
        <a:xfrm>
          <a:off x="0" y="0"/>
          <a:ext cx="0" cy="0"/>
          <a:chOff x="0" y="0"/>
          <a:chExt cx="0" cy="0"/>
        </a:xfrm>
      </p:grpSpPr>
      <p:sp>
        <p:nvSpPr>
          <p:cNvPr id="539" name="Shape 53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40" name="Shape 54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41" name="Shape 54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Often, amounts are augmented by some rate of growth to adjust for inflation or business improvements.</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Finally, totals are added to determine what the overall benefits will be, and the higher the overall total, the more feasible the solution becomes in terms of its economic feasibility.</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5" name="Shape 545"/>
        <p:cNvGrpSpPr/>
        <p:nvPr/>
      </p:nvGrpSpPr>
      <p:grpSpPr>
        <a:xfrm>
          <a:off x="0" y="0"/>
          <a:ext cx="0" cy="0"/>
          <a:chOff x="0" y="0"/>
          <a:chExt cx="0" cy="0"/>
        </a:xfrm>
      </p:grpSpPr>
      <p:sp>
        <p:nvSpPr>
          <p:cNvPr id="546" name="Shape 54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47" name="Shape 54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48" name="Shape 54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The four areas included in Assess Project’s Economic Value are:</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dk1"/>
                </a:solidFill>
                <a:latin typeface="Arial"/>
                <a:ea typeface="Arial"/>
                <a:cs typeface="Arial"/>
                <a:sym typeface="Arial"/>
              </a:rPr>
              <a:t>Determine Return on Investment</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dk1"/>
                </a:solidFill>
                <a:latin typeface="Arial"/>
                <a:ea typeface="Arial"/>
                <a:cs typeface="Arial"/>
                <a:sym typeface="Arial"/>
              </a:rPr>
              <a:t>Determine Break-Even Point</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chemeClr val="dk1"/>
                </a:solidFill>
                <a:latin typeface="Arial"/>
                <a:ea typeface="Arial"/>
                <a:cs typeface="Arial"/>
                <a:sym typeface="Arial"/>
              </a:rPr>
              <a:t>Determine Net Present Value</a:t>
            </a:r>
          </a:p>
        </p:txBody>
      </p:sp>
      <p:sp>
        <p:nvSpPr>
          <p:cNvPr id="549" name="Shape 549"/>
          <p:cNvSpPr txBox="1"/>
          <p:nvPr/>
        </p:nvSpPr>
        <p:spPr>
          <a:xfrm>
            <a:off x="2286000" y="304800"/>
            <a:ext cx="4572000" cy="1570036"/>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Step 4: Assess Project’s Economic Value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07" name="Shape 20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08" name="Shape 20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Systems Analyst Skills</a:t>
            </a:r>
          </a:p>
        </p:txBody>
      </p:sp>
      <p:sp>
        <p:nvSpPr>
          <p:cNvPr id="209" name="Shape 20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Introduces change to the organization and people</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Leads a successful organization change effort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Understands what to change and knows how to change it</a:t>
            </a:r>
          </a:p>
          <a:p>
            <a:pPr indent="-342900" lvl="0" marL="342900" marR="0" rtl="0" algn="l">
              <a:spcBef>
                <a:spcPts val="720"/>
              </a:spcBef>
              <a:spcAft>
                <a:spcPts val="0"/>
              </a:spcAft>
              <a:buClr>
                <a:schemeClr val="lt1"/>
              </a:buClr>
              <a:buSzPct val="109999"/>
              <a:buFont typeface="Arial"/>
              <a:buNone/>
            </a:pPr>
            <a:r>
              <a:t/>
            </a:r>
            <a:endParaRPr b="0" i="0" sz="3600" u="none" cap="none" strike="noStrike">
              <a:solidFill>
                <a:schemeClr val="dk1"/>
              </a:solidFill>
              <a:latin typeface="Arial"/>
              <a:ea typeface="Arial"/>
              <a:cs typeface="Arial"/>
              <a:sym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3" name="Shape 553"/>
        <p:cNvGrpSpPr/>
        <p:nvPr/>
      </p:nvGrpSpPr>
      <p:grpSpPr>
        <a:xfrm>
          <a:off x="0" y="0"/>
          <a:ext cx="0" cy="0"/>
          <a:chOff x="0" y="0"/>
          <a:chExt cx="0" cy="0"/>
        </a:xfrm>
      </p:grpSpPr>
      <p:sp>
        <p:nvSpPr>
          <p:cNvPr id="554" name="Shape 55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55" name="Shape 55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56" name="Shape 55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return on investment (ROI) is a calculation that measures the average rate of return on the money invested in the project.</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A high ROI suggests that the projects’ benefits far outweigh the project’s cost.</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ROI is a simple calculation that divides the project’s net benefits (total benefits – total costs) by the total costs.</a:t>
            </a:r>
          </a:p>
        </p:txBody>
      </p:sp>
      <p:sp>
        <p:nvSpPr>
          <p:cNvPr id="557" name="Shape 557"/>
          <p:cNvSpPr txBox="1"/>
          <p:nvPr/>
        </p:nvSpPr>
        <p:spPr>
          <a:xfrm>
            <a:off x="990600" y="635000"/>
            <a:ext cx="7162799"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Determine Return on Investment</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1" name="Shape 561"/>
        <p:cNvGrpSpPr/>
        <p:nvPr/>
      </p:nvGrpSpPr>
      <p:grpSpPr>
        <a:xfrm>
          <a:off x="0" y="0"/>
          <a:ext cx="0" cy="0"/>
          <a:chOff x="0" y="0"/>
          <a:chExt cx="0" cy="0"/>
        </a:xfrm>
      </p:grpSpPr>
      <p:sp>
        <p:nvSpPr>
          <p:cNvPr id="562" name="Shape 56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63" name="Shape 56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64" name="Shape 56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Although ROI is commonly used in practice, it suffers from several important limitations and should not be used as the only measure of a project’s wealth.</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8" name="Shape 568"/>
        <p:cNvGrpSpPr/>
        <p:nvPr/>
      </p:nvGrpSpPr>
      <p:grpSpPr>
        <a:xfrm>
          <a:off x="0" y="0"/>
          <a:ext cx="0" cy="0"/>
          <a:chOff x="0" y="0"/>
          <a:chExt cx="0" cy="0"/>
        </a:xfrm>
      </p:grpSpPr>
      <p:sp>
        <p:nvSpPr>
          <p:cNvPr id="569" name="Shape 56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70" name="Shape 57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71" name="Shape 57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Another common approach to measuring a project’s worth.</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Break-even point is sometimes referred to as the </a:t>
            </a:r>
            <a:r>
              <a:rPr b="0" i="0" lang="en-US" sz="3600" u="none" cap="none" strike="noStrike">
                <a:solidFill>
                  <a:schemeClr val="hlink"/>
                </a:solidFill>
                <a:latin typeface="Arial"/>
                <a:ea typeface="Arial"/>
                <a:cs typeface="Arial"/>
                <a:sym typeface="Arial"/>
              </a:rPr>
              <a:t>payback method</a:t>
            </a:r>
            <a:r>
              <a:rPr b="0" i="0" lang="en-US" sz="3600" u="none" cap="none" strike="noStrike">
                <a:solidFill>
                  <a:schemeClr val="dk1"/>
                </a:solidFill>
                <a:latin typeface="Arial"/>
                <a:ea typeface="Arial"/>
                <a:cs typeface="Arial"/>
                <a:sym typeface="Arial"/>
              </a:rPr>
              <a:t>.</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The </a:t>
            </a:r>
            <a:r>
              <a:rPr b="0" i="0" lang="en-US" sz="3600" u="none" cap="none" strike="noStrike">
                <a:solidFill>
                  <a:schemeClr val="hlink"/>
                </a:solidFill>
                <a:latin typeface="Arial"/>
                <a:ea typeface="Arial"/>
                <a:cs typeface="Arial"/>
                <a:sym typeface="Arial"/>
              </a:rPr>
              <a:t>payback method</a:t>
            </a:r>
            <a:r>
              <a:rPr b="0" i="0" lang="en-US" sz="3600" u="none" cap="none" strike="noStrike">
                <a:solidFill>
                  <a:schemeClr val="dk1"/>
                </a:solidFill>
                <a:latin typeface="Arial"/>
                <a:ea typeface="Arial"/>
                <a:cs typeface="Arial"/>
                <a:sym typeface="Arial"/>
              </a:rPr>
              <a:t> is defined as the number of years it takes a firm to recover its original investments in the project from net cash flows.</a:t>
            </a:r>
          </a:p>
        </p:txBody>
      </p:sp>
      <p:sp>
        <p:nvSpPr>
          <p:cNvPr id="572" name="Shape 572"/>
          <p:cNvSpPr txBox="1"/>
          <p:nvPr/>
        </p:nvSpPr>
        <p:spPr>
          <a:xfrm>
            <a:off x="1524000" y="635000"/>
            <a:ext cx="5867400"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Determine Break-Even Point</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6" name="Shape 576"/>
        <p:cNvGrpSpPr/>
        <p:nvPr/>
      </p:nvGrpSpPr>
      <p:grpSpPr>
        <a:xfrm>
          <a:off x="0" y="0"/>
          <a:ext cx="0" cy="0"/>
          <a:chOff x="0" y="0"/>
          <a:chExt cx="0" cy="0"/>
        </a:xfrm>
      </p:grpSpPr>
      <p:sp>
        <p:nvSpPr>
          <p:cNvPr id="577" name="Shape 57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78" name="Shape 57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79" name="Shape 57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break-even point is easy to calculate and understand and does give an indication of a project’s liquidity or the speed at which the project will generate cash returns.</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break-even point does ignore cash flows that occur after the break-even point has been reached and therefore is biased against long-term projects.</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3" name="Shape 583"/>
        <p:cNvGrpSpPr/>
        <p:nvPr/>
      </p:nvGrpSpPr>
      <p:grpSpPr>
        <a:xfrm>
          <a:off x="0" y="0"/>
          <a:ext cx="0" cy="0"/>
          <a:chOff x="0" y="0"/>
          <a:chExt cx="0" cy="0"/>
        </a:xfrm>
      </p:grpSpPr>
      <p:sp>
        <p:nvSpPr>
          <p:cNvPr id="584" name="Shape 58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85" name="Shape 58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86" name="Shape 58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Organizational feasibility of the system is how well the system ultimately will be accepted by its users and incorporated into the ongoing operations of the organization.</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There are many organizational factors that can have an impact on the project, and seasoned developers know that organizational feasibility can be the most difficult feasibility dimension to assess.</a:t>
            </a:r>
          </a:p>
        </p:txBody>
      </p:sp>
      <p:sp>
        <p:nvSpPr>
          <p:cNvPr id="587" name="Shape 587"/>
          <p:cNvSpPr txBox="1"/>
          <p:nvPr/>
        </p:nvSpPr>
        <p:spPr>
          <a:xfrm>
            <a:off x="1447800" y="558800"/>
            <a:ext cx="5791200" cy="584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Organizational Feasibility</a:t>
            </a: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1" name="Shape 591"/>
        <p:cNvGrpSpPr/>
        <p:nvPr/>
      </p:nvGrpSpPr>
      <p:grpSpPr>
        <a:xfrm>
          <a:off x="0" y="0"/>
          <a:ext cx="0" cy="0"/>
          <a:chOff x="0" y="0"/>
          <a:chExt cx="0" cy="0"/>
        </a:xfrm>
      </p:grpSpPr>
      <p:sp>
        <p:nvSpPr>
          <p:cNvPr id="592" name="Shape 59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593" name="Shape 59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94" name="Shape 59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Net present value (NPV) is used to compare the present value of all cash inflows and outflows for the project in today’s dollar terms.</a:t>
            </a:r>
          </a:p>
          <a:p>
            <a:pPr indent="-342900" lvl="0" marL="342900" marR="0" rtl="0" algn="l">
              <a:lnSpc>
                <a:spcPct val="8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NPV is simply the difference between the total present value of the benefits and the total present value of costs. As long as the NPV is greater than zero, the project is considered economically feasible.</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8" name="Shape 598"/>
        <p:cNvGrpSpPr/>
        <p:nvPr/>
      </p:nvGrpSpPr>
      <p:grpSpPr>
        <a:xfrm>
          <a:off x="0" y="0"/>
          <a:ext cx="0" cy="0"/>
          <a:chOff x="0" y="0"/>
          <a:chExt cx="0" cy="0"/>
        </a:xfrm>
      </p:grpSpPr>
      <p:sp>
        <p:nvSpPr>
          <p:cNvPr id="599" name="Shape 59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600" name="Shape 60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601" name="Shape 60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Summary</a:t>
            </a:r>
          </a:p>
        </p:txBody>
      </p:sp>
      <p:sp>
        <p:nvSpPr>
          <p:cNvPr id="602" name="Shape 602"/>
          <p:cNvSpPr txBox="1"/>
          <p:nvPr>
            <p:ph idx="1" type="body"/>
          </p:nvPr>
        </p:nvSpPr>
        <p:spPr>
          <a:xfrm>
            <a:off x="533400" y="1676400"/>
            <a:ext cx="8039099" cy="42671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2000" u="none" cap="none" strike="noStrike">
                <a:solidFill>
                  <a:schemeClr val="dk1"/>
                </a:solidFill>
                <a:latin typeface="Arial"/>
                <a:ea typeface="Arial"/>
                <a:cs typeface="Arial"/>
                <a:sym typeface="Arial"/>
              </a:rPr>
              <a:t>The </a:t>
            </a:r>
            <a:r>
              <a:rPr b="0" i="0" lang="en-US" sz="2000" u="sng" cap="none" strike="noStrike">
                <a:solidFill>
                  <a:schemeClr val="hlink"/>
                </a:solidFill>
                <a:latin typeface="Arial"/>
                <a:ea typeface="Arial"/>
                <a:cs typeface="Arial"/>
                <a:sym typeface="Arial"/>
              </a:rPr>
              <a:t>Systems Analyst</a:t>
            </a:r>
            <a:r>
              <a:rPr b="0" i="0" lang="en-US" sz="2000" u="none" cap="none" strike="noStrike">
                <a:solidFill>
                  <a:schemeClr val="dk1"/>
                </a:solidFill>
                <a:latin typeface="Arial"/>
                <a:ea typeface="Arial"/>
                <a:cs typeface="Arial"/>
                <a:sym typeface="Arial"/>
              </a:rPr>
              <a:t> is the key person in the development of information systems. This individual helps to analyze the business situation, identify opportunities for the improvements, and design an information system that adds value to the organization.</a:t>
            </a:r>
          </a:p>
          <a:p>
            <a:pPr indent="-342900" lvl="0" marL="342900" marR="0" rtl="0" algn="l">
              <a:lnSpc>
                <a:spcPct val="80000"/>
              </a:lnSpc>
              <a:spcBef>
                <a:spcPts val="400"/>
              </a:spcBef>
              <a:spcAft>
                <a:spcPts val="0"/>
              </a:spcAft>
              <a:buClr>
                <a:schemeClr val="lt1"/>
              </a:buClr>
              <a:buSzPct val="110000"/>
              <a:buFont typeface="Arial"/>
              <a:buChar char="•"/>
            </a:pPr>
            <a:r>
              <a:rPr b="0" i="0" lang="en-US" sz="2000" u="sng" cap="none" strike="noStrike">
                <a:solidFill>
                  <a:schemeClr val="hlink"/>
                </a:solidFill>
                <a:latin typeface="Arial"/>
                <a:ea typeface="Arial"/>
                <a:cs typeface="Arial"/>
                <a:sym typeface="Arial"/>
              </a:rPr>
              <a:t>The Systems Development Lifecycle</a:t>
            </a:r>
            <a:r>
              <a:rPr b="0" i="0" lang="en-US" sz="2000" u="none" cap="none" strike="noStrike">
                <a:solidFill>
                  <a:schemeClr val="dk1"/>
                </a:solidFill>
                <a:latin typeface="Arial"/>
                <a:ea typeface="Arial"/>
                <a:cs typeface="Arial"/>
                <a:sym typeface="Arial"/>
              </a:rPr>
              <a:t> consists of four stages: Planning, Analysis, Design, and Implementation.</a:t>
            </a:r>
          </a:p>
          <a:p>
            <a:pPr indent="-342900" lvl="0" marL="342900" marR="0" rtl="0" algn="l">
              <a:lnSpc>
                <a:spcPct val="80000"/>
              </a:lnSpc>
              <a:spcBef>
                <a:spcPts val="400"/>
              </a:spcBef>
              <a:spcAft>
                <a:spcPts val="0"/>
              </a:spcAft>
              <a:buClr>
                <a:schemeClr val="lt1"/>
              </a:buClr>
              <a:buSzPct val="110000"/>
              <a:buFont typeface="Arial"/>
              <a:buChar char="•"/>
            </a:pPr>
            <a:r>
              <a:rPr b="0" i="0" lang="en-US" sz="2000" u="sng" cap="none" strike="noStrike">
                <a:solidFill>
                  <a:schemeClr val="hlink"/>
                </a:solidFill>
                <a:latin typeface="Arial"/>
                <a:ea typeface="Arial"/>
                <a:cs typeface="Arial"/>
                <a:sym typeface="Arial"/>
              </a:rPr>
              <a:t>Project Identification and Initiation</a:t>
            </a:r>
            <a:r>
              <a:rPr b="0" i="0" lang="en-US" sz="2000" u="none" cap="none" strike="noStrike">
                <a:solidFill>
                  <a:schemeClr val="dk1"/>
                </a:solidFill>
                <a:latin typeface="Arial"/>
                <a:ea typeface="Arial"/>
                <a:cs typeface="Arial"/>
                <a:sym typeface="Arial"/>
              </a:rPr>
              <a:t> allows recognition of a business need that can be satisfied through the use of information technology.</a:t>
            </a:r>
          </a:p>
          <a:p>
            <a:pPr indent="-342900" lvl="0" marL="342900" marR="0" rtl="0" algn="l">
              <a:lnSpc>
                <a:spcPct val="80000"/>
              </a:lnSpc>
              <a:spcBef>
                <a:spcPts val="400"/>
              </a:spcBef>
              <a:spcAft>
                <a:spcPts val="0"/>
              </a:spcAft>
              <a:buClr>
                <a:schemeClr val="lt1"/>
              </a:buClr>
              <a:buSzPct val="110000"/>
              <a:buFont typeface="Arial"/>
              <a:buChar char="•"/>
            </a:pPr>
            <a:r>
              <a:rPr b="0" i="0" lang="en-US" sz="2000" u="none" cap="none" strike="noStrike">
                <a:solidFill>
                  <a:schemeClr val="dk1"/>
                </a:solidFill>
                <a:latin typeface="Arial"/>
                <a:ea typeface="Arial"/>
                <a:cs typeface="Arial"/>
                <a:sym typeface="Arial"/>
              </a:rPr>
              <a:t>The business value for an information system is identified and then described in a </a:t>
            </a:r>
            <a:r>
              <a:rPr b="0" i="0" lang="en-US" sz="2000" u="sng" cap="none" strike="noStrike">
                <a:solidFill>
                  <a:schemeClr val="hlink"/>
                </a:solidFill>
                <a:latin typeface="Arial"/>
                <a:ea typeface="Arial"/>
                <a:cs typeface="Arial"/>
                <a:sym typeface="Arial"/>
              </a:rPr>
              <a:t>System Request</a:t>
            </a:r>
            <a:r>
              <a:rPr b="0" i="0" lang="en-US" sz="2000" u="none" cap="none" strike="noStrike">
                <a:solidFill>
                  <a:schemeClr val="dk1"/>
                </a:solidFill>
                <a:latin typeface="Arial"/>
                <a:ea typeface="Arial"/>
                <a:cs typeface="Arial"/>
                <a:sym typeface="Arial"/>
              </a:rPr>
              <a:t>.</a:t>
            </a:r>
          </a:p>
          <a:p>
            <a:pPr indent="-342900" lvl="0" marL="342900" marR="0" rtl="0" algn="l">
              <a:lnSpc>
                <a:spcPct val="80000"/>
              </a:lnSpc>
              <a:spcBef>
                <a:spcPts val="400"/>
              </a:spcBef>
              <a:spcAft>
                <a:spcPts val="0"/>
              </a:spcAft>
              <a:buClr>
                <a:schemeClr val="lt1"/>
              </a:buClr>
              <a:buSzPct val="110000"/>
              <a:buFont typeface="Arial"/>
              <a:buChar char="•"/>
            </a:pPr>
            <a:r>
              <a:rPr b="0" i="0" lang="en-US" sz="2000" u="none" cap="none" strike="noStrike">
                <a:solidFill>
                  <a:schemeClr val="dk1"/>
                </a:solidFill>
                <a:latin typeface="Arial"/>
                <a:ea typeface="Arial"/>
                <a:cs typeface="Arial"/>
                <a:sym typeface="Arial"/>
              </a:rPr>
              <a:t>A </a:t>
            </a:r>
            <a:r>
              <a:rPr b="0" i="0" lang="en-US" sz="2000" u="sng" cap="none" strike="noStrike">
                <a:solidFill>
                  <a:schemeClr val="hlink"/>
                </a:solidFill>
                <a:latin typeface="Arial"/>
                <a:ea typeface="Arial"/>
                <a:cs typeface="Arial"/>
                <a:sym typeface="Arial"/>
              </a:rPr>
              <a:t>Feasibility Analysis</a:t>
            </a:r>
            <a:r>
              <a:rPr b="0" i="0" lang="en-US" sz="2000" u="none" cap="none" strike="noStrike">
                <a:solidFill>
                  <a:schemeClr val="dk1"/>
                </a:solidFill>
                <a:latin typeface="Arial"/>
                <a:ea typeface="Arial"/>
                <a:cs typeface="Arial"/>
                <a:sym typeface="Arial"/>
              </a:rPr>
              <a:t> is used to provide more detail about the risks associated with the proposed system and includes, technical, economic, and organizational feasibilities.</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7" name="Shape 607"/>
        <p:cNvGrpSpPr/>
        <p:nvPr/>
      </p:nvGrpSpPr>
      <p:grpSpPr>
        <a:xfrm>
          <a:off x="0" y="0"/>
          <a:ext cx="0" cy="0"/>
          <a:chOff x="0" y="0"/>
          <a:chExt cx="0" cy="0"/>
        </a:xfrm>
      </p:grpSpPr>
      <p:sp>
        <p:nvSpPr>
          <p:cNvPr id="608" name="Shape 60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609" name="Shape 60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610" name="Shape 61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3600" u="none" cap="none" strike="noStrike">
                <a:solidFill>
                  <a:schemeClr val="dk1"/>
                </a:solidFill>
                <a:latin typeface="Arial"/>
                <a:ea typeface="Arial"/>
                <a:cs typeface="Arial"/>
                <a:sym typeface="Arial"/>
              </a:rPr>
              <a:t>Copyright © 2009</a:t>
            </a:r>
            <a:br>
              <a:rPr b="0" i="0" lang="en-US" sz="3600" u="none" cap="none" strike="noStrike">
                <a:solidFill>
                  <a:schemeClr val="dk1"/>
                </a:solidFill>
                <a:latin typeface="Arial"/>
                <a:ea typeface="Arial"/>
                <a:cs typeface="Arial"/>
                <a:sym typeface="Arial"/>
              </a:rPr>
            </a:br>
            <a:r>
              <a:rPr b="0" i="0" lang="en-US" sz="3600" u="none" cap="none" strike="noStrike">
                <a:solidFill>
                  <a:schemeClr val="dk1"/>
                </a:solidFill>
                <a:latin typeface="Arial"/>
                <a:ea typeface="Arial"/>
                <a:cs typeface="Arial"/>
                <a:sym typeface="Arial"/>
              </a:rPr>
              <a:t>John Wiley &amp; Sons, Inc.</a:t>
            </a:r>
          </a:p>
        </p:txBody>
      </p:sp>
      <p:sp>
        <p:nvSpPr>
          <p:cNvPr id="611" name="Shape 61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2400" u="none" cap="none" strike="noStrike">
                <a:solidFill>
                  <a:schemeClr val="dk1"/>
                </a:solidFill>
                <a:latin typeface="Arial"/>
                <a:ea typeface="Arial"/>
                <a:cs typeface="Arial"/>
                <a:sym typeface="Arial"/>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90000"/>
              </a:lnSpc>
              <a:spcBef>
                <a:spcPts val="480"/>
              </a:spcBef>
              <a:spcAft>
                <a:spcPts val="0"/>
              </a:spcAft>
              <a:buClr>
                <a:schemeClr val="lt1"/>
              </a:buClr>
              <a:buSzPct val="110000"/>
              <a:buFont typeface="Arial"/>
              <a:buChar char="•"/>
            </a:pPr>
            <a:r>
              <a:rPr b="0" i="0" lang="en-US" sz="2400" u="none" cap="none" strike="noStrike">
                <a:solidFill>
                  <a:schemeClr val="dk1"/>
                </a:solidFill>
                <a:latin typeface="Arial"/>
                <a:ea typeface="Arial"/>
                <a:cs typeface="Arial"/>
                <a:sym typeface="Arial"/>
              </a:rPr>
              <a:t>Request for further information should be addressed to the Permissions Department, John Wiley &amp; Sons, Inc.  </a:t>
            </a:r>
          </a:p>
          <a:p>
            <a:pPr indent="-342900" lvl="0" marL="342900" marR="0" rtl="0" algn="l">
              <a:lnSpc>
                <a:spcPct val="90000"/>
              </a:lnSpc>
              <a:spcBef>
                <a:spcPts val="480"/>
              </a:spcBef>
              <a:spcAft>
                <a:spcPts val="0"/>
              </a:spcAft>
              <a:buClr>
                <a:schemeClr val="lt1"/>
              </a:buClr>
              <a:buSzPct val="110000"/>
              <a:buFont typeface="Arial"/>
              <a:buChar char="•"/>
            </a:pPr>
            <a:r>
              <a:rPr b="0" i="0" lang="en-US" sz="2400" u="none" cap="none" strike="noStrike">
                <a:solidFill>
                  <a:schemeClr val="dk1"/>
                </a:solidFill>
                <a:latin typeface="Arial"/>
                <a:ea typeface="Arial"/>
                <a:cs typeface="Arial"/>
                <a:sym typeface="Arial"/>
              </a:rPr>
              <a:t>The purchaser may make back-up copies for his/her own use only and not for redistribution or resale.  </a:t>
            </a:r>
          </a:p>
          <a:p>
            <a:pPr indent="-342900" lvl="0" marL="342900" marR="0" rtl="0" algn="l">
              <a:lnSpc>
                <a:spcPct val="90000"/>
              </a:lnSpc>
              <a:spcBef>
                <a:spcPts val="480"/>
              </a:spcBef>
              <a:spcAft>
                <a:spcPts val="0"/>
              </a:spcAft>
              <a:buClr>
                <a:schemeClr val="lt1"/>
              </a:buClr>
              <a:buSzPct val="110000"/>
              <a:buFont typeface="Arial"/>
              <a:buChar char="•"/>
            </a:pPr>
            <a:r>
              <a:rPr b="0" i="0" lang="en-US" sz="2400" u="none" cap="none" strike="noStrike">
                <a:solidFill>
                  <a:schemeClr val="dk1"/>
                </a:solidFill>
                <a:latin typeface="Arial"/>
                <a:ea typeface="Arial"/>
                <a:cs typeface="Arial"/>
                <a:sym typeface="Arial"/>
              </a:rPr>
              <a:t>The Publisher assumes no responsibility for errors, omissions, or damages, caused by the use of these programs or from the use of the information contained herein.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15" name="Shape 21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16" name="Shape 21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Must have technical skills, as well as, business skills</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Communicate effectively and give presentations</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Must be able to deal fairly, honestly, and ethically with other project members, managers, and systems users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x="0" y="0"/>
          <a:ext cx="0" cy="0"/>
          <a:chOff x="0" y="0"/>
          <a:chExt cx="0" cy="0"/>
        </a:xfrm>
      </p:grpSpPr>
      <p:sp>
        <p:nvSpPr>
          <p:cNvPr id="221" name="Shape 22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22" name="Shape 22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23" name="Shape 22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Project Team Specialization</a:t>
            </a:r>
          </a:p>
        </p:txBody>
      </p:sp>
      <p:sp>
        <p:nvSpPr>
          <p:cNvPr id="224" name="Shape 22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Business analyst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Systems analyst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Infrastructure analyst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Change management analyst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Project manager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sp>
        <p:nvSpPr>
          <p:cNvPr id="229" name="Shape 22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30" name="Shape 23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31" name="Shape 23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600" u="none" cap="none" strike="noStrike">
                <a:solidFill>
                  <a:schemeClr val="dk1"/>
                </a:solidFill>
                <a:latin typeface="Arial"/>
                <a:ea typeface="Arial"/>
                <a:cs typeface="Arial"/>
                <a:sym typeface="Arial"/>
              </a:rPr>
              <a:t>Systems Analyst Specialization</a:t>
            </a:r>
          </a:p>
        </p:txBody>
      </p:sp>
      <p:sp>
        <p:nvSpPr>
          <p:cNvPr id="232" name="Shape 23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The </a:t>
            </a:r>
            <a:r>
              <a:rPr b="0" i="0" lang="en-US" sz="3200" u="none" cap="none" strike="noStrike">
                <a:solidFill>
                  <a:schemeClr val="hlink"/>
                </a:solidFill>
                <a:latin typeface="Arial"/>
                <a:ea typeface="Arial"/>
                <a:cs typeface="Arial"/>
                <a:sym typeface="Arial"/>
              </a:rPr>
              <a:t>systems analyst</a:t>
            </a:r>
            <a:r>
              <a:rPr b="0" i="0" lang="en-US" sz="3200" u="none" cap="none" strike="noStrike">
                <a:solidFill>
                  <a:schemeClr val="dk1"/>
                </a:solidFill>
                <a:latin typeface="Arial"/>
                <a:ea typeface="Arial"/>
                <a:cs typeface="Arial"/>
                <a:sym typeface="Arial"/>
              </a:rPr>
              <a:t> focuses on the IS issues surrounding the system.</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chemeClr val="dk1"/>
                </a:solidFill>
                <a:latin typeface="Arial"/>
                <a:ea typeface="Arial"/>
                <a:cs typeface="Arial"/>
                <a:sym typeface="Arial"/>
              </a:rPr>
              <a:t>Develops ideas and suggestions for ways IT can improve business process, helps design new business processes, helps design new business process, designs the new information system, and ensures that all IS standards are maintained.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PowerPoint Presentation for Dennis, Wixom, &amp; Roth </a:t>
            </a:r>
            <a:r>
              <a:rPr b="0" i="1" lang="en-US" sz="1200" u="none" cap="none" strike="noStrike">
                <a:solidFill>
                  <a:schemeClr val="dk1"/>
                </a:solidFill>
                <a:latin typeface="Garamond"/>
                <a:ea typeface="Garamond"/>
                <a:cs typeface="Garamond"/>
                <a:sym typeface="Garamond"/>
              </a:rPr>
              <a:t>Systems Analysis and Design, 4th Edition</a:t>
            </a:r>
          </a:p>
          <a:p>
            <a:pPr indent="0" lvl="0" marL="0" marR="0" rtl="0" algn="r">
              <a:lnSpc>
                <a:spcPct val="100000"/>
              </a:lnSpc>
              <a:spcBef>
                <a:spcPts val="0"/>
              </a:spcBef>
              <a:spcAft>
                <a:spcPts val="0"/>
              </a:spcAft>
              <a:buClr>
                <a:schemeClr val="dk1"/>
              </a:buClr>
              <a:buSzPct val="25000"/>
              <a:buFont typeface="Garamond"/>
              <a:buNone/>
            </a:pPr>
            <a:r>
              <a:rPr b="0" i="0" lang="en-US" sz="1200" u="none" cap="none" strike="noStrike">
                <a:solidFill>
                  <a:schemeClr val="dk1"/>
                </a:solidFill>
                <a:latin typeface="Garamond"/>
                <a:ea typeface="Garamond"/>
                <a:cs typeface="Garamond"/>
                <a:sym typeface="Garamond"/>
              </a:rPr>
              <a:t>Copyright 2009 © John Wiley &amp; Sons, Inc.  All rights reserved.</a:t>
            </a:r>
          </a:p>
        </p:txBody>
      </p:sp>
      <p:sp>
        <p:nvSpPr>
          <p:cNvPr id="238" name="Shape 23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1 -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39" name="Shape 23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000" u="none" cap="none" strike="noStrike">
                <a:solidFill>
                  <a:schemeClr val="dk1"/>
                </a:solidFill>
                <a:latin typeface="Arial"/>
                <a:ea typeface="Arial"/>
                <a:cs typeface="Arial"/>
                <a:sym typeface="Arial"/>
              </a:rPr>
              <a:t>Business Analyst</a:t>
            </a:r>
          </a:p>
        </p:txBody>
      </p:sp>
      <p:sp>
        <p:nvSpPr>
          <p:cNvPr id="240" name="Shape 24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Focuses on the business issues surrounding the system</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Identifies the business value that the system will create</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Develops ideas for improving the business processes</a:t>
            </a:r>
          </a:p>
          <a:p>
            <a:pPr indent="-342900" lvl="0" marL="342900" marR="0" rtl="0" algn="l">
              <a:lnSpc>
                <a:spcPct val="90000"/>
              </a:lnSpc>
              <a:spcBef>
                <a:spcPts val="720"/>
              </a:spcBef>
              <a:spcAft>
                <a:spcPts val="0"/>
              </a:spcAft>
              <a:buClr>
                <a:schemeClr val="lt1"/>
              </a:buClr>
              <a:buSzPct val="109999"/>
              <a:buFont typeface="Arial"/>
              <a:buChar char="•"/>
            </a:pPr>
            <a:r>
              <a:rPr b="0" i="0" lang="en-US" sz="3600" u="none" cap="none" strike="noStrike">
                <a:solidFill>
                  <a:schemeClr val="dk1"/>
                </a:solidFill>
                <a:latin typeface="Arial"/>
                <a:ea typeface="Arial"/>
                <a:cs typeface="Arial"/>
                <a:sym typeface="Arial"/>
              </a:rPr>
              <a:t>Helps design new business processes and policies</a:t>
            </a:r>
          </a:p>
        </p:txBody>
      </p:sp>
    </p:spTree>
  </p:cSld>
  <p:clrMapOvr>
    <a:masterClrMapping/>
  </p:clrMapOvr>
</p:sld>
</file>

<file path=ppt/theme/theme1.xml><?xml version="1.0" encoding="utf-8"?>
<a:theme xmlns:a="http://schemas.openxmlformats.org/drawingml/2006/main" xmlns:r="http://schemas.openxmlformats.org/officeDocument/2006/relationships" name="9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4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6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10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1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7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8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2_Dennis PPT">
  <a:themeElements>
    <a:clrScheme name="Dennis 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