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6858000" cx="9144000"/>
  <p:notesSz cx="6858000" cy="9144000"/>
  <p:embeddedFontLst>
    <p:embeddedFont>
      <p:font typeface="Helvetica Neue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font" Target="fonts/HelveticaNeue-regular.fntdata"/><Relationship Id="rId14" Type="http://schemas.openxmlformats.org/officeDocument/2006/relationships/slide" Target="slides/slide8.xml"/><Relationship Id="rId17" Type="http://schemas.openxmlformats.org/officeDocument/2006/relationships/font" Target="fonts/HelveticaNeue-italic.fntdata"/><Relationship Id="rId16" Type="http://schemas.openxmlformats.org/officeDocument/2006/relationships/font" Target="fonts/HelveticaNeue-bold.fntdata"/><Relationship Id="rId5" Type="http://schemas.openxmlformats.org/officeDocument/2006/relationships/notesMaster" Target="notesMasters/notesMaster.xml"/><Relationship Id="rId6" Type="http://schemas.openxmlformats.org/officeDocument/2006/relationships/slide" Target="slides/slide.xml"/><Relationship Id="rId18" Type="http://schemas.openxmlformats.org/officeDocument/2006/relationships/font" Target="fonts/HelveticaNeue-bold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.xml.rels><?xml version="1.0" encoding="UTF-8" standalone="yes"?><Relationships xmlns="http://schemas.openxmlformats.org/package/2006/relationships"><Relationship Id="rId1" Type="http://schemas.openxmlformats.org/officeDocument/2006/relationships/theme" Target="../theme/theme.xml"/></Relationships>
</file>

<file path=ppt/notesMasters/notesMaster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88620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notesSlide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9" name="Shape 20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8" name="Shape 21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6" name="Shape 22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4" name="Shape 23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2" name="Shape 24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0" name="Shape 25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8" name="Shape 25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6" name="Shape 26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4" name="Shape 27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slideLayout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spcAft>
                <a:spcPts val="0"/>
              </a:spcAft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defRPr/>
            </a:lvl5pPr>
            <a:lvl6pPr lvl="5" marL="457200" rtl="0" algn="l">
              <a:spcBef>
                <a:spcPts val="0"/>
              </a:spcBef>
              <a:spcAft>
                <a:spcPts val="0"/>
              </a:spcAft>
              <a:defRPr/>
            </a:lvl6pPr>
            <a:lvl7pPr lvl="6" marL="914400" rtl="0" algn="l">
              <a:spcBef>
                <a:spcPts val="0"/>
              </a:spcBef>
              <a:spcAft>
                <a:spcPts val="0"/>
              </a:spcAft>
              <a:defRPr/>
            </a:lvl7pPr>
            <a:lvl8pPr lvl="7" marL="1371600" rtl="0" algn="l">
              <a:spcBef>
                <a:spcPts val="0"/>
              </a:spcBef>
              <a:spcAft>
                <a:spcPts val="0"/>
              </a:spcAft>
              <a:defRPr/>
            </a:lvl8pPr>
            <a:lvl9pPr lvl="8" marL="182880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28600" lvl="0" marL="34290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1pPr>
            <a:lvl2pPr indent="-196850" lvl="1" marL="74295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2pPr>
            <a:lvl3pPr indent="-114300" lvl="2" marL="114300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Helvetica Neue"/>
              <a:buChar char="•"/>
              <a:defRPr/>
            </a:lvl3pPr>
            <a:lvl4pPr indent="-127000" lvl="3" marL="1600200" rtl="0" algn="l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Helvetica Neue"/>
              <a:buChar char="•"/>
              <a:defRPr/>
            </a:lvl4pPr>
            <a:lvl5pPr indent="-142239" lvl="4" marL="20574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5pPr>
            <a:lvl6pPr indent="-142239" lvl="5" marL="25146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6pPr>
            <a:lvl7pPr indent="-142239" lvl="6" marL="2971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7pPr>
            <a:lvl8pPr indent="-142240" lvl="7" marL="34290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8pPr>
            <a:lvl9pPr indent="-142240" lvl="8" marL="38862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9pPr>
          </a:lstStyle>
          <a:p/>
        </p:txBody>
      </p:sp>
      <p:sp>
        <p:nvSpPr>
          <p:cNvPr id="80" name="Shape 80"/>
          <p:cNvSpPr txBox="1"/>
          <p:nvPr>
            <p:ph idx="12" type="sldNum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81" name="Shape 81"/>
          <p:cNvSpPr txBox="1"/>
          <p:nvPr>
            <p:ph idx="11" type="ftr"/>
          </p:nvPr>
        </p:nvSpPr>
        <p:spPr>
          <a:xfrm>
            <a:off x="11430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 rot="5400000">
            <a:off x="5267325" y="2600324"/>
            <a:ext cx="5105399" cy="18859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spcAft>
                <a:spcPts val="0"/>
              </a:spcAft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defRPr/>
            </a:lvl5pPr>
            <a:lvl6pPr lvl="5" marL="457200" rtl="0" algn="l">
              <a:spcBef>
                <a:spcPts val="0"/>
              </a:spcBef>
              <a:spcAft>
                <a:spcPts val="0"/>
              </a:spcAft>
              <a:defRPr/>
            </a:lvl6pPr>
            <a:lvl7pPr lvl="6" marL="914400" rtl="0" algn="l">
              <a:spcBef>
                <a:spcPts val="0"/>
              </a:spcBef>
              <a:spcAft>
                <a:spcPts val="0"/>
              </a:spcAft>
              <a:defRPr/>
            </a:lvl7pPr>
            <a:lvl8pPr lvl="7" marL="1371600" rtl="0" algn="l">
              <a:spcBef>
                <a:spcPts val="0"/>
              </a:spcBef>
              <a:spcAft>
                <a:spcPts val="0"/>
              </a:spcAft>
              <a:defRPr/>
            </a:lvl8pPr>
            <a:lvl9pPr lvl="8" marL="182880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84" name="Shape 84"/>
          <p:cNvSpPr txBox="1"/>
          <p:nvPr>
            <p:ph idx="1" type="body"/>
          </p:nvPr>
        </p:nvSpPr>
        <p:spPr>
          <a:xfrm rot="5400000">
            <a:off x="1419225" y="790574"/>
            <a:ext cx="5105399" cy="55054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28600" lvl="0" marL="34290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1pPr>
            <a:lvl2pPr indent="-196850" lvl="1" marL="74295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2pPr>
            <a:lvl3pPr indent="-114300" lvl="2" marL="114300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Helvetica Neue"/>
              <a:buChar char="•"/>
              <a:defRPr/>
            </a:lvl3pPr>
            <a:lvl4pPr indent="-127000" lvl="3" marL="1600200" rtl="0" algn="l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Helvetica Neue"/>
              <a:buChar char="•"/>
              <a:defRPr/>
            </a:lvl4pPr>
            <a:lvl5pPr indent="-142239" lvl="4" marL="20574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5pPr>
            <a:lvl6pPr indent="-142239" lvl="5" marL="25146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6pPr>
            <a:lvl7pPr indent="-142239" lvl="6" marL="2971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7pPr>
            <a:lvl8pPr indent="-142240" lvl="7" marL="34290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8pPr>
            <a:lvl9pPr indent="-142240" lvl="8" marL="38862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9pPr>
          </a:lstStyle>
          <a:p/>
        </p:txBody>
      </p:sp>
      <p:sp>
        <p:nvSpPr>
          <p:cNvPr id="85" name="Shape 85"/>
          <p:cNvSpPr txBox="1"/>
          <p:nvPr>
            <p:ph idx="12" type="sldNum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86" name="Shape 86"/>
          <p:cNvSpPr txBox="1"/>
          <p:nvPr>
            <p:ph idx="11" type="ftr"/>
          </p:nvPr>
        </p:nvSpPr>
        <p:spPr>
          <a:xfrm>
            <a:off x="11430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/>
          <p:nvPr>
            <p:ph type="ctrTitle"/>
          </p:nvPr>
        </p:nvSpPr>
        <p:spPr>
          <a:xfrm>
            <a:off x="779462" y="1447800"/>
            <a:ext cx="7678736" cy="108108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defRPr/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defRPr/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defRPr/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defRPr/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defRPr/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defRPr/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defRPr/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203" name="Shape 203"/>
          <p:cNvSpPr txBox="1"/>
          <p:nvPr>
            <p:ph idx="1" type="subTitle"/>
          </p:nvPr>
        </p:nvSpPr>
        <p:spPr>
          <a:xfrm>
            <a:off x="4021137" y="2860675"/>
            <a:ext cx="4437062" cy="31146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None/>
              <a:defRPr/>
            </a:lvl1pPr>
            <a:lvl2pPr indent="-1968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Helvetica Neue"/>
              <a:buChar char="•"/>
              <a:defRPr/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Helvetica Neue"/>
              <a:buChar char="•"/>
              <a:defRPr/>
            </a:lvl4pPr>
            <a:lvl5pPr indent="-142239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5pPr>
            <a:lvl6pPr indent="-142239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6pPr>
            <a:lvl7pPr indent="-142239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7pPr>
            <a:lvl8pPr indent="-14224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8pPr>
            <a:lvl9pPr indent="-14224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9pPr>
          </a:lstStyle>
          <a:p/>
        </p:txBody>
      </p:sp>
      <p:sp>
        <p:nvSpPr>
          <p:cNvPr id="204" name="Shape 204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05" name="Shape 205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06" name="Shape 206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spcAft>
                <a:spcPts val="0"/>
              </a:spcAft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defRPr/>
            </a:lvl5pPr>
            <a:lvl6pPr lvl="5" marL="457200" rtl="0" algn="l">
              <a:spcBef>
                <a:spcPts val="0"/>
              </a:spcBef>
              <a:spcAft>
                <a:spcPts val="0"/>
              </a:spcAft>
              <a:defRPr/>
            </a:lvl6pPr>
            <a:lvl7pPr lvl="6" marL="914400" rtl="0" algn="l">
              <a:spcBef>
                <a:spcPts val="0"/>
              </a:spcBef>
              <a:spcAft>
                <a:spcPts val="0"/>
              </a:spcAft>
              <a:defRPr/>
            </a:lvl7pPr>
            <a:lvl8pPr lvl="7" marL="1371600" rtl="0" algn="l">
              <a:spcBef>
                <a:spcPts val="0"/>
              </a:spcBef>
              <a:spcAft>
                <a:spcPts val="0"/>
              </a:spcAft>
              <a:defRPr/>
            </a:lvl8pPr>
            <a:lvl9pPr lvl="8" marL="182880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89" name="Shape 89"/>
          <p:cNvSpPr txBox="1"/>
          <p:nvPr>
            <p:ph idx="1" type="body"/>
          </p:nvPr>
        </p:nvSpPr>
        <p:spPr>
          <a:xfrm rot="5400000">
            <a:off x="3200400" y="533400"/>
            <a:ext cx="4190999" cy="6934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28600" lvl="0" marL="34290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1pPr>
            <a:lvl2pPr indent="-196850" lvl="1" marL="74295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2pPr>
            <a:lvl3pPr indent="-114300" lvl="2" marL="114300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Helvetica Neue"/>
              <a:buChar char="•"/>
              <a:defRPr/>
            </a:lvl3pPr>
            <a:lvl4pPr indent="-127000" lvl="3" marL="1600200" rtl="0" algn="l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Helvetica Neue"/>
              <a:buChar char="•"/>
              <a:defRPr/>
            </a:lvl4pPr>
            <a:lvl5pPr indent="-142239" lvl="4" marL="20574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5pPr>
            <a:lvl6pPr indent="-142239" lvl="5" marL="25146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6pPr>
            <a:lvl7pPr indent="-142239" lvl="6" marL="2971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7pPr>
            <a:lvl8pPr indent="-142240" lvl="7" marL="34290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8pPr>
            <a:lvl9pPr indent="-142240" lvl="8" marL="38862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9pPr>
          </a:lstStyle>
          <a:p/>
        </p:txBody>
      </p:sp>
      <p:sp>
        <p:nvSpPr>
          <p:cNvPr id="90" name="Shape 90"/>
          <p:cNvSpPr txBox="1"/>
          <p:nvPr>
            <p:ph idx="12" type="sldNum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91" name="Shape 91"/>
          <p:cNvSpPr txBox="1"/>
          <p:nvPr>
            <p:ph idx="11" type="ftr"/>
          </p:nvPr>
        </p:nvSpPr>
        <p:spPr>
          <a:xfrm>
            <a:off x="11430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94" name="Shape 94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>
              <a:spcBef>
                <a:spcPts val="0"/>
              </a:spcBef>
              <a:buFont typeface="Helvetica Neue"/>
              <a:buNone/>
              <a:defRPr/>
            </a:lvl1pPr>
            <a:lvl2pPr indent="0" lvl="1" marL="457200" rtl="0">
              <a:spcBef>
                <a:spcPts val="0"/>
              </a:spcBef>
              <a:buFont typeface="Helvetica Neue"/>
              <a:buNone/>
              <a:defRPr/>
            </a:lvl2pPr>
            <a:lvl3pPr indent="0" lvl="2" marL="914400" rtl="0">
              <a:spcBef>
                <a:spcPts val="0"/>
              </a:spcBef>
              <a:buFont typeface="Helvetica Neue"/>
              <a:buNone/>
              <a:defRPr/>
            </a:lvl3pPr>
            <a:lvl4pPr indent="0" lvl="3" marL="1371600" rtl="0">
              <a:spcBef>
                <a:spcPts val="0"/>
              </a:spcBef>
              <a:buFont typeface="Helvetica Neue"/>
              <a:buNone/>
              <a:defRPr/>
            </a:lvl4pPr>
            <a:lvl5pPr indent="0" lvl="4" marL="1828800" rtl="0">
              <a:spcBef>
                <a:spcPts val="0"/>
              </a:spcBef>
              <a:buFont typeface="Helvetica Neue"/>
              <a:buNone/>
              <a:defRPr/>
            </a:lvl5pPr>
            <a:lvl6pPr indent="0" lvl="5" marL="2286000" rtl="0">
              <a:spcBef>
                <a:spcPts val="0"/>
              </a:spcBef>
              <a:buFont typeface="Helvetica Neue"/>
              <a:buNone/>
              <a:defRPr/>
            </a:lvl6pPr>
            <a:lvl7pPr indent="0" lvl="6" marL="2743200" rtl="0">
              <a:spcBef>
                <a:spcPts val="0"/>
              </a:spcBef>
              <a:buFont typeface="Helvetica Neue"/>
              <a:buNone/>
              <a:defRPr/>
            </a:lvl7pPr>
            <a:lvl8pPr indent="0" lvl="7" marL="3200400" rtl="0">
              <a:spcBef>
                <a:spcPts val="0"/>
              </a:spcBef>
              <a:buFont typeface="Helvetica Neue"/>
              <a:buNone/>
              <a:defRPr/>
            </a:lvl8pPr>
            <a:lvl9pPr indent="0" lvl="8" marL="3657600" rtl="0">
              <a:spcBef>
                <a:spcPts val="0"/>
              </a:spcBef>
              <a:buFont typeface="Helvetica Neue"/>
              <a:buNone/>
              <a:defRPr/>
            </a:lvl9pPr>
          </a:lstStyle>
          <a:p/>
        </p:txBody>
      </p:sp>
      <p:sp>
        <p:nvSpPr>
          <p:cNvPr id="96" name="Shape 96"/>
          <p:cNvSpPr txBox="1"/>
          <p:nvPr>
            <p:ph idx="12" type="sldNum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97" name="Shape 97"/>
          <p:cNvSpPr txBox="1"/>
          <p:nvPr>
            <p:ph idx="11" type="ftr"/>
          </p:nvPr>
        </p:nvSpPr>
        <p:spPr>
          <a:xfrm>
            <a:off x="11430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01" name="Shape 101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>
              <a:spcBef>
                <a:spcPts val="0"/>
              </a:spcBef>
              <a:buFont typeface="Helvetica Neue"/>
              <a:buNone/>
              <a:defRPr/>
            </a:lvl1pPr>
            <a:lvl2pPr indent="0" lvl="1" marL="457200" rtl="0">
              <a:spcBef>
                <a:spcPts val="0"/>
              </a:spcBef>
              <a:buFont typeface="Helvetica Neue"/>
              <a:buNone/>
              <a:defRPr/>
            </a:lvl2pPr>
            <a:lvl3pPr indent="0" lvl="2" marL="914400" rtl="0">
              <a:spcBef>
                <a:spcPts val="0"/>
              </a:spcBef>
              <a:buFont typeface="Helvetica Neue"/>
              <a:buNone/>
              <a:defRPr/>
            </a:lvl3pPr>
            <a:lvl4pPr indent="0" lvl="3" marL="1371600" rtl="0">
              <a:spcBef>
                <a:spcPts val="0"/>
              </a:spcBef>
              <a:buFont typeface="Helvetica Neue"/>
              <a:buNone/>
              <a:defRPr/>
            </a:lvl4pPr>
            <a:lvl5pPr indent="0" lvl="4" marL="1828800" rtl="0">
              <a:spcBef>
                <a:spcPts val="0"/>
              </a:spcBef>
              <a:buFont typeface="Helvetica Neue"/>
              <a:buNone/>
              <a:defRPr/>
            </a:lvl5pPr>
            <a:lvl6pPr indent="0" lvl="5" marL="2286000" rtl="0">
              <a:spcBef>
                <a:spcPts val="0"/>
              </a:spcBef>
              <a:buFont typeface="Helvetica Neue"/>
              <a:buNone/>
              <a:defRPr/>
            </a:lvl6pPr>
            <a:lvl7pPr indent="0" lvl="6" marL="2743200" rtl="0">
              <a:spcBef>
                <a:spcPts val="0"/>
              </a:spcBef>
              <a:buFont typeface="Helvetica Neue"/>
              <a:buNone/>
              <a:defRPr/>
            </a:lvl7pPr>
            <a:lvl8pPr indent="0" lvl="7" marL="3200400" rtl="0">
              <a:spcBef>
                <a:spcPts val="0"/>
              </a:spcBef>
              <a:buFont typeface="Helvetica Neue"/>
              <a:buNone/>
              <a:defRPr/>
            </a:lvl8pPr>
            <a:lvl9pPr indent="0" lvl="8" marL="3657600" rtl="0">
              <a:spcBef>
                <a:spcPts val="0"/>
              </a:spcBef>
              <a:buFont typeface="Helvetica Neue"/>
              <a:buNone/>
              <a:defRPr/>
            </a:lvl9pPr>
          </a:lstStyle>
          <a:p/>
        </p:txBody>
      </p:sp>
      <p:sp>
        <p:nvSpPr>
          <p:cNvPr id="102" name="Shape 102"/>
          <p:cNvSpPr txBox="1"/>
          <p:nvPr>
            <p:ph idx="12" type="sldNum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103" name="Shape 103"/>
          <p:cNvSpPr txBox="1"/>
          <p:nvPr>
            <p:ph idx="11" type="ftr"/>
          </p:nvPr>
        </p:nvSpPr>
        <p:spPr>
          <a:xfrm>
            <a:off x="11430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idx="12" type="sldNum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106" name="Shape 106"/>
          <p:cNvSpPr txBox="1"/>
          <p:nvPr>
            <p:ph idx="11" type="ftr"/>
          </p:nvPr>
        </p:nvSpPr>
        <p:spPr>
          <a:xfrm>
            <a:off x="11430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spcAft>
                <a:spcPts val="0"/>
              </a:spcAft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defRPr/>
            </a:lvl5pPr>
            <a:lvl6pPr lvl="5" marL="457200" rtl="0" algn="l">
              <a:spcBef>
                <a:spcPts val="0"/>
              </a:spcBef>
              <a:spcAft>
                <a:spcPts val="0"/>
              </a:spcAft>
              <a:defRPr/>
            </a:lvl6pPr>
            <a:lvl7pPr lvl="6" marL="914400" rtl="0" algn="l">
              <a:spcBef>
                <a:spcPts val="0"/>
              </a:spcBef>
              <a:spcAft>
                <a:spcPts val="0"/>
              </a:spcAft>
              <a:defRPr/>
            </a:lvl7pPr>
            <a:lvl8pPr lvl="7" marL="1371600" rtl="0" algn="l">
              <a:spcBef>
                <a:spcPts val="0"/>
              </a:spcBef>
              <a:spcAft>
                <a:spcPts val="0"/>
              </a:spcAft>
              <a:defRPr/>
            </a:lvl8pPr>
            <a:lvl9pPr lvl="8" marL="182880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09" name="Shape 109"/>
          <p:cNvSpPr txBox="1"/>
          <p:nvPr>
            <p:ph idx="12" type="sldNum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110" name="Shape 110"/>
          <p:cNvSpPr txBox="1"/>
          <p:nvPr>
            <p:ph idx="11" type="ftr"/>
          </p:nvPr>
        </p:nvSpPr>
        <p:spPr>
          <a:xfrm>
            <a:off x="11430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Font typeface="Helvetica Neue"/>
              <a:buNone/>
              <a:defRPr/>
            </a:lvl1pPr>
            <a:lvl2pPr indent="0" lvl="1" marL="457200" rtl="0">
              <a:spcBef>
                <a:spcPts val="0"/>
              </a:spcBef>
              <a:buFont typeface="Helvetica Neue"/>
              <a:buNone/>
              <a:defRPr/>
            </a:lvl2pPr>
            <a:lvl3pPr indent="0" lvl="2" marL="914400" rtl="0">
              <a:spcBef>
                <a:spcPts val="0"/>
              </a:spcBef>
              <a:buFont typeface="Helvetica Neue"/>
              <a:buNone/>
              <a:defRPr/>
            </a:lvl3pPr>
            <a:lvl4pPr indent="0" lvl="3" marL="1371600" rtl="0">
              <a:spcBef>
                <a:spcPts val="0"/>
              </a:spcBef>
              <a:buFont typeface="Helvetica Neue"/>
              <a:buNone/>
              <a:defRPr/>
            </a:lvl4pPr>
            <a:lvl5pPr indent="0" lvl="4" marL="1828800" rtl="0">
              <a:spcBef>
                <a:spcPts val="0"/>
              </a:spcBef>
              <a:buFont typeface="Helvetica Neue"/>
              <a:buNone/>
              <a:defRPr/>
            </a:lvl5pPr>
            <a:lvl6pPr indent="0" lvl="5" marL="2286000" rtl="0">
              <a:spcBef>
                <a:spcPts val="0"/>
              </a:spcBef>
              <a:buFont typeface="Helvetica Neue"/>
              <a:buNone/>
              <a:defRPr/>
            </a:lvl6pPr>
            <a:lvl7pPr indent="0" lvl="6" marL="2743200" rtl="0">
              <a:spcBef>
                <a:spcPts val="0"/>
              </a:spcBef>
              <a:buFont typeface="Helvetica Neue"/>
              <a:buNone/>
              <a:defRPr/>
            </a:lvl7pPr>
            <a:lvl8pPr indent="0" lvl="7" marL="3200400" rtl="0">
              <a:spcBef>
                <a:spcPts val="0"/>
              </a:spcBef>
              <a:buFont typeface="Helvetica Neue"/>
              <a:buNone/>
              <a:defRPr/>
            </a:lvl8pPr>
            <a:lvl9pPr indent="0" lvl="8" marL="3657600" rtl="0">
              <a:spcBef>
                <a:spcPts val="0"/>
              </a:spcBef>
              <a:buFont typeface="Helvetica Neue"/>
              <a:buNone/>
              <a:defRPr/>
            </a:lvl9pPr>
          </a:lstStyle>
          <a:p/>
        </p:txBody>
      </p:sp>
      <p:sp>
        <p:nvSpPr>
          <p:cNvPr id="114" name="Shape 114"/>
          <p:cNvSpPr txBox="1"/>
          <p:nvPr>
            <p:ph idx="2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15" name="Shape 115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Font typeface="Helvetica Neue"/>
              <a:buNone/>
              <a:defRPr/>
            </a:lvl1pPr>
            <a:lvl2pPr indent="0" lvl="1" marL="457200" rtl="0">
              <a:spcBef>
                <a:spcPts val="0"/>
              </a:spcBef>
              <a:buFont typeface="Helvetica Neue"/>
              <a:buNone/>
              <a:defRPr/>
            </a:lvl2pPr>
            <a:lvl3pPr indent="0" lvl="2" marL="914400" rtl="0">
              <a:spcBef>
                <a:spcPts val="0"/>
              </a:spcBef>
              <a:buFont typeface="Helvetica Neue"/>
              <a:buNone/>
              <a:defRPr/>
            </a:lvl3pPr>
            <a:lvl4pPr indent="0" lvl="3" marL="1371600" rtl="0">
              <a:spcBef>
                <a:spcPts val="0"/>
              </a:spcBef>
              <a:buFont typeface="Helvetica Neue"/>
              <a:buNone/>
              <a:defRPr/>
            </a:lvl4pPr>
            <a:lvl5pPr indent="0" lvl="4" marL="1828800" rtl="0">
              <a:spcBef>
                <a:spcPts val="0"/>
              </a:spcBef>
              <a:buFont typeface="Helvetica Neue"/>
              <a:buNone/>
              <a:defRPr/>
            </a:lvl5pPr>
            <a:lvl6pPr indent="0" lvl="5" marL="2286000" rtl="0">
              <a:spcBef>
                <a:spcPts val="0"/>
              </a:spcBef>
              <a:buFont typeface="Helvetica Neue"/>
              <a:buNone/>
              <a:defRPr/>
            </a:lvl6pPr>
            <a:lvl7pPr indent="0" lvl="6" marL="2743200" rtl="0">
              <a:spcBef>
                <a:spcPts val="0"/>
              </a:spcBef>
              <a:buFont typeface="Helvetica Neue"/>
              <a:buNone/>
              <a:defRPr/>
            </a:lvl7pPr>
            <a:lvl8pPr indent="0" lvl="7" marL="3200400" rtl="0">
              <a:spcBef>
                <a:spcPts val="0"/>
              </a:spcBef>
              <a:buFont typeface="Helvetica Neue"/>
              <a:buNone/>
              <a:defRPr/>
            </a:lvl8pPr>
            <a:lvl9pPr indent="0" lvl="8" marL="3657600" rtl="0">
              <a:spcBef>
                <a:spcPts val="0"/>
              </a:spcBef>
              <a:buFont typeface="Helvetica Neue"/>
              <a:buNone/>
              <a:defRPr/>
            </a:lvl9pPr>
          </a:lstStyle>
          <a:p/>
        </p:txBody>
      </p:sp>
      <p:sp>
        <p:nvSpPr>
          <p:cNvPr id="116" name="Shape 116"/>
          <p:cNvSpPr txBox="1"/>
          <p:nvPr>
            <p:ph idx="4" type="body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17" name="Shape 117"/>
          <p:cNvSpPr txBox="1"/>
          <p:nvPr>
            <p:ph idx="12" type="sldNum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118" name="Shape 118"/>
          <p:cNvSpPr txBox="1"/>
          <p:nvPr>
            <p:ph idx="11" type="ftr"/>
          </p:nvPr>
        </p:nvSpPr>
        <p:spPr>
          <a:xfrm>
            <a:off x="11430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spcAft>
                <a:spcPts val="0"/>
              </a:spcAft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defRPr/>
            </a:lvl5pPr>
            <a:lvl6pPr lvl="5" marL="457200" rtl="0" algn="l">
              <a:spcBef>
                <a:spcPts val="0"/>
              </a:spcBef>
              <a:spcAft>
                <a:spcPts val="0"/>
              </a:spcAft>
              <a:defRPr/>
            </a:lvl6pPr>
            <a:lvl7pPr lvl="6" marL="914400" rtl="0" algn="l">
              <a:spcBef>
                <a:spcPts val="0"/>
              </a:spcBef>
              <a:spcAft>
                <a:spcPts val="0"/>
              </a:spcAft>
              <a:defRPr/>
            </a:lvl7pPr>
            <a:lvl8pPr lvl="7" marL="1371600" rtl="0" algn="l">
              <a:spcBef>
                <a:spcPts val="0"/>
              </a:spcBef>
              <a:spcAft>
                <a:spcPts val="0"/>
              </a:spcAft>
              <a:defRPr/>
            </a:lvl8pPr>
            <a:lvl9pPr lvl="8" marL="182880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1828800" y="1905000"/>
            <a:ext cx="3390900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22" name="Shape 122"/>
          <p:cNvSpPr txBox="1"/>
          <p:nvPr>
            <p:ph idx="2" type="body"/>
          </p:nvPr>
        </p:nvSpPr>
        <p:spPr>
          <a:xfrm>
            <a:off x="5372100" y="1905000"/>
            <a:ext cx="3390900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23" name="Shape 123"/>
          <p:cNvSpPr txBox="1"/>
          <p:nvPr>
            <p:ph idx="12" type="sldNum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124" name="Shape 124"/>
          <p:cNvSpPr txBox="1"/>
          <p:nvPr>
            <p:ph idx="11" type="ftr"/>
          </p:nvPr>
        </p:nvSpPr>
        <p:spPr>
          <a:xfrm>
            <a:off x="11430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 algn="l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Font typeface="Helvetica Neue"/>
              <a:buNone/>
              <a:defRPr/>
            </a:lvl1pPr>
            <a:lvl2pPr indent="0" lvl="1" marL="457200" rtl="0">
              <a:spcBef>
                <a:spcPts val="0"/>
              </a:spcBef>
              <a:buFont typeface="Helvetica Neue"/>
              <a:buNone/>
              <a:defRPr/>
            </a:lvl2pPr>
            <a:lvl3pPr indent="0" lvl="2" marL="914400" rtl="0">
              <a:spcBef>
                <a:spcPts val="0"/>
              </a:spcBef>
              <a:buFont typeface="Helvetica Neue"/>
              <a:buNone/>
              <a:defRPr/>
            </a:lvl3pPr>
            <a:lvl4pPr indent="0" lvl="3" marL="1371600" rtl="0">
              <a:spcBef>
                <a:spcPts val="0"/>
              </a:spcBef>
              <a:buFont typeface="Helvetica Neue"/>
              <a:buNone/>
              <a:defRPr/>
            </a:lvl4pPr>
            <a:lvl5pPr indent="0" lvl="4" marL="1828800" rtl="0">
              <a:spcBef>
                <a:spcPts val="0"/>
              </a:spcBef>
              <a:buFont typeface="Helvetica Neue"/>
              <a:buNone/>
              <a:defRPr/>
            </a:lvl5pPr>
            <a:lvl6pPr indent="0" lvl="5" marL="2286000" rtl="0">
              <a:spcBef>
                <a:spcPts val="0"/>
              </a:spcBef>
              <a:buFont typeface="Helvetica Neue"/>
              <a:buNone/>
              <a:defRPr/>
            </a:lvl6pPr>
            <a:lvl7pPr indent="0" lvl="6" marL="2743200" rtl="0">
              <a:spcBef>
                <a:spcPts val="0"/>
              </a:spcBef>
              <a:buFont typeface="Helvetica Neue"/>
              <a:buNone/>
              <a:defRPr/>
            </a:lvl7pPr>
            <a:lvl8pPr indent="0" lvl="7" marL="3200400" rtl="0">
              <a:spcBef>
                <a:spcPts val="0"/>
              </a:spcBef>
              <a:buFont typeface="Helvetica Neue"/>
              <a:buNone/>
              <a:defRPr/>
            </a:lvl8pPr>
            <a:lvl9pPr indent="0" lvl="8" marL="3657600" rtl="0">
              <a:spcBef>
                <a:spcPts val="0"/>
              </a:spcBef>
              <a:buFont typeface="Helvetica Neue"/>
              <a:buNone/>
              <a:defRPr/>
            </a:lvl9pPr>
          </a:lstStyle>
          <a:p/>
        </p:txBody>
      </p:sp>
      <p:sp>
        <p:nvSpPr>
          <p:cNvPr id="128" name="Shape 128"/>
          <p:cNvSpPr txBox="1"/>
          <p:nvPr>
            <p:ph idx="12" type="sldNum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129" name="Shape 129"/>
          <p:cNvSpPr txBox="1"/>
          <p:nvPr>
            <p:ph idx="11" type="ftr"/>
          </p:nvPr>
        </p:nvSpPr>
        <p:spPr>
          <a:xfrm>
            <a:off x="11430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9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theme" Target="../theme/theme2.xml"/></Relationships>
</file>

<file path=ppt/slideMasters/slideMaster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1219200" y="-9525"/>
            <a:ext cx="7924798" cy="6867525"/>
            <a:chOff x="0" y="0"/>
            <a:chExt cx="9147173" cy="6867525"/>
          </a:xfrm>
        </p:grpSpPr>
        <p:sp>
          <p:nvSpPr>
            <p:cNvPr id="11" name="Shape 11"/>
            <p:cNvSpPr txBox="1"/>
            <p:nvPr/>
          </p:nvSpPr>
          <p:spPr>
            <a:xfrm>
              <a:off x="0" y="0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Shape 12"/>
            <p:cNvSpPr txBox="1"/>
            <p:nvPr/>
          </p:nvSpPr>
          <p:spPr>
            <a:xfrm>
              <a:off x="1524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Shape 13"/>
            <p:cNvSpPr txBox="1"/>
            <p:nvPr/>
          </p:nvSpPr>
          <p:spPr>
            <a:xfrm>
              <a:off x="3048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Shape 14"/>
            <p:cNvSpPr txBox="1"/>
            <p:nvPr/>
          </p:nvSpPr>
          <p:spPr>
            <a:xfrm>
              <a:off x="458787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Shape 15"/>
            <p:cNvSpPr txBox="1"/>
            <p:nvPr/>
          </p:nvSpPr>
          <p:spPr>
            <a:xfrm>
              <a:off x="609600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Shape 16"/>
            <p:cNvSpPr txBox="1"/>
            <p:nvPr/>
          </p:nvSpPr>
          <p:spPr>
            <a:xfrm>
              <a:off x="762000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" name="Shape 17"/>
            <p:cNvSpPr txBox="1"/>
            <p:nvPr/>
          </p:nvSpPr>
          <p:spPr>
            <a:xfrm>
              <a:off x="9144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" name="Shape 18"/>
            <p:cNvSpPr txBox="1"/>
            <p:nvPr/>
          </p:nvSpPr>
          <p:spPr>
            <a:xfrm>
              <a:off x="10668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" name="Shape 19"/>
            <p:cNvSpPr txBox="1"/>
            <p:nvPr/>
          </p:nvSpPr>
          <p:spPr>
            <a:xfrm>
              <a:off x="12192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Shape 20"/>
            <p:cNvSpPr txBox="1"/>
            <p:nvPr/>
          </p:nvSpPr>
          <p:spPr>
            <a:xfrm>
              <a:off x="1373187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Shape 21"/>
            <p:cNvSpPr txBox="1"/>
            <p:nvPr/>
          </p:nvSpPr>
          <p:spPr>
            <a:xfrm>
              <a:off x="1524000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Shape 22"/>
            <p:cNvSpPr txBox="1"/>
            <p:nvPr/>
          </p:nvSpPr>
          <p:spPr>
            <a:xfrm>
              <a:off x="1676400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Shape 23"/>
            <p:cNvSpPr txBox="1"/>
            <p:nvPr/>
          </p:nvSpPr>
          <p:spPr>
            <a:xfrm>
              <a:off x="18288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Shape 24"/>
            <p:cNvSpPr txBox="1"/>
            <p:nvPr/>
          </p:nvSpPr>
          <p:spPr>
            <a:xfrm>
              <a:off x="19812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" name="Shape 25"/>
            <p:cNvSpPr txBox="1"/>
            <p:nvPr/>
          </p:nvSpPr>
          <p:spPr>
            <a:xfrm>
              <a:off x="21336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" name="Shape 26"/>
            <p:cNvSpPr txBox="1"/>
            <p:nvPr/>
          </p:nvSpPr>
          <p:spPr>
            <a:xfrm>
              <a:off x="2287586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" name="Shape 27"/>
            <p:cNvSpPr txBox="1"/>
            <p:nvPr/>
          </p:nvSpPr>
          <p:spPr>
            <a:xfrm>
              <a:off x="2438400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" name="Shape 28"/>
            <p:cNvSpPr txBox="1"/>
            <p:nvPr/>
          </p:nvSpPr>
          <p:spPr>
            <a:xfrm>
              <a:off x="2590800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" name="Shape 29"/>
            <p:cNvSpPr txBox="1"/>
            <p:nvPr/>
          </p:nvSpPr>
          <p:spPr>
            <a:xfrm>
              <a:off x="27432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" name="Shape 30"/>
            <p:cNvSpPr txBox="1"/>
            <p:nvPr/>
          </p:nvSpPr>
          <p:spPr>
            <a:xfrm>
              <a:off x="28956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Shape 31"/>
            <p:cNvSpPr txBox="1"/>
            <p:nvPr/>
          </p:nvSpPr>
          <p:spPr>
            <a:xfrm>
              <a:off x="30480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Shape 32"/>
            <p:cNvSpPr txBox="1"/>
            <p:nvPr/>
          </p:nvSpPr>
          <p:spPr>
            <a:xfrm>
              <a:off x="3200400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Shape 33"/>
            <p:cNvSpPr txBox="1"/>
            <p:nvPr/>
          </p:nvSpPr>
          <p:spPr>
            <a:xfrm>
              <a:off x="3352800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Shape 34"/>
            <p:cNvSpPr txBox="1"/>
            <p:nvPr/>
          </p:nvSpPr>
          <p:spPr>
            <a:xfrm>
              <a:off x="35052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" name="Shape 35"/>
            <p:cNvSpPr txBox="1"/>
            <p:nvPr/>
          </p:nvSpPr>
          <p:spPr>
            <a:xfrm>
              <a:off x="36576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" name="Shape 36"/>
            <p:cNvSpPr txBox="1"/>
            <p:nvPr/>
          </p:nvSpPr>
          <p:spPr>
            <a:xfrm>
              <a:off x="38100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Shape 37"/>
            <p:cNvSpPr txBox="1"/>
            <p:nvPr/>
          </p:nvSpPr>
          <p:spPr>
            <a:xfrm>
              <a:off x="3960812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" name="Shape 38"/>
            <p:cNvSpPr txBox="1"/>
            <p:nvPr/>
          </p:nvSpPr>
          <p:spPr>
            <a:xfrm>
              <a:off x="4114800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" name="Shape 39"/>
            <p:cNvSpPr txBox="1"/>
            <p:nvPr/>
          </p:nvSpPr>
          <p:spPr>
            <a:xfrm>
              <a:off x="4267200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" name="Shape 40"/>
            <p:cNvSpPr txBox="1"/>
            <p:nvPr/>
          </p:nvSpPr>
          <p:spPr>
            <a:xfrm>
              <a:off x="44196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" name="Shape 41"/>
            <p:cNvSpPr txBox="1"/>
            <p:nvPr/>
          </p:nvSpPr>
          <p:spPr>
            <a:xfrm>
              <a:off x="45720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" name="Shape 42"/>
            <p:cNvSpPr txBox="1"/>
            <p:nvPr/>
          </p:nvSpPr>
          <p:spPr>
            <a:xfrm>
              <a:off x="47244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" name="Shape 43"/>
            <p:cNvSpPr txBox="1"/>
            <p:nvPr/>
          </p:nvSpPr>
          <p:spPr>
            <a:xfrm>
              <a:off x="4875212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" name="Shape 44"/>
            <p:cNvSpPr txBox="1"/>
            <p:nvPr/>
          </p:nvSpPr>
          <p:spPr>
            <a:xfrm>
              <a:off x="5029200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" name="Shape 45"/>
            <p:cNvSpPr txBox="1"/>
            <p:nvPr/>
          </p:nvSpPr>
          <p:spPr>
            <a:xfrm>
              <a:off x="5181600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" name="Shape 46"/>
            <p:cNvSpPr txBox="1"/>
            <p:nvPr/>
          </p:nvSpPr>
          <p:spPr>
            <a:xfrm>
              <a:off x="53340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" name="Shape 47"/>
            <p:cNvSpPr txBox="1"/>
            <p:nvPr/>
          </p:nvSpPr>
          <p:spPr>
            <a:xfrm>
              <a:off x="54864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" name="Shape 48"/>
            <p:cNvSpPr txBox="1"/>
            <p:nvPr/>
          </p:nvSpPr>
          <p:spPr>
            <a:xfrm>
              <a:off x="56388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" name="Shape 49"/>
            <p:cNvSpPr txBox="1"/>
            <p:nvPr/>
          </p:nvSpPr>
          <p:spPr>
            <a:xfrm>
              <a:off x="5792787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" name="Shape 50"/>
            <p:cNvSpPr txBox="1"/>
            <p:nvPr/>
          </p:nvSpPr>
          <p:spPr>
            <a:xfrm>
              <a:off x="5943600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" name="Shape 51"/>
            <p:cNvSpPr txBox="1"/>
            <p:nvPr/>
          </p:nvSpPr>
          <p:spPr>
            <a:xfrm>
              <a:off x="6096000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" name="Shape 52"/>
            <p:cNvSpPr txBox="1"/>
            <p:nvPr/>
          </p:nvSpPr>
          <p:spPr>
            <a:xfrm>
              <a:off x="62484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" name="Shape 53"/>
            <p:cNvSpPr txBox="1"/>
            <p:nvPr/>
          </p:nvSpPr>
          <p:spPr>
            <a:xfrm>
              <a:off x="64008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" name="Shape 54"/>
            <p:cNvSpPr txBox="1"/>
            <p:nvPr/>
          </p:nvSpPr>
          <p:spPr>
            <a:xfrm>
              <a:off x="65532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" name="Shape 55"/>
            <p:cNvSpPr txBox="1"/>
            <p:nvPr/>
          </p:nvSpPr>
          <p:spPr>
            <a:xfrm>
              <a:off x="6707186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" name="Shape 56"/>
            <p:cNvSpPr txBox="1"/>
            <p:nvPr/>
          </p:nvSpPr>
          <p:spPr>
            <a:xfrm>
              <a:off x="6858000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" name="Shape 57"/>
            <p:cNvSpPr txBox="1"/>
            <p:nvPr/>
          </p:nvSpPr>
          <p:spPr>
            <a:xfrm>
              <a:off x="7010400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" name="Shape 58"/>
            <p:cNvSpPr txBox="1"/>
            <p:nvPr/>
          </p:nvSpPr>
          <p:spPr>
            <a:xfrm>
              <a:off x="71628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" name="Shape 59"/>
            <p:cNvSpPr txBox="1"/>
            <p:nvPr/>
          </p:nvSpPr>
          <p:spPr>
            <a:xfrm>
              <a:off x="73152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" name="Shape 60"/>
            <p:cNvSpPr txBox="1"/>
            <p:nvPr/>
          </p:nvSpPr>
          <p:spPr>
            <a:xfrm>
              <a:off x="74676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" name="Shape 61"/>
            <p:cNvSpPr txBox="1"/>
            <p:nvPr/>
          </p:nvSpPr>
          <p:spPr>
            <a:xfrm>
              <a:off x="7621586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" name="Shape 62"/>
            <p:cNvSpPr txBox="1"/>
            <p:nvPr/>
          </p:nvSpPr>
          <p:spPr>
            <a:xfrm>
              <a:off x="7772400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" name="Shape 63"/>
            <p:cNvSpPr txBox="1"/>
            <p:nvPr/>
          </p:nvSpPr>
          <p:spPr>
            <a:xfrm>
              <a:off x="7924800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" name="Shape 64"/>
            <p:cNvSpPr txBox="1"/>
            <p:nvPr/>
          </p:nvSpPr>
          <p:spPr>
            <a:xfrm>
              <a:off x="80772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" name="Shape 65"/>
            <p:cNvSpPr txBox="1"/>
            <p:nvPr/>
          </p:nvSpPr>
          <p:spPr>
            <a:xfrm>
              <a:off x="82296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" name="Shape 66"/>
            <p:cNvSpPr txBox="1"/>
            <p:nvPr/>
          </p:nvSpPr>
          <p:spPr>
            <a:xfrm>
              <a:off x="83820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" name="Shape 67"/>
            <p:cNvSpPr txBox="1"/>
            <p:nvPr/>
          </p:nvSpPr>
          <p:spPr>
            <a:xfrm>
              <a:off x="8534400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" name="Shape 68"/>
            <p:cNvSpPr txBox="1"/>
            <p:nvPr/>
          </p:nvSpPr>
          <p:spPr>
            <a:xfrm>
              <a:off x="8686800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" name="Shape 69"/>
            <p:cNvSpPr txBox="1"/>
            <p:nvPr/>
          </p:nvSpPr>
          <p:spPr>
            <a:xfrm>
              <a:off x="88392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" name="Shape 70"/>
            <p:cNvSpPr txBox="1"/>
            <p:nvPr/>
          </p:nvSpPr>
          <p:spPr>
            <a:xfrm>
              <a:off x="89916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" name="Shape 71"/>
            <p:cNvSpPr txBox="1"/>
            <p:nvPr/>
          </p:nvSpPr>
          <p:spPr>
            <a:xfrm>
              <a:off x="684212" y="0"/>
              <a:ext cx="8462961" cy="6858000"/>
            </a:xfrm>
            <a:prstGeom prst="rect">
              <a:avLst/>
            </a:prstGeom>
            <a:solidFill>
              <a:schemeClr val="accent1">
                <a:alpha val="49803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Shape 72"/>
            <p:cNvSpPr txBox="1"/>
            <p:nvPr/>
          </p:nvSpPr>
          <p:spPr>
            <a:xfrm>
              <a:off x="0" y="1716086"/>
              <a:ext cx="6950074" cy="74611"/>
            </a:xfrm>
            <a:prstGeom prst="rect">
              <a:avLst/>
            </a:prstGeom>
            <a:solidFill>
              <a:schemeClr val="hlink">
                <a:alpha val="49803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3" name="Shape 73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defRPr/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defRPr/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defRPr/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defRPr/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defRPr/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defRPr/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defRPr/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defRPr/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286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1pPr>
            <a:lvl2pPr indent="-1968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Helvetica Neue"/>
              <a:buChar char="•"/>
              <a:defRPr/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Helvetica Neue"/>
              <a:buChar char="•"/>
              <a:defRPr/>
            </a:lvl4pPr>
            <a:lvl5pPr indent="-142239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5pPr>
            <a:lvl6pPr indent="-142239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6pPr>
            <a:lvl7pPr indent="-142239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7pPr>
            <a:lvl8pPr indent="-14224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8pPr>
            <a:lvl9pPr indent="-14224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9pPr>
          </a:lstStyle>
          <a:p/>
        </p:txBody>
      </p:sp>
      <p:sp>
        <p:nvSpPr>
          <p:cNvPr id="75" name="Shape 75"/>
          <p:cNvSpPr txBox="1"/>
          <p:nvPr>
            <p:ph idx="12" type="sldNum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76" name="Shape 76"/>
          <p:cNvSpPr txBox="1"/>
          <p:nvPr>
            <p:ph idx="11" type="ftr"/>
          </p:nvPr>
        </p:nvSpPr>
        <p:spPr>
          <a:xfrm>
            <a:off x="11430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1" name="Shape 131"/>
          <p:cNvGrpSpPr/>
          <p:nvPr/>
        </p:nvGrpSpPr>
        <p:grpSpPr>
          <a:xfrm>
            <a:off x="-3175" y="0"/>
            <a:ext cx="9147175" cy="6867525"/>
            <a:chOff x="-3175" y="0"/>
            <a:chExt cx="9147175" cy="6867525"/>
          </a:xfrm>
        </p:grpSpPr>
        <p:grpSp>
          <p:nvGrpSpPr>
            <p:cNvPr id="132" name="Shape 132"/>
            <p:cNvGrpSpPr/>
            <p:nvPr/>
          </p:nvGrpSpPr>
          <p:grpSpPr>
            <a:xfrm>
              <a:off x="-3175" y="0"/>
              <a:ext cx="9067799" cy="6867525"/>
              <a:chOff x="-3175" y="0"/>
              <a:chExt cx="9067799" cy="6867525"/>
            </a:xfrm>
          </p:grpSpPr>
          <p:sp>
            <p:nvSpPr>
              <p:cNvPr id="133" name="Shape 133"/>
              <p:cNvSpPr txBox="1"/>
              <p:nvPr/>
            </p:nvSpPr>
            <p:spPr>
              <a:xfrm>
                <a:off x="-3175" y="0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4" name="Shape 134"/>
              <p:cNvSpPr txBox="1"/>
              <p:nvPr/>
            </p:nvSpPr>
            <p:spPr>
              <a:xfrm>
                <a:off x="149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5" name="Shape 135"/>
              <p:cNvSpPr txBox="1"/>
              <p:nvPr/>
            </p:nvSpPr>
            <p:spPr>
              <a:xfrm>
                <a:off x="301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6" name="Shape 136"/>
              <p:cNvSpPr txBox="1"/>
              <p:nvPr/>
            </p:nvSpPr>
            <p:spPr>
              <a:xfrm>
                <a:off x="454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7" name="Shape 137"/>
              <p:cNvSpPr txBox="1"/>
              <p:nvPr/>
            </p:nvSpPr>
            <p:spPr>
              <a:xfrm>
                <a:off x="606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8" name="Shape 138"/>
              <p:cNvSpPr txBox="1"/>
              <p:nvPr/>
            </p:nvSpPr>
            <p:spPr>
              <a:xfrm>
                <a:off x="758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9" name="Shape 139"/>
              <p:cNvSpPr txBox="1"/>
              <p:nvPr/>
            </p:nvSpPr>
            <p:spPr>
              <a:xfrm>
                <a:off x="911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0" name="Shape 140"/>
              <p:cNvSpPr txBox="1"/>
              <p:nvPr/>
            </p:nvSpPr>
            <p:spPr>
              <a:xfrm>
                <a:off x="1063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1" name="Shape 141"/>
              <p:cNvSpPr txBox="1"/>
              <p:nvPr/>
            </p:nvSpPr>
            <p:spPr>
              <a:xfrm>
                <a:off x="1216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2" name="Shape 142"/>
              <p:cNvSpPr txBox="1"/>
              <p:nvPr/>
            </p:nvSpPr>
            <p:spPr>
              <a:xfrm>
                <a:off x="1368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3" name="Shape 143"/>
              <p:cNvSpPr txBox="1"/>
              <p:nvPr/>
            </p:nvSpPr>
            <p:spPr>
              <a:xfrm>
                <a:off x="1520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4" name="Shape 144"/>
              <p:cNvSpPr txBox="1"/>
              <p:nvPr/>
            </p:nvSpPr>
            <p:spPr>
              <a:xfrm>
                <a:off x="1673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5" name="Shape 145"/>
              <p:cNvSpPr txBox="1"/>
              <p:nvPr/>
            </p:nvSpPr>
            <p:spPr>
              <a:xfrm>
                <a:off x="1825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6" name="Shape 146"/>
              <p:cNvSpPr txBox="1"/>
              <p:nvPr/>
            </p:nvSpPr>
            <p:spPr>
              <a:xfrm>
                <a:off x="1978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7" name="Shape 147"/>
              <p:cNvSpPr txBox="1"/>
              <p:nvPr/>
            </p:nvSpPr>
            <p:spPr>
              <a:xfrm>
                <a:off x="2130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8" name="Shape 148"/>
              <p:cNvSpPr txBox="1"/>
              <p:nvPr/>
            </p:nvSpPr>
            <p:spPr>
              <a:xfrm>
                <a:off x="2282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9" name="Shape 149"/>
              <p:cNvSpPr txBox="1"/>
              <p:nvPr/>
            </p:nvSpPr>
            <p:spPr>
              <a:xfrm>
                <a:off x="2435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0" name="Shape 150"/>
              <p:cNvSpPr txBox="1"/>
              <p:nvPr/>
            </p:nvSpPr>
            <p:spPr>
              <a:xfrm>
                <a:off x="2587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1" name="Shape 151"/>
              <p:cNvSpPr txBox="1"/>
              <p:nvPr/>
            </p:nvSpPr>
            <p:spPr>
              <a:xfrm>
                <a:off x="2740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2" name="Shape 152"/>
              <p:cNvSpPr txBox="1"/>
              <p:nvPr/>
            </p:nvSpPr>
            <p:spPr>
              <a:xfrm>
                <a:off x="2892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3" name="Shape 153"/>
              <p:cNvSpPr txBox="1"/>
              <p:nvPr/>
            </p:nvSpPr>
            <p:spPr>
              <a:xfrm>
                <a:off x="3044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4" name="Shape 154"/>
              <p:cNvSpPr txBox="1"/>
              <p:nvPr/>
            </p:nvSpPr>
            <p:spPr>
              <a:xfrm>
                <a:off x="3197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5" name="Shape 155"/>
              <p:cNvSpPr txBox="1"/>
              <p:nvPr/>
            </p:nvSpPr>
            <p:spPr>
              <a:xfrm>
                <a:off x="3349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6" name="Shape 156"/>
              <p:cNvSpPr txBox="1"/>
              <p:nvPr/>
            </p:nvSpPr>
            <p:spPr>
              <a:xfrm>
                <a:off x="3502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7" name="Shape 157"/>
              <p:cNvSpPr txBox="1"/>
              <p:nvPr/>
            </p:nvSpPr>
            <p:spPr>
              <a:xfrm>
                <a:off x="3654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8" name="Shape 158"/>
              <p:cNvSpPr txBox="1"/>
              <p:nvPr/>
            </p:nvSpPr>
            <p:spPr>
              <a:xfrm>
                <a:off x="3806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9" name="Shape 159"/>
              <p:cNvSpPr txBox="1"/>
              <p:nvPr/>
            </p:nvSpPr>
            <p:spPr>
              <a:xfrm>
                <a:off x="3959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0" name="Shape 160"/>
              <p:cNvSpPr txBox="1"/>
              <p:nvPr/>
            </p:nvSpPr>
            <p:spPr>
              <a:xfrm>
                <a:off x="4111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1" name="Shape 161"/>
              <p:cNvSpPr txBox="1"/>
              <p:nvPr/>
            </p:nvSpPr>
            <p:spPr>
              <a:xfrm>
                <a:off x="4264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2" name="Shape 162"/>
              <p:cNvSpPr txBox="1"/>
              <p:nvPr/>
            </p:nvSpPr>
            <p:spPr>
              <a:xfrm>
                <a:off x="4416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3" name="Shape 163"/>
              <p:cNvSpPr txBox="1"/>
              <p:nvPr/>
            </p:nvSpPr>
            <p:spPr>
              <a:xfrm>
                <a:off x="4568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4" name="Shape 164"/>
              <p:cNvSpPr txBox="1"/>
              <p:nvPr/>
            </p:nvSpPr>
            <p:spPr>
              <a:xfrm>
                <a:off x="4721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5" name="Shape 165"/>
              <p:cNvSpPr txBox="1"/>
              <p:nvPr/>
            </p:nvSpPr>
            <p:spPr>
              <a:xfrm>
                <a:off x="4873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6" name="Shape 166"/>
              <p:cNvSpPr txBox="1"/>
              <p:nvPr/>
            </p:nvSpPr>
            <p:spPr>
              <a:xfrm>
                <a:off x="5026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7" name="Shape 167"/>
              <p:cNvSpPr txBox="1"/>
              <p:nvPr/>
            </p:nvSpPr>
            <p:spPr>
              <a:xfrm>
                <a:off x="5178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8" name="Shape 168"/>
              <p:cNvSpPr txBox="1"/>
              <p:nvPr/>
            </p:nvSpPr>
            <p:spPr>
              <a:xfrm>
                <a:off x="5330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9" name="Shape 169"/>
              <p:cNvSpPr txBox="1"/>
              <p:nvPr/>
            </p:nvSpPr>
            <p:spPr>
              <a:xfrm>
                <a:off x="5483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0" name="Shape 170"/>
              <p:cNvSpPr txBox="1"/>
              <p:nvPr/>
            </p:nvSpPr>
            <p:spPr>
              <a:xfrm>
                <a:off x="5635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1" name="Shape 171"/>
              <p:cNvSpPr txBox="1"/>
              <p:nvPr/>
            </p:nvSpPr>
            <p:spPr>
              <a:xfrm>
                <a:off x="5788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2" name="Shape 172"/>
              <p:cNvSpPr txBox="1"/>
              <p:nvPr/>
            </p:nvSpPr>
            <p:spPr>
              <a:xfrm>
                <a:off x="5940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3" name="Shape 173"/>
              <p:cNvSpPr txBox="1"/>
              <p:nvPr/>
            </p:nvSpPr>
            <p:spPr>
              <a:xfrm>
                <a:off x="6092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4" name="Shape 174"/>
              <p:cNvSpPr txBox="1"/>
              <p:nvPr/>
            </p:nvSpPr>
            <p:spPr>
              <a:xfrm>
                <a:off x="6245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5" name="Shape 175"/>
              <p:cNvSpPr txBox="1"/>
              <p:nvPr/>
            </p:nvSpPr>
            <p:spPr>
              <a:xfrm>
                <a:off x="6397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6" name="Shape 176"/>
              <p:cNvSpPr txBox="1"/>
              <p:nvPr/>
            </p:nvSpPr>
            <p:spPr>
              <a:xfrm>
                <a:off x="6550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7" name="Shape 177"/>
              <p:cNvSpPr txBox="1"/>
              <p:nvPr/>
            </p:nvSpPr>
            <p:spPr>
              <a:xfrm>
                <a:off x="6702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8" name="Shape 178"/>
              <p:cNvSpPr txBox="1"/>
              <p:nvPr/>
            </p:nvSpPr>
            <p:spPr>
              <a:xfrm>
                <a:off x="6854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9" name="Shape 179"/>
              <p:cNvSpPr txBox="1"/>
              <p:nvPr/>
            </p:nvSpPr>
            <p:spPr>
              <a:xfrm>
                <a:off x="7007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0" name="Shape 180"/>
              <p:cNvSpPr txBox="1"/>
              <p:nvPr/>
            </p:nvSpPr>
            <p:spPr>
              <a:xfrm>
                <a:off x="7159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1" name="Shape 181"/>
              <p:cNvSpPr txBox="1"/>
              <p:nvPr/>
            </p:nvSpPr>
            <p:spPr>
              <a:xfrm>
                <a:off x="7312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2" name="Shape 182"/>
              <p:cNvSpPr txBox="1"/>
              <p:nvPr/>
            </p:nvSpPr>
            <p:spPr>
              <a:xfrm>
                <a:off x="7464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3" name="Shape 183"/>
              <p:cNvSpPr txBox="1"/>
              <p:nvPr/>
            </p:nvSpPr>
            <p:spPr>
              <a:xfrm>
                <a:off x="7616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4" name="Shape 184"/>
              <p:cNvSpPr txBox="1"/>
              <p:nvPr/>
            </p:nvSpPr>
            <p:spPr>
              <a:xfrm>
                <a:off x="7769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5" name="Shape 185"/>
              <p:cNvSpPr txBox="1"/>
              <p:nvPr/>
            </p:nvSpPr>
            <p:spPr>
              <a:xfrm>
                <a:off x="7921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6" name="Shape 186"/>
              <p:cNvSpPr txBox="1"/>
              <p:nvPr/>
            </p:nvSpPr>
            <p:spPr>
              <a:xfrm>
                <a:off x="8074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7" name="Shape 187"/>
              <p:cNvSpPr txBox="1"/>
              <p:nvPr/>
            </p:nvSpPr>
            <p:spPr>
              <a:xfrm>
                <a:off x="8226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8" name="Shape 188"/>
              <p:cNvSpPr txBox="1"/>
              <p:nvPr/>
            </p:nvSpPr>
            <p:spPr>
              <a:xfrm>
                <a:off x="8378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9" name="Shape 189"/>
              <p:cNvSpPr txBox="1"/>
              <p:nvPr/>
            </p:nvSpPr>
            <p:spPr>
              <a:xfrm>
                <a:off x="8531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0" name="Shape 190"/>
              <p:cNvSpPr txBox="1"/>
              <p:nvPr/>
            </p:nvSpPr>
            <p:spPr>
              <a:xfrm>
                <a:off x="8683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1" name="Shape 191"/>
              <p:cNvSpPr txBox="1"/>
              <p:nvPr/>
            </p:nvSpPr>
            <p:spPr>
              <a:xfrm>
                <a:off x="8836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2" name="Shape 192"/>
              <p:cNvSpPr txBox="1"/>
              <p:nvPr/>
            </p:nvSpPr>
            <p:spPr>
              <a:xfrm>
                <a:off x="8988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93" name="Shape 193"/>
            <p:cNvSpPr txBox="1"/>
            <p:nvPr/>
          </p:nvSpPr>
          <p:spPr>
            <a:xfrm>
              <a:off x="681037" y="0"/>
              <a:ext cx="8462961" cy="6858000"/>
            </a:xfrm>
            <a:prstGeom prst="rect">
              <a:avLst/>
            </a:prstGeom>
            <a:solidFill>
              <a:schemeClr val="accent1">
                <a:alpha val="49803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" name="Shape 194"/>
            <p:cNvSpPr txBox="1"/>
            <p:nvPr/>
          </p:nvSpPr>
          <p:spPr>
            <a:xfrm>
              <a:off x="0" y="0"/>
              <a:ext cx="9144000" cy="509586"/>
            </a:xfrm>
            <a:prstGeom prst="rect">
              <a:avLst/>
            </a:prstGeom>
            <a:solidFill>
              <a:schemeClr val="hlink">
                <a:alpha val="49803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95" name="Shape 195"/>
          <p:cNvSpPr txBox="1"/>
          <p:nvPr/>
        </p:nvSpPr>
        <p:spPr>
          <a:xfrm>
            <a:off x="3505200" y="2590800"/>
            <a:ext cx="4892675" cy="76199"/>
          </a:xfrm>
          <a:prstGeom prst="rect">
            <a:avLst/>
          </a:prstGeom>
          <a:solidFill>
            <a:schemeClr val="hlink">
              <a:alpha val="49803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6" name="Shape 196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defRPr/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defRPr/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defRPr/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defRPr/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defRPr/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defRPr/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defRPr/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defRPr/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97" name="Shape 197"/>
          <p:cNvSpPr txBox="1"/>
          <p:nvPr>
            <p:ph idx="1" type="body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286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1pPr>
            <a:lvl2pPr indent="-1968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Helvetica Neue"/>
              <a:buChar char="•"/>
              <a:defRPr/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Helvetica Neue"/>
              <a:buChar char="•"/>
              <a:defRPr/>
            </a:lvl4pPr>
            <a:lvl5pPr indent="-142239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5pPr>
            <a:lvl6pPr indent="-142239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6pPr>
            <a:lvl7pPr indent="-142239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7pPr>
            <a:lvl8pPr indent="-14224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8pPr>
            <a:lvl9pPr indent="-14224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9pPr>
          </a:lstStyle>
          <a:p/>
        </p:txBody>
      </p:sp>
      <p:sp>
        <p:nvSpPr>
          <p:cNvPr id="198" name="Shape 198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99" name="Shape 199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00" name="Shape 200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8" r:id="rId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.xml"/></Relationships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8.xml"/></Relationships>
</file>

<file path=ppt/slides/slide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212" name="Shape 212"/>
          <p:cNvSpPr txBox="1"/>
          <p:nvPr/>
        </p:nvSpPr>
        <p:spPr>
          <a:xfrm>
            <a:off x="11430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 2014). Slides copyright 2014 by Roger Pressman. </a:t>
            </a:r>
          </a:p>
        </p:txBody>
      </p:sp>
      <p:sp>
        <p:nvSpPr>
          <p:cNvPr id="213" name="Shape 213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Chapter 26</a:t>
            </a:r>
          </a:p>
        </p:txBody>
      </p:sp>
      <p:sp>
        <p:nvSpPr>
          <p:cNvPr id="214" name="Shape 214"/>
          <p:cNvSpPr txBox="1"/>
          <p:nvPr>
            <p:ph idx="1" type="body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i="0" lang="en-US" sz="2400" u="none" cap="none" strike="noStrike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Testing Mobile Applications</a:t>
            </a:r>
          </a:p>
        </p:txBody>
      </p:sp>
      <p:sp>
        <p:nvSpPr>
          <p:cNvPr id="215" name="Shape 215"/>
          <p:cNvSpPr txBox="1"/>
          <p:nvPr/>
        </p:nvSpPr>
        <p:spPr>
          <a:xfrm>
            <a:off x="2133600" y="2438400"/>
            <a:ext cx="6476999" cy="3324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1" lang="en-US" sz="18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Slide Set to accompany</a:t>
            </a:r>
            <a:br>
              <a:rPr b="0" i="1" lang="en-US" sz="32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b="0" i="1" lang="en-US" sz="2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</a:t>
            </a:r>
            <a:r>
              <a:rPr b="0" i="1" lang="en-US" sz="24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by Roger S. Pressman and Bruce R. Maxim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Slides copyright © 1996, 2001, 2005, 2009, 2014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by Roger S. Pressman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1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i="1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For non-profit educational use only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May be reproduced ONLY for student use at the university level when used in conjunction with </a:t>
            </a:r>
            <a:r>
              <a:rPr b="0" i="1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Software Engineering: A Practitioner's Approach, 8/e. </a:t>
            </a: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Any other reproduction or use is prohibited without the express written permission of the author.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All copyright information MUST appear if these slides are posted on a website for student use.</a:t>
            </a:r>
          </a:p>
        </p:txBody>
      </p:sp>
    </p:spTree>
  </p:cSld>
  <p:clrMapOvr>
    <a:masterClrMapping/>
  </p:clrMapOvr>
  <p:transition spd="slow">
    <p:cut/>
  </p:transition>
</p:sld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221" name="Shape 221"/>
          <p:cNvSpPr txBox="1"/>
          <p:nvPr/>
        </p:nvSpPr>
        <p:spPr>
          <a:xfrm>
            <a:off x="11430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 2014). Slides copyright 2014 by Roger Pressman. </a:t>
            </a:r>
          </a:p>
        </p:txBody>
      </p:sp>
      <p:sp>
        <p:nvSpPr>
          <p:cNvPr id="222" name="Shape 222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Mobile App Testing Strategy Questions</a:t>
            </a:r>
          </a:p>
        </p:txBody>
      </p:sp>
      <p:sp>
        <p:nvSpPr>
          <p:cNvPr id="223" name="Shape 223"/>
          <p:cNvSpPr txBox="1"/>
          <p:nvPr>
            <p:ph idx="1" type="body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Do you have to build a fully functional prototype before you test with users?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Noto Symbo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Should you test with the user’s device or provide a device for testing?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Noto Symbo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 devices and user groups should you include in testing?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When is lab testing versus remote testing appropriate? 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229" name="Shape 229"/>
          <p:cNvSpPr txBox="1"/>
          <p:nvPr/>
        </p:nvSpPr>
        <p:spPr>
          <a:xfrm>
            <a:off x="11430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 2014). Slides copyright 2014 by Roger Pressman. </a:t>
            </a:r>
          </a:p>
        </p:txBody>
      </p:sp>
      <p:sp>
        <p:nvSpPr>
          <p:cNvPr id="230" name="Shape 230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Mobile Testing Guidelines</a:t>
            </a:r>
          </a:p>
        </p:txBody>
      </p:sp>
      <p:sp>
        <p:nvSpPr>
          <p:cNvPr id="231" name="Shape 231"/>
          <p:cNvSpPr txBox="1"/>
          <p:nvPr>
            <p:ph idx="1" type="body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Understand the network landscape and device landscape.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Conduct testing in uncontrolled real-world test conditions.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Select the right automation test tool.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Identify the most critical hardware/ platform combinations to test.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Check the end-to-end functional flow in all possible platforms at least once.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Conduct performance, GUI, and compatibility testing using actual devices.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Measure MobileApp performance under realistic network load conditions.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237" name="Shape 237"/>
          <p:cNvSpPr txBox="1"/>
          <p:nvPr/>
        </p:nvSpPr>
        <p:spPr>
          <a:xfrm>
            <a:off x="11430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 2014). Slides copyright 2014 by Roger Pressman. </a:t>
            </a:r>
          </a:p>
        </p:txBody>
      </p:sp>
      <p:sp>
        <p:nvSpPr>
          <p:cNvPr id="238" name="Shape 238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Mobile App Testing</a:t>
            </a:r>
          </a:p>
        </p:txBody>
      </p:sp>
      <p:sp>
        <p:nvSpPr>
          <p:cNvPr id="239" name="Shape 239"/>
          <p:cNvSpPr txBox="1"/>
          <p:nvPr>
            <p:ph idx="1" type="body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Conceptual Testing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Unit and System Testing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User Experience Testing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Stability Testing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Connectivity Testing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Performance Testing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Compatibility Testing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Security Testing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Certification Testing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245" name="Shape 245"/>
          <p:cNvSpPr txBox="1"/>
          <p:nvPr/>
        </p:nvSpPr>
        <p:spPr>
          <a:xfrm>
            <a:off x="11430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 2014). Slides copyright 2014 by Roger Pressman. </a:t>
            </a:r>
          </a:p>
        </p:txBody>
      </p:sp>
      <p:sp>
        <p:nvSpPr>
          <p:cNvPr id="246" name="Shape 246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Automated Testing</a:t>
            </a:r>
          </a:p>
        </p:txBody>
      </p:sp>
      <p:sp>
        <p:nvSpPr>
          <p:cNvPr id="247" name="Shape 247"/>
          <p:cNvSpPr txBox="1"/>
          <p:nvPr>
            <p:ph idx="1" type="body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Feasibility analysis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Proof of concept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Best practice test framework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Customize testing tools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Test under real world conditions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Rapid defect resolution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Reuse of test scripts</a:t>
            </a:r>
          </a:p>
          <a:p>
            <a:pPr indent="-342900" lvl="0" marL="342900" marR="0" rtl="0" algn="l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253" name="Shape 253"/>
          <p:cNvSpPr txBox="1"/>
          <p:nvPr/>
        </p:nvSpPr>
        <p:spPr>
          <a:xfrm>
            <a:off x="11430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 2014). Slides copyright 2014 by Roger Pressman. </a:t>
            </a:r>
          </a:p>
        </p:txBody>
      </p:sp>
      <p:sp>
        <p:nvSpPr>
          <p:cNvPr id="254" name="Shape 254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Stress Test Cases</a:t>
            </a:r>
          </a:p>
        </p:txBody>
      </p:sp>
      <p:sp>
        <p:nvSpPr>
          <p:cNvPr id="255" name="Shape 255"/>
          <p:cNvSpPr txBox="1"/>
          <p:nvPr>
            <p:ph idx="1" type="body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Running several mobile apps on the same device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Infecting system software with viruses or malware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Attempting to take over a device and use it to spread spam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Force the mobile app to process inordinately large numbers of transactions,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Storing large amounts of data on the device</a:t>
            </a:r>
          </a:p>
          <a:p>
            <a:pPr indent="-342900" lvl="0" marL="342900" marR="0" rtl="0" algn="l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261" name="Shape 261"/>
          <p:cNvSpPr txBox="1"/>
          <p:nvPr/>
        </p:nvSpPr>
        <p:spPr>
          <a:xfrm>
            <a:off x="11430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 2014). Slides copyright 2014 by Roger Pressman. </a:t>
            </a:r>
          </a:p>
        </p:txBody>
      </p:sp>
      <p:sp>
        <p:nvSpPr>
          <p:cNvPr id="262" name="Shape 262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Mobile Usability Elements</a:t>
            </a:r>
          </a:p>
        </p:txBody>
      </p:sp>
      <p:sp>
        <p:nvSpPr>
          <p:cNvPr id="263" name="Shape 263"/>
          <p:cNvSpPr txBox="1"/>
          <p:nvPr>
            <p:ph idx="1" type="body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Functionality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Information architecture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Screen Design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User input mechanisms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Mobile context taken into account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Interface usability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Trustworthiness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Feedback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Help facilities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Noto Symbo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42900" lvl="0" marL="342900" marR="0" rtl="0" algn="l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269" name="Shape 269"/>
          <p:cNvSpPr txBox="1"/>
          <p:nvPr/>
        </p:nvSpPr>
        <p:spPr>
          <a:xfrm>
            <a:off x="11430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 2014). Slides copyright 2014 by Roger Pressman. </a:t>
            </a:r>
          </a:p>
        </p:txBody>
      </p:sp>
      <p:sp>
        <p:nvSpPr>
          <p:cNvPr id="270" name="Shape 270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Specialized Usability Tests</a:t>
            </a:r>
          </a:p>
        </p:txBody>
      </p:sp>
      <p:sp>
        <p:nvSpPr>
          <p:cNvPr id="271" name="Shape 271"/>
          <p:cNvSpPr txBox="1"/>
          <p:nvPr>
            <p:ph idx="1" type="body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Gestures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Voice input and recognition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Virtual keyboard input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Alerts and errors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277" name="Shape 277"/>
          <p:cNvSpPr txBox="1"/>
          <p:nvPr/>
        </p:nvSpPr>
        <p:spPr>
          <a:xfrm>
            <a:off x="11430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 2014). Slides copyright 2014 by Roger Pressman. </a:t>
            </a:r>
          </a:p>
        </p:txBody>
      </p:sp>
      <p:sp>
        <p:nvSpPr>
          <p:cNvPr id="278" name="Shape 278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Mobile App Testing Tools</a:t>
            </a:r>
          </a:p>
        </p:txBody>
      </p:sp>
      <p:sp>
        <p:nvSpPr>
          <p:cNvPr id="279" name="Shape 279"/>
          <p:cNvSpPr txBox="1"/>
          <p:nvPr>
            <p:ph idx="1" type="body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Mobile page compliance checkers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Mobile browser emulators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Device emulators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Key logging and playback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Network monitors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Mobile analytics collectors</a:t>
            </a:r>
          </a:p>
        </p:txBody>
      </p:sp>
    </p:spTree>
  </p:cSld>
  <p:clrMapOvr>
    <a:masterClrMapping/>
  </p:clrMapOvr>
  <p:transition spd="slow">
    <p:cut/>
  </p:transition>
</p:sld>
</file>

<file path=ppt/theme/theme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.xml><?xml version="1.0" encoding="utf-8"?>
<a:theme xmlns:a="http://schemas.openxmlformats.org/drawingml/2006/main" xmlns:r="http://schemas.openxmlformats.org/officeDocument/2006/relationships" name="Bold Stripes">
  <a:themeElements>
    <a:clrScheme name="Bold Stripes 2">
      <a:dk1>
        <a:srgbClr val="000000"/>
      </a:dk1>
      <a:lt1>
        <a:srgbClr val="EAEAEA"/>
      </a:lt1>
      <a:dk2>
        <a:srgbClr val="003366"/>
      </a:dk2>
      <a:lt2>
        <a:srgbClr val="EAEAEA"/>
      </a:lt2>
      <a:accent1>
        <a:srgbClr val="FFFF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FFFF"/>
      </a:accent5>
      <a:accent6>
        <a:srgbClr val="C8C8C8"/>
      </a:accent6>
      <a:hlink>
        <a:srgbClr val="336699"/>
      </a:hlink>
      <a:folHlink>
        <a:srgbClr val="9A0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1_Bold Stripes">
  <a:themeElements>
    <a:clrScheme name="Bold Stripes 2">
      <a:dk1>
        <a:srgbClr val="000000"/>
      </a:dk1>
      <a:lt1>
        <a:srgbClr val="EAEAEA"/>
      </a:lt1>
      <a:dk2>
        <a:srgbClr val="003366"/>
      </a:dk2>
      <a:lt2>
        <a:srgbClr val="EAEAEA"/>
      </a:lt2>
      <a:accent1>
        <a:srgbClr val="FFFF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FFFF"/>
      </a:accent5>
      <a:accent6>
        <a:srgbClr val="C8C8C8"/>
      </a:accent6>
      <a:hlink>
        <a:srgbClr val="336699"/>
      </a:hlink>
      <a:folHlink>
        <a:srgbClr val="9A0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