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37.xml"/>
  <Override ContentType="application/vnd.openxmlformats-officedocument.presentationml.notesSlide+xml" PartName="/ppt/notesSlides/notesSlide29.xml"/>
  <Override ContentType="application/vnd.openxmlformats-officedocument.presentationml.notesSlide+xml" PartName="/ppt/notesSlides/notesSlide32.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33.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34.xml"/>
  <Override ContentType="application/vnd.openxmlformats-officedocument.presentationml.notesSlide+xml" PartName="/ppt/notesSlides/notesSlide3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0.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35.xml"/>
  <Override ContentType="application/vnd.openxmlformats-officedocument.presentationml.notesSlide+xml" PartName="/ppt/notesSlides/notesSlide5.xml"/>
  <Override ContentType="application/vnd.openxmlformats-officedocument.presentationml.notesSlide+xml" PartName="/ppt/notesSlides/notesSlide39.xml"/>
  <Override ContentType="application/vnd.openxmlformats-officedocument.presentationml.notesSlide+xml" PartName="/ppt/notesSlides/notesSlide31.xml"/>
  <Override ContentType="application/vnd.openxmlformats-officedocument.presentationml.notesSlide+xml" PartName="/ppt/notesSlides/notesSlide.xml"/>
  <Override ContentType="application/vnd.openxmlformats-officedocument.presentationml.notesSlide+xml" PartName="/ppt/notesSlides/notesSlide36.xml"/>
  <Override ContentType="application/vnd.openxmlformats-officedocument.presentationml.notesSlide+xml" PartName="/ppt/notesSlides/notesSlide19.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35.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34.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33.xml"/>
  <Override ContentType="application/vnd.openxmlformats-officedocument.presentationml.slide+xml" PartName="/ppt/slides/slide38.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32.xml"/>
  <Override ContentType="application/vnd.openxmlformats-officedocument.presentationml.slide+xml" PartName="/ppt/slides/slide37.xml"/>
  <Override ContentType="application/vnd.openxmlformats-officedocument.presentationml.slide+xml" PartName="/ppt/slides/slide.xml"/>
  <Override ContentType="application/vnd.openxmlformats-officedocument.presentationml.slide+xml" PartName="/ppt/slides/slide1.xml"/>
  <Override ContentType="application/vnd.openxmlformats-officedocument.presentationml.slide+xml" PartName="/ppt/slides/slide28.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36.xml"/>
  <Override ContentType="application/vnd.openxmlformats-officedocument.presentationml.slide+xml" PartName="/ppt/slides/slide31.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autoCompressPictures="0" embedTrueTypeFonts="1" strictFirstAndLastChars="0" saveSubsetFonts="1">
  <p:sldMasterIdLst>
    <p:sldMasterId id="2147483659" r:id="rId3"/>
    <p:sldMasterId id="2147483660"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281" r:id="rId31"/>
    <p:sldId id="282" r:id="rId32"/>
    <p:sldId id="283" r:id="rId33"/>
    <p:sldId id="284" r:id="rId34"/>
    <p:sldId id="285" r:id="rId35"/>
    <p:sldId id="286" r:id="rId36"/>
    <p:sldId id="287" r:id="rId37"/>
    <p:sldId id="288" r:id="rId38"/>
    <p:sldId id="289" r:id="rId39"/>
    <p:sldId id="290" r:id="rId40"/>
    <p:sldId id="291" r:id="rId41"/>
    <p:sldId id="292" r:id="rId42"/>
    <p:sldId id="293" r:id="rId43"/>
    <p:sldId id="294" r:id="rId44"/>
    <p:sldId id="295" r:id="rId45"/>
  </p:sldIdLst>
  <p:sldSz cy="6858000" cx="9144000"/>
  <p:notesSz cx="6858000" cy="9144000"/>
  <p:embeddedFontLst>
    <p:embeddedFont>
      <p:font typeface="Quattrocento"/>
      <p:regular r:id="rId46"/>
      <p:bold r:id="rId47"/>
    </p:embeddedFont>
    <p:embeddedFont>
      <p:font typeface="Helvetica Neue"/>
      <p:regular r:id="rId48"/>
      <p:bold r:id="rId49"/>
      <p:italic r:id="rId50"/>
      <p:boldItalic r:id="rId51"/>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file>

<file path=ppt/_rels/presentation.xml.rels><?xml version="1.0" encoding="UTF-8" standalone="yes"?><Relationships xmlns="http://schemas.openxmlformats.org/package/2006/relationships"><Relationship Id="rId40" Type="http://schemas.openxmlformats.org/officeDocument/2006/relationships/slide" Target="slides/slide34.xml"/><Relationship Id="rId42" Type="http://schemas.openxmlformats.org/officeDocument/2006/relationships/slide" Target="slides/slide36.xml"/><Relationship Id="rId41" Type="http://schemas.openxmlformats.org/officeDocument/2006/relationships/slide" Target="slides/slide35.xml"/><Relationship Id="rId44" Type="http://schemas.openxmlformats.org/officeDocument/2006/relationships/slide" Target="slides/slide38.xml"/><Relationship Id="rId43" Type="http://schemas.openxmlformats.org/officeDocument/2006/relationships/slide" Target="slides/slide37.xml"/><Relationship Id="rId46" Type="http://schemas.openxmlformats.org/officeDocument/2006/relationships/font" Target="fonts/Quattrocento-regular.fntdata"/><Relationship Id="rId45" Type="http://schemas.openxmlformats.org/officeDocument/2006/relationships/slide" Target="slides/slide39.xml"/><Relationship Id="rId1" Type="http://schemas.openxmlformats.org/officeDocument/2006/relationships/theme" Target="theme/theme.xml"/><Relationship Id="rId2" Type="http://schemas.openxmlformats.org/officeDocument/2006/relationships/presProps" Target="presProps.xml"/><Relationship Id="rId3" Type="http://schemas.openxmlformats.org/officeDocument/2006/relationships/slideMaster" Target="slideMasters/slideMaster.xml"/><Relationship Id="rId4" Type="http://schemas.openxmlformats.org/officeDocument/2006/relationships/slideMaster" Target="slideMasters/slideMaster1.xml"/><Relationship Id="rId9" Type="http://schemas.openxmlformats.org/officeDocument/2006/relationships/slide" Target="slides/slide3.xml"/><Relationship Id="rId48" Type="http://schemas.openxmlformats.org/officeDocument/2006/relationships/font" Target="fonts/HelveticaNeue-regular.fntdata"/><Relationship Id="rId47" Type="http://schemas.openxmlformats.org/officeDocument/2006/relationships/font" Target="fonts/Quattrocento-bold.fntdata"/><Relationship Id="rId49" Type="http://schemas.openxmlformats.org/officeDocument/2006/relationships/font" Target="fonts/HelveticaNeue-bold.fntdata"/><Relationship Id="rId5" Type="http://schemas.openxmlformats.org/officeDocument/2006/relationships/notesMaster" Target="notesMasters/notesMaster.xml"/><Relationship Id="rId6" Type="http://schemas.openxmlformats.org/officeDocument/2006/relationships/slide" Target="slides/slide.xml"/><Relationship Id="rId7" Type="http://schemas.openxmlformats.org/officeDocument/2006/relationships/slide" Target="slides/slide1.xml"/><Relationship Id="rId8" Type="http://schemas.openxmlformats.org/officeDocument/2006/relationships/slide" Target="slides/slide2.xml"/><Relationship Id="rId31" Type="http://schemas.openxmlformats.org/officeDocument/2006/relationships/slide" Target="slides/slide25.xml"/><Relationship Id="rId30" Type="http://schemas.openxmlformats.org/officeDocument/2006/relationships/slide" Target="slides/slide24.xml"/><Relationship Id="rId33" Type="http://schemas.openxmlformats.org/officeDocument/2006/relationships/slide" Target="slides/slide27.xml"/><Relationship Id="rId32" Type="http://schemas.openxmlformats.org/officeDocument/2006/relationships/slide" Target="slides/slide26.xml"/><Relationship Id="rId35" Type="http://schemas.openxmlformats.org/officeDocument/2006/relationships/slide" Target="slides/slide29.xml"/><Relationship Id="rId34" Type="http://schemas.openxmlformats.org/officeDocument/2006/relationships/slide" Target="slides/slide28.xml"/><Relationship Id="rId37" Type="http://schemas.openxmlformats.org/officeDocument/2006/relationships/slide" Target="slides/slide31.xml"/><Relationship Id="rId36" Type="http://schemas.openxmlformats.org/officeDocument/2006/relationships/slide" Target="slides/slide30.xml"/><Relationship Id="rId39" Type="http://schemas.openxmlformats.org/officeDocument/2006/relationships/slide" Target="slides/slide33.xml"/><Relationship Id="rId38" Type="http://schemas.openxmlformats.org/officeDocument/2006/relationships/slide" Target="slides/slide32.xml"/><Relationship Id="rId20" Type="http://schemas.openxmlformats.org/officeDocument/2006/relationships/slide" Target="slides/slide14.xml"/><Relationship Id="rId22" Type="http://schemas.openxmlformats.org/officeDocument/2006/relationships/slide" Target="slides/slide16.xml"/><Relationship Id="rId21" Type="http://schemas.openxmlformats.org/officeDocument/2006/relationships/slide" Target="slides/slide15.xml"/><Relationship Id="rId24" Type="http://schemas.openxmlformats.org/officeDocument/2006/relationships/slide" Target="slides/slide18.xml"/><Relationship Id="rId23" Type="http://schemas.openxmlformats.org/officeDocument/2006/relationships/slide" Target="slides/slide17.xml"/><Relationship Id="rId26" Type="http://schemas.openxmlformats.org/officeDocument/2006/relationships/slide" Target="slides/slide20.xml"/><Relationship Id="rId25" Type="http://schemas.openxmlformats.org/officeDocument/2006/relationships/slide" Target="slides/slide19.xml"/><Relationship Id="rId28" Type="http://schemas.openxmlformats.org/officeDocument/2006/relationships/slide" Target="slides/slide22.xml"/><Relationship Id="rId27" Type="http://schemas.openxmlformats.org/officeDocument/2006/relationships/slide" Target="slides/slide21.xml"/><Relationship Id="rId29" Type="http://schemas.openxmlformats.org/officeDocument/2006/relationships/slide" Target="slides/slide23.xml"/><Relationship Id="rId51" Type="http://schemas.openxmlformats.org/officeDocument/2006/relationships/font" Target="fonts/HelveticaNeue-boldItalic.fntdata"/><Relationship Id="rId50" Type="http://schemas.openxmlformats.org/officeDocument/2006/relationships/font" Target="fonts/HelveticaNeue-italic.fntdata"/><Relationship Id="rId11" Type="http://schemas.openxmlformats.org/officeDocument/2006/relationships/slide" Target="slides/slide5.xml"/><Relationship Id="rId10" Type="http://schemas.openxmlformats.org/officeDocument/2006/relationships/slide" Target="slides/slide4.xml"/><Relationship Id="rId13" Type="http://schemas.openxmlformats.org/officeDocument/2006/relationships/slide" Target="slides/slide7.xml"/><Relationship Id="rId12" Type="http://schemas.openxmlformats.org/officeDocument/2006/relationships/slide" Target="slides/slide6.xml"/><Relationship Id="rId15" Type="http://schemas.openxmlformats.org/officeDocument/2006/relationships/slide" Target="slides/slide9.xml"/><Relationship Id="rId14" Type="http://schemas.openxmlformats.org/officeDocument/2006/relationships/slide" Target="slides/slide8.xml"/><Relationship Id="rId17" Type="http://schemas.openxmlformats.org/officeDocument/2006/relationships/slide" Target="slides/slide11.xml"/><Relationship Id="rId16" Type="http://schemas.openxmlformats.org/officeDocument/2006/relationships/slide" Target="slides/slide10.xml"/><Relationship Id="rId19" Type="http://schemas.openxmlformats.org/officeDocument/2006/relationships/slide" Target="slides/slide13.xml"/><Relationship Id="rId18" Type="http://schemas.openxmlformats.org/officeDocument/2006/relationships/slide" Target="slides/slide12.xml"/></Relationships>
</file>

<file path=ppt/notesMasters/_rels/notesMaster.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rgbClr val="000000"/>
        </a:solidFill>
      </p:bgPr>
    </p:bg>
    <p:spTree>
      <p:nvGrpSpPr>
        <p:cNvPr id="2" name="Shape 2"/>
        <p:cNvGrpSpPr/>
        <p:nvPr/>
      </p:nvGrpSpPr>
      <p:grpSpPr>
        <a:xfrm>
          <a:off x="0" y="0"/>
          <a:ext cx="0" cy="0"/>
          <a:chOff x="0" y="0"/>
          <a:chExt cx="0" cy="0"/>
        </a:xfrm>
      </p:grpSpPr>
      <p:sp>
        <p:nvSpPr>
          <p:cNvPr id="3" name="Shape 3"/>
          <p:cNvSpPr txBox="1"/>
          <p:nvPr>
            <p:ph idx="2" type="hdr"/>
          </p:nvPr>
        </p:nvSpPr>
        <p:spPr>
          <a:xfrm>
            <a:off x="0" y="0"/>
            <a:ext cx="2971799" cy="457200"/>
          </a:xfrm>
          <a:prstGeom prst="rect">
            <a:avLst/>
          </a:prstGeom>
          <a:noFill/>
          <a:ln>
            <a:noFill/>
          </a:ln>
        </p:spPr>
        <p:txBody>
          <a:bodyPr anchorCtr="0" anchor="t" bIns="91425" lIns="91425" rIns="91425" tIns="91425"/>
          <a:lstStyle>
            <a:lvl1pPr indent="0" lvl="0" marL="0" marR="0" rtl="0" algn="l">
              <a:lnSpc>
                <a:spcPct val="100000"/>
              </a:lnSpc>
              <a:spcBef>
                <a:spcPts val="0"/>
              </a:spcBef>
              <a:spcAft>
                <a:spcPts val="0"/>
              </a:spcAft>
              <a:defRPr/>
            </a:lvl1pPr>
            <a:lvl2pPr indent="0" lvl="1" marL="457200" marR="0" rtl="0" algn="l">
              <a:lnSpc>
                <a:spcPct val="100000"/>
              </a:lnSpc>
              <a:spcBef>
                <a:spcPts val="0"/>
              </a:spcBef>
              <a:spcAft>
                <a:spcPts val="0"/>
              </a:spcAft>
              <a:defRPr/>
            </a:lvl2pPr>
            <a:lvl3pPr indent="0" lvl="2" marL="914400" marR="0" rtl="0" algn="l">
              <a:lnSpc>
                <a:spcPct val="100000"/>
              </a:lnSpc>
              <a:spcBef>
                <a:spcPts val="0"/>
              </a:spcBef>
              <a:spcAft>
                <a:spcPts val="0"/>
              </a:spcAft>
              <a:defRPr/>
            </a:lvl3pPr>
            <a:lvl4pPr indent="0" lvl="3" marL="1371600" marR="0" rtl="0" algn="l">
              <a:lnSpc>
                <a:spcPct val="100000"/>
              </a:lnSpc>
              <a:spcBef>
                <a:spcPts val="0"/>
              </a:spcBef>
              <a:spcAft>
                <a:spcPts val="0"/>
              </a:spcAft>
              <a:defRPr/>
            </a:lvl4pPr>
            <a:lvl5pPr indent="0" lvl="4" marL="1828800" marR="0" rtl="0" algn="l">
              <a:lnSpc>
                <a:spcPct val="100000"/>
              </a:lnSpc>
              <a:spcBef>
                <a:spcPts val="0"/>
              </a:spcBef>
              <a:spcAft>
                <a:spcPts val="0"/>
              </a:spcAft>
              <a:defRPr/>
            </a:lvl5pPr>
            <a:lvl6pPr indent="0" lvl="5" marL="2286000" marR="0" rtl="0" algn="l">
              <a:lnSpc>
                <a:spcPct val="100000"/>
              </a:lnSpc>
              <a:spcBef>
                <a:spcPts val="0"/>
              </a:spcBef>
              <a:spcAft>
                <a:spcPts val="0"/>
              </a:spcAft>
              <a:defRPr/>
            </a:lvl6pPr>
            <a:lvl7pPr indent="0" lvl="6" marL="3200400" marR="0" rtl="0" algn="l">
              <a:lnSpc>
                <a:spcPct val="100000"/>
              </a:lnSpc>
              <a:spcBef>
                <a:spcPts val="0"/>
              </a:spcBef>
              <a:spcAft>
                <a:spcPts val="0"/>
              </a:spcAft>
              <a:defRPr/>
            </a:lvl7pPr>
            <a:lvl8pPr indent="0" lvl="7" marL="4572000" marR="0" rtl="0" algn="l">
              <a:lnSpc>
                <a:spcPct val="100000"/>
              </a:lnSpc>
              <a:spcBef>
                <a:spcPts val="0"/>
              </a:spcBef>
              <a:spcAft>
                <a:spcPts val="0"/>
              </a:spcAft>
              <a:defRPr/>
            </a:lvl8pPr>
            <a:lvl9pPr indent="0" lvl="8" marL="6400800" marR="0" rtl="0" algn="l">
              <a:lnSpc>
                <a:spcPct val="100000"/>
              </a:lnSpc>
              <a:spcBef>
                <a:spcPts val="0"/>
              </a:spcBef>
              <a:spcAft>
                <a:spcPts val="0"/>
              </a:spcAft>
              <a:defRPr/>
            </a:lvl9pPr>
          </a:lstStyle>
          <a:p/>
        </p:txBody>
      </p:sp>
      <p:sp>
        <p:nvSpPr>
          <p:cNvPr id="4" name="Shape 4"/>
          <p:cNvSpPr txBox="1"/>
          <p:nvPr>
            <p:ph idx="10" type="dt"/>
          </p:nvPr>
        </p:nvSpPr>
        <p:spPr>
          <a:xfrm>
            <a:off x="3886200" y="0"/>
            <a:ext cx="2971799" cy="457200"/>
          </a:xfrm>
          <a:prstGeom prst="rect">
            <a:avLst/>
          </a:prstGeom>
          <a:noFill/>
          <a:ln>
            <a:noFill/>
          </a:ln>
        </p:spPr>
        <p:txBody>
          <a:bodyPr anchorCtr="0" anchor="t" bIns="91425" lIns="91425" rIns="91425" tIns="91425"/>
          <a:lstStyle>
            <a:lvl1pPr indent="0" lvl="0" marL="0" marR="0" rtl="0" algn="l">
              <a:lnSpc>
                <a:spcPct val="100000"/>
              </a:lnSpc>
              <a:spcBef>
                <a:spcPts val="0"/>
              </a:spcBef>
              <a:spcAft>
                <a:spcPts val="0"/>
              </a:spcAft>
              <a:defRPr/>
            </a:lvl1pPr>
            <a:lvl2pPr indent="0" lvl="1" marL="457200" marR="0" rtl="0" algn="l">
              <a:lnSpc>
                <a:spcPct val="100000"/>
              </a:lnSpc>
              <a:spcBef>
                <a:spcPts val="0"/>
              </a:spcBef>
              <a:spcAft>
                <a:spcPts val="0"/>
              </a:spcAft>
              <a:defRPr/>
            </a:lvl2pPr>
            <a:lvl3pPr indent="0" lvl="2" marL="914400" marR="0" rtl="0" algn="l">
              <a:lnSpc>
                <a:spcPct val="100000"/>
              </a:lnSpc>
              <a:spcBef>
                <a:spcPts val="0"/>
              </a:spcBef>
              <a:spcAft>
                <a:spcPts val="0"/>
              </a:spcAft>
              <a:defRPr/>
            </a:lvl3pPr>
            <a:lvl4pPr indent="0" lvl="3" marL="1371600" marR="0" rtl="0" algn="l">
              <a:lnSpc>
                <a:spcPct val="100000"/>
              </a:lnSpc>
              <a:spcBef>
                <a:spcPts val="0"/>
              </a:spcBef>
              <a:spcAft>
                <a:spcPts val="0"/>
              </a:spcAft>
              <a:defRPr/>
            </a:lvl4pPr>
            <a:lvl5pPr indent="0" lvl="4" marL="1828800" marR="0" rtl="0" algn="l">
              <a:lnSpc>
                <a:spcPct val="100000"/>
              </a:lnSpc>
              <a:spcBef>
                <a:spcPts val="0"/>
              </a:spcBef>
              <a:spcAft>
                <a:spcPts val="0"/>
              </a:spcAft>
              <a:defRPr/>
            </a:lvl5pPr>
            <a:lvl6pPr indent="0" lvl="5" marL="2286000" marR="0" rtl="0" algn="l">
              <a:lnSpc>
                <a:spcPct val="100000"/>
              </a:lnSpc>
              <a:spcBef>
                <a:spcPts val="0"/>
              </a:spcBef>
              <a:spcAft>
                <a:spcPts val="0"/>
              </a:spcAft>
              <a:defRPr/>
            </a:lvl6pPr>
            <a:lvl7pPr indent="0" lvl="6" marL="3200400" marR="0" rtl="0" algn="l">
              <a:lnSpc>
                <a:spcPct val="100000"/>
              </a:lnSpc>
              <a:spcBef>
                <a:spcPts val="0"/>
              </a:spcBef>
              <a:spcAft>
                <a:spcPts val="0"/>
              </a:spcAft>
              <a:defRPr/>
            </a:lvl7pPr>
            <a:lvl8pPr indent="0" lvl="7" marL="4572000" marR="0" rtl="0" algn="l">
              <a:lnSpc>
                <a:spcPct val="100000"/>
              </a:lnSpc>
              <a:spcBef>
                <a:spcPts val="0"/>
              </a:spcBef>
              <a:spcAft>
                <a:spcPts val="0"/>
              </a:spcAft>
              <a:defRPr/>
            </a:lvl8pPr>
            <a:lvl9pPr indent="0" lvl="8" marL="6400800" marR="0" rtl="0" algn="l">
              <a:lnSpc>
                <a:spcPct val="100000"/>
              </a:lnSpc>
              <a:spcBef>
                <a:spcPts val="0"/>
              </a:spcBef>
              <a:spcAft>
                <a:spcPts val="0"/>
              </a:spcAft>
              <a:defRPr/>
            </a:lvl9pPr>
          </a:lstStyle>
          <a:p/>
        </p:txBody>
      </p:sp>
      <p:sp>
        <p:nvSpPr>
          <p:cNvPr id="5" name="Shape 5"/>
          <p:cNvSpPr/>
          <p:nvPr>
            <p:ph idx="3"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a:headEnd len="med" w="med" type="none"/>
            <a:tailEnd len="med" w="med" type="none"/>
          </a:ln>
        </p:spPr>
      </p:sp>
      <p:sp>
        <p:nvSpPr>
          <p:cNvPr id="6" name="Shape 6"/>
          <p:cNvSpPr txBox="1"/>
          <p:nvPr>
            <p:ph idx="1" type="body"/>
          </p:nvPr>
        </p:nvSpPr>
        <p:spPr>
          <a:xfrm>
            <a:off x="914400" y="4343400"/>
            <a:ext cx="5029199" cy="4114800"/>
          </a:xfrm>
          <a:prstGeom prst="rect">
            <a:avLst/>
          </a:prstGeom>
          <a:noFill/>
          <a:ln>
            <a:noFill/>
          </a:ln>
        </p:spPr>
        <p:txBody>
          <a:bodyPr anchorCtr="0" anchor="ctr"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7" name="Shape 7"/>
          <p:cNvSpPr txBox="1"/>
          <p:nvPr>
            <p:ph idx="11" type="ftr"/>
          </p:nvPr>
        </p:nvSpPr>
        <p:spPr>
          <a:xfrm>
            <a:off x="0" y="8686800"/>
            <a:ext cx="2971799" cy="457200"/>
          </a:xfrm>
          <a:prstGeom prst="rect">
            <a:avLst/>
          </a:prstGeom>
          <a:noFill/>
          <a:ln>
            <a:noFill/>
          </a:ln>
        </p:spPr>
        <p:txBody>
          <a:bodyPr anchorCtr="0" anchor="b" bIns="91425" lIns="91425" rIns="91425" tIns="91425"/>
          <a:lstStyle>
            <a:lvl1pPr indent="0" lvl="0" marL="0" marR="0" rtl="0" algn="l">
              <a:lnSpc>
                <a:spcPct val="100000"/>
              </a:lnSpc>
              <a:spcBef>
                <a:spcPts val="0"/>
              </a:spcBef>
              <a:spcAft>
                <a:spcPts val="0"/>
              </a:spcAft>
              <a:defRPr/>
            </a:lvl1pPr>
            <a:lvl2pPr indent="0" lvl="1" marL="457200" marR="0" rtl="0" algn="l">
              <a:lnSpc>
                <a:spcPct val="100000"/>
              </a:lnSpc>
              <a:spcBef>
                <a:spcPts val="0"/>
              </a:spcBef>
              <a:spcAft>
                <a:spcPts val="0"/>
              </a:spcAft>
              <a:defRPr/>
            </a:lvl2pPr>
            <a:lvl3pPr indent="0" lvl="2" marL="914400" marR="0" rtl="0" algn="l">
              <a:lnSpc>
                <a:spcPct val="100000"/>
              </a:lnSpc>
              <a:spcBef>
                <a:spcPts val="0"/>
              </a:spcBef>
              <a:spcAft>
                <a:spcPts val="0"/>
              </a:spcAft>
              <a:defRPr/>
            </a:lvl3pPr>
            <a:lvl4pPr indent="0" lvl="3" marL="1371600" marR="0" rtl="0" algn="l">
              <a:lnSpc>
                <a:spcPct val="100000"/>
              </a:lnSpc>
              <a:spcBef>
                <a:spcPts val="0"/>
              </a:spcBef>
              <a:spcAft>
                <a:spcPts val="0"/>
              </a:spcAft>
              <a:defRPr/>
            </a:lvl4pPr>
            <a:lvl5pPr indent="0" lvl="4" marL="1828800" marR="0" rtl="0" algn="l">
              <a:lnSpc>
                <a:spcPct val="100000"/>
              </a:lnSpc>
              <a:spcBef>
                <a:spcPts val="0"/>
              </a:spcBef>
              <a:spcAft>
                <a:spcPts val="0"/>
              </a:spcAft>
              <a:defRPr/>
            </a:lvl5pPr>
            <a:lvl6pPr indent="0" lvl="5" marL="2286000" marR="0" rtl="0" algn="l">
              <a:lnSpc>
                <a:spcPct val="100000"/>
              </a:lnSpc>
              <a:spcBef>
                <a:spcPts val="0"/>
              </a:spcBef>
              <a:spcAft>
                <a:spcPts val="0"/>
              </a:spcAft>
              <a:defRPr/>
            </a:lvl6pPr>
            <a:lvl7pPr indent="0" lvl="6" marL="3200400" marR="0" rtl="0" algn="l">
              <a:lnSpc>
                <a:spcPct val="100000"/>
              </a:lnSpc>
              <a:spcBef>
                <a:spcPts val="0"/>
              </a:spcBef>
              <a:spcAft>
                <a:spcPts val="0"/>
              </a:spcAft>
              <a:defRPr/>
            </a:lvl7pPr>
            <a:lvl8pPr indent="0" lvl="7" marL="4572000" marR="0" rtl="0" algn="l">
              <a:lnSpc>
                <a:spcPct val="100000"/>
              </a:lnSpc>
              <a:spcBef>
                <a:spcPts val="0"/>
              </a:spcBef>
              <a:spcAft>
                <a:spcPts val="0"/>
              </a:spcAft>
              <a:defRPr/>
            </a:lvl8pPr>
            <a:lvl9pPr indent="0" lvl="8" marL="6400800" marR="0" rtl="0" algn="l">
              <a:lnSpc>
                <a:spcPct val="100000"/>
              </a:lnSpc>
              <a:spcBef>
                <a:spcPts val="0"/>
              </a:spcBef>
              <a:spcAft>
                <a:spcPts val="0"/>
              </a:spcAft>
              <a:defRPr/>
            </a:lvl9pPr>
          </a:lstStyle>
          <a:p/>
        </p:txBody>
      </p:sp>
      <p:sp>
        <p:nvSpPr>
          <p:cNvPr id="8" name="Shape 8"/>
          <p:cNvSpPr txBox="1"/>
          <p:nvPr>
            <p:ph idx="12" type="sldNum"/>
          </p:nvPr>
        </p:nvSpPr>
        <p:spPr>
          <a:xfrm>
            <a:off x="3886200" y="8686800"/>
            <a:ext cx="2971799"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rgbClr val="000000"/>
              </a:buClr>
              <a:buSzPct val="25000"/>
              <a:buFont typeface="Arial"/>
              <a:buNone/>
            </a:pPr>
            <a:fld id="{00000000-1234-1234-1234-123412341234}" type="slidenum">
              <a:rPr b="0" i="0" lang="en-US" sz="1200" u="none" cap="none" strike="noStrike">
                <a:solidFill>
                  <a:srgbClr val="000000"/>
                </a:solidFill>
                <a:latin typeface="Arial"/>
                <a:ea typeface="Arial"/>
                <a:cs typeface="Arial"/>
                <a:sym typeface="Arial"/>
              </a:rPr>
              <a:t>‹#›</a:t>
            </a:fld>
          </a:p>
        </p:txBody>
      </p:sp>
    </p:spTree>
  </p:cSld>
  <p:clrMap accent1="accent1" accent2="accent2" accent3="accent3" accent4="accent4" accent5="accent5" accent6="accent6" bg1="lt1" bg2="dk2" tx1="dk1" tx2="lt2" folHlink="folHlink" hlink="hlink"/>
</p:notesMaster>
</file>

<file path=ppt/notesSlides/_rels/notesSlide.xml.rels><?xml version="1.0" encoding="UTF-8" standalone="yes"?><Relationships xmlns="http://schemas.openxmlformats.org/package/2006/relationships"><Relationship Id="rId1" Type="http://schemas.openxmlformats.org/officeDocument/2006/relationships/notesMaster" Target="../notesMasters/notesMaster.xml"/></Relationships>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xml"/></Relationships>
</file>

<file path=ppt/notesSlides/_rels/notesSlide39.xml.rels><?xml version="1.0" encoding="UTF-8" standalone="yes"?><Relationships xmlns="http://schemas.openxmlformats.org/package/2006/relationships"><Relationship Id="rId1" Type="http://schemas.openxmlformats.org/officeDocument/2006/relationships/notesMaster" Target="../notesMasters/notesMaster.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xml"/></Relationships>
</file>

<file path=ppt/notesSlides/notesSlide.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07" name="Shape 207"/>
        <p:cNvGrpSpPr/>
        <p:nvPr/>
      </p:nvGrpSpPr>
      <p:grpSpPr>
        <a:xfrm>
          <a:off x="0" y="0"/>
          <a:ext cx="0" cy="0"/>
          <a:chOff x="0" y="0"/>
          <a:chExt cx="0" cy="0"/>
        </a:xfrm>
      </p:grpSpPr>
      <p:sp>
        <p:nvSpPr>
          <p:cNvPr id="208" name="Shape 208"/>
          <p:cNvSpPr txBox="1"/>
          <p:nvPr>
            <p:ph idx="1" type="body"/>
          </p:nvPr>
        </p:nvSpPr>
        <p:spPr>
          <a:xfrm>
            <a:off x="914400" y="4343400"/>
            <a:ext cx="5029199" cy="4114800"/>
          </a:xfrm>
          <a:prstGeom prst="rect">
            <a:avLst/>
          </a:prstGeom>
        </p:spPr>
        <p:txBody>
          <a:bodyPr anchorCtr="0" anchor="ctr" bIns="91425" lIns="91425" rIns="91425" tIns="91425">
            <a:noAutofit/>
          </a:bodyPr>
          <a:lstStyle/>
          <a:p>
            <a:pPr lvl="0">
              <a:spcBef>
                <a:spcPts val="0"/>
              </a:spcBef>
              <a:buNone/>
            </a:pPr>
            <a:r>
              <a:t/>
            </a:r>
            <a:endParaRPr/>
          </a:p>
        </p:txBody>
      </p:sp>
      <p:sp>
        <p:nvSpPr>
          <p:cNvPr id="209" name="Shape 209"/>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16" name="Shape 216"/>
        <p:cNvGrpSpPr/>
        <p:nvPr/>
      </p:nvGrpSpPr>
      <p:grpSpPr>
        <a:xfrm>
          <a:off x="0" y="0"/>
          <a:ext cx="0" cy="0"/>
          <a:chOff x="0" y="0"/>
          <a:chExt cx="0" cy="0"/>
        </a:xfrm>
      </p:grpSpPr>
      <p:sp>
        <p:nvSpPr>
          <p:cNvPr id="217" name="Shape 217"/>
          <p:cNvSpPr txBox="1"/>
          <p:nvPr>
            <p:ph idx="1" type="body"/>
          </p:nvPr>
        </p:nvSpPr>
        <p:spPr>
          <a:xfrm>
            <a:off x="914400" y="4343400"/>
            <a:ext cx="5029199" cy="4114800"/>
          </a:xfrm>
          <a:prstGeom prst="rect">
            <a:avLst/>
          </a:prstGeom>
        </p:spPr>
        <p:txBody>
          <a:bodyPr anchorCtr="0" anchor="ctr" bIns="91425" lIns="91425" rIns="91425" tIns="91425">
            <a:noAutofit/>
          </a:bodyPr>
          <a:lstStyle/>
          <a:p>
            <a:pPr lvl="0">
              <a:spcBef>
                <a:spcPts val="0"/>
              </a:spcBef>
              <a:buNone/>
            </a:pPr>
            <a:r>
              <a:t/>
            </a:r>
            <a:endParaRPr/>
          </a:p>
        </p:txBody>
      </p:sp>
      <p:sp>
        <p:nvSpPr>
          <p:cNvPr id="218" name="Shape 218"/>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15" name="Shape 315"/>
        <p:cNvGrpSpPr/>
        <p:nvPr/>
      </p:nvGrpSpPr>
      <p:grpSpPr>
        <a:xfrm>
          <a:off x="0" y="0"/>
          <a:ext cx="0" cy="0"/>
          <a:chOff x="0" y="0"/>
          <a:chExt cx="0" cy="0"/>
        </a:xfrm>
      </p:grpSpPr>
      <p:sp>
        <p:nvSpPr>
          <p:cNvPr id="316" name="Shape 316"/>
          <p:cNvSpPr txBox="1"/>
          <p:nvPr>
            <p:ph idx="1" type="body"/>
          </p:nvPr>
        </p:nvSpPr>
        <p:spPr>
          <a:xfrm>
            <a:off x="914400" y="4343400"/>
            <a:ext cx="5029199" cy="4114800"/>
          </a:xfrm>
          <a:prstGeom prst="rect">
            <a:avLst/>
          </a:prstGeom>
        </p:spPr>
        <p:txBody>
          <a:bodyPr anchorCtr="0" anchor="ctr" bIns="91425" lIns="91425" rIns="91425" tIns="91425">
            <a:noAutofit/>
          </a:bodyPr>
          <a:lstStyle/>
          <a:p>
            <a:pPr lvl="0">
              <a:spcBef>
                <a:spcPts val="0"/>
              </a:spcBef>
              <a:buNone/>
            </a:pPr>
            <a:r>
              <a:t/>
            </a:r>
            <a:endParaRPr/>
          </a:p>
        </p:txBody>
      </p:sp>
      <p:sp>
        <p:nvSpPr>
          <p:cNvPr id="317" name="Shape 317"/>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54" name="Shape 354"/>
        <p:cNvGrpSpPr/>
        <p:nvPr/>
      </p:nvGrpSpPr>
      <p:grpSpPr>
        <a:xfrm>
          <a:off x="0" y="0"/>
          <a:ext cx="0" cy="0"/>
          <a:chOff x="0" y="0"/>
          <a:chExt cx="0" cy="0"/>
        </a:xfrm>
      </p:grpSpPr>
      <p:sp>
        <p:nvSpPr>
          <p:cNvPr id="355" name="Shape 355"/>
          <p:cNvSpPr txBox="1"/>
          <p:nvPr>
            <p:ph idx="1" type="body"/>
          </p:nvPr>
        </p:nvSpPr>
        <p:spPr>
          <a:xfrm>
            <a:off x="914400" y="4343400"/>
            <a:ext cx="5029199" cy="4114800"/>
          </a:xfrm>
          <a:prstGeom prst="rect">
            <a:avLst/>
          </a:prstGeom>
        </p:spPr>
        <p:txBody>
          <a:bodyPr anchorCtr="0" anchor="ctr" bIns="91425" lIns="91425" rIns="91425" tIns="91425">
            <a:noAutofit/>
          </a:bodyPr>
          <a:lstStyle/>
          <a:p>
            <a:pPr lvl="0">
              <a:spcBef>
                <a:spcPts val="0"/>
              </a:spcBef>
              <a:buNone/>
            </a:pPr>
            <a:r>
              <a:t/>
            </a:r>
            <a:endParaRPr/>
          </a:p>
        </p:txBody>
      </p:sp>
      <p:sp>
        <p:nvSpPr>
          <p:cNvPr id="356" name="Shape 356"/>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63" name="Shape 363"/>
        <p:cNvGrpSpPr/>
        <p:nvPr/>
      </p:nvGrpSpPr>
      <p:grpSpPr>
        <a:xfrm>
          <a:off x="0" y="0"/>
          <a:ext cx="0" cy="0"/>
          <a:chOff x="0" y="0"/>
          <a:chExt cx="0" cy="0"/>
        </a:xfrm>
      </p:grpSpPr>
      <p:sp>
        <p:nvSpPr>
          <p:cNvPr id="364" name="Shape 364"/>
          <p:cNvSpPr txBox="1"/>
          <p:nvPr>
            <p:ph idx="1" type="body"/>
          </p:nvPr>
        </p:nvSpPr>
        <p:spPr>
          <a:xfrm>
            <a:off x="914400" y="4343400"/>
            <a:ext cx="5029199" cy="4114800"/>
          </a:xfrm>
          <a:prstGeom prst="rect">
            <a:avLst/>
          </a:prstGeom>
        </p:spPr>
        <p:txBody>
          <a:bodyPr anchorCtr="0" anchor="ctr" bIns="91425" lIns="91425" rIns="91425" tIns="91425">
            <a:noAutofit/>
          </a:bodyPr>
          <a:lstStyle/>
          <a:p>
            <a:pPr lvl="0">
              <a:spcBef>
                <a:spcPts val="0"/>
              </a:spcBef>
              <a:buNone/>
            </a:pPr>
            <a:r>
              <a:t/>
            </a:r>
            <a:endParaRPr/>
          </a:p>
        </p:txBody>
      </p:sp>
      <p:sp>
        <p:nvSpPr>
          <p:cNvPr id="365" name="Shape 365"/>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71" name="Shape 371"/>
        <p:cNvGrpSpPr/>
        <p:nvPr/>
      </p:nvGrpSpPr>
      <p:grpSpPr>
        <a:xfrm>
          <a:off x="0" y="0"/>
          <a:ext cx="0" cy="0"/>
          <a:chOff x="0" y="0"/>
          <a:chExt cx="0" cy="0"/>
        </a:xfrm>
      </p:grpSpPr>
      <p:sp>
        <p:nvSpPr>
          <p:cNvPr id="372" name="Shape 372"/>
          <p:cNvSpPr txBox="1"/>
          <p:nvPr>
            <p:ph idx="1" type="body"/>
          </p:nvPr>
        </p:nvSpPr>
        <p:spPr>
          <a:xfrm>
            <a:off x="914400" y="4343400"/>
            <a:ext cx="5029199" cy="4114800"/>
          </a:xfrm>
          <a:prstGeom prst="rect">
            <a:avLst/>
          </a:prstGeom>
        </p:spPr>
        <p:txBody>
          <a:bodyPr anchorCtr="0" anchor="ctr" bIns="91425" lIns="91425" rIns="91425" tIns="91425">
            <a:noAutofit/>
          </a:bodyPr>
          <a:lstStyle/>
          <a:p>
            <a:pPr lvl="0">
              <a:spcBef>
                <a:spcPts val="0"/>
              </a:spcBef>
              <a:buNone/>
            </a:pPr>
            <a:r>
              <a:t/>
            </a:r>
            <a:endParaRPr/>
          </a:p>
        </p:txBody>
      </p:sp>
      <p:sp>
        <p:nvSpPr>
          <p:cNvPr id="373" name="Shape 373"/>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79" name="Shape 379"/>
        <p:cNvGrpSpPr/>
        <p:nvPr/>
      </p:nvGrpSpPr>
      <p:grpSpPr>
        <a:xfrm>
          <a:off x="0" y="0"/>
          <a:ext cx="0" cy="0"/>
          <a:chOff x="0" y="0"/>
          <a:chExt cx="0" cy="0"/>
        </a:xfrm>
      </p:grpSpPr>
      <p:sp>
        <p:nvSpPr>
          <p:cNvPr id="380" name="Shape 380"/>
          <p:cNvSpPr txBox="1"/>
          <p:nvPr>
            <p:ph idx="1" type="body"/>
          </p:nvPr>
        </p:nvSpPr>
        <p:spPr>
          <a:xfrm>
            <a:off x="914400" y="4343400"/>
            <a:ext cx="5029199" cy="4114800"/>
          </a:xfrm>
          <a:prstGeom prst="rect">
            <a:avLst/>
          </a:prstGeom>
        </p:spPr>
        <p:txBody>
          <a:bodyPr anchorCtr="0" anchor="ctr" bIns="91425" lIns="91425" rIns="91425" tIns="91425">
            <a:noAutofit/>
          </a:bodyPr>
          <a:lstStyle/>
          <a:p>
            <a:pPr lvl="0">
              <a:spcBef>
                <a:spcPts val="0"/>
              </a:spcBef>
              <a:buNone/>
            </a:pPr>
            <a:r>
              <a:t/>
            </a:r>
            <a:endParaRPr/>
          </a:p>
        </p:txBody>
      </p:sp>
      <p:sp>
        <p:nvSpPr>
          <p:cNvPr id="381" name="Shape 381"/>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87" name="Shape 387"/>
        <p:cNvGrpSpPr/>
        <p:nvPr/>
      </p:nvGrpSpPr>
      <p:grpSpPr>
        <a:xfrm>
          <a:off x="0" y="0"/>
          <a:ext cx="0" cy="0"/>
          <a:chOff x="0" y="0"/>
          <a:chExt cx="0" cy="0"/>
        </a:xfrm>
      </p:grpSpPr>
      <p:sp>
        <p:nvSpPr>
          <p:cNvPr id="388" name="Shape 388"/>
          <p:cNvSpPr txBox="1"/>
          <p:nvPr>
            <p:ph idx="1" type="body"/>
          </p:nvPr>
        </p:nvSpPr>
        <p:spPr>
          <a:xfrm>
            <a:off x="914400" y="4343400"/>
            <a:ext cx="5029199" cy="4114800"/>
          </a:xfrm>
          <a:prstGeom prst="rect">
            <a:avLst/>
          </a:prstGeom>
        </p:spPr>
        <p:txBody>
          <a:bodyPr anchorCtr="0" anchor="ctr" bIns="91425" lIns="91425" rIns="91425" tIns="91425">
            <a:noAutofit/>
          </a:bodyPr>
          <a:lstStyle/>
          <a:p>
            <a:pPr lvl="0">
              <a:spcBef>
                <a:spcPts val="0"/>
              </a:spcBef>
              <a:buNone/>
            </a:pPr>
            <a:r>
              <a:t/>
            </a:r>
            <a:endParaRPr/>
          </a:p>
        </p:txBody>
      </p:sp>
      <p:sp>
        <p:nvSpPr>
          <p:cNvPr id="389" name="Shape 389"/>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460" name="Shape 460"/>
        <p:cNvGrpSpPr/>
        <p:nvPr/>
      </p:nvGrpSpPr>
      <p:grpSpPr>
        <a:xfrm>
          <a:off x="0" y="0"/>
          <a:ext cx="0" cy="0"/>
          <a:chOff x="0" y="0"/>
          <a:chExt cx="0" cy="0"/>
        </a:xfrm>
      </p:grpSpPr>
      <p:sp>
        <p:nvSpPr>
          <p:cNvPr id="461" name="Shape 461"/>
          <p:cNvSpPr txBox="1"/>
          <p:nvPr>
            <p:ph idx="1" type="body"/>
          </p:nvPr>
        </p:nvSpPr>
        <p:spPr>
          <a:xfrm>
            <a:off x="914400" y="4343400"/>
            <a:ext cx="5029199" cy="4114800"/>
          </a:xfrm>
          <a:prstGeom prst="rect">
            <a:avLst/>
          </a:prstGeom>
        </p:spPr>
        <p:txBody>
          <a:bodyPr anchorCtr="0" anchor="ctr" bIns="91425" lIns="91425" rIns="91425" tIns="91425">
            <a:noAutofit/>
          </a:bodyPr>
          <a:lstStyle/>
          <a:p>
            <a:pPr lvl="0">
              <a:spcBef>
                <a:spcPts val="0"/>
              </a:spcBef>
              <a:buNone/>
            </a:pPr>
            <a:r>
              <a:t/>
            </a:r>
            <a:endParaRPr/>
          </a:p>
        </p:txBody>
      </p:sp>
      <p:sp>
        <p:nvSpPr>
          <p:cNvPr id="462" name="Shape 462"/>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500" name="Shape 500"/>
        <p:cNvGrpSpPr/>
        <p:nvPr/>
      </p:nvGrpSpPr>
      <p:grpSpPr>
        <a:xfrm>
          <a:off x="0" y="0"/>
          <a:ext cx="0" cy="0"/>
          <a:chOff x="0" y="0"/>
          <a:chExt cx="0" cy="0"/>
        </a:xfrm>
      </p:grpSpPr>
      <p:sp>
        <p:nvSpPr>
          <p:cNvPr id="501" name="Shape 501"/>
          <p:cNvSpPr txBox="1"/>
          <p:nvPr>
            <p:ph idx="1" type="body"/>
          </p:nvPr>
        </p:nvSpPr>
        <p:spPr>
          <a:xfrm>
            <a:off x="914400" y="4343400"/>
            <a:ext cx="5029199" cy="4114800"/>
          </a:xfrm>
          <a:prstGeom prst="rect">
            <a:avLst/>
          </a:prstGeom>
        </p:spPr>
        <p:txBody>
          <a:bodyPr anchorCtr="0" anchor="ctr" bIns="91425" lIns="91425" rIns="91425" tIns="91425">
            <a:noAutofit/>
          </a:bodyPr>
          <a:lstStyle/>
          <a:p>
            <a:pPr lvl="0">
              <a:spcBef>
                <a:spcPts val="0"/>
              </a:spcBef>
              <a:buNone/>
            </a:pPr>
            <a:r>
              <a:t/>
            </a:r>
            <a:endParaRPr/>
          </a:p>
        </p:txBody>
      </p:sp>
      <p:sp>
        <p:nvSpPr>
          <p:cNvPr id="502" name="Shape 502"/>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508" name="Shape 508"/>
        <p:cNvGrpSpPr/>
        <p:nvPr/>
      </p:nvGrpSpPr>
      <p:grpSpPr>
        <a:xfrm>
          <a:off x="0" y="0"/>
          <a:ext cx="0" cy="0"/>
          <a:chOff x="0" y="0"/>
          <a:chExt cx="0" cy="0"/>
        </a:xfrm>
      </p:grpSpPr>
      <p:sp>
        <p:nvSpPr>
          <p:cNvPr id="509" name="Shape 509"/>
          <p:cNvSpPr txBox="1"/>
          <p:nvPr>
            <p:ph idx="1" type="body"/>
          </p:nvPr>
        </p:nvSpPr>
        <p:spPr>
          <a:xfrm>
            <a:off x="914400" y="4343400"/>
            <a:ext cx="5029199" cy="4114800"/>
          </a:xfrm>
          <a:prstGeom prst="rect">
            <a:avLst/>
          </a:prstGeom>
        </p:spPr>
        <p:txBody>
          <a:bodyPr anchorCtr="0" anchor="ctr" bIns="91425" lIns="91425" rIns="91425" tIns="91425">
            <a:noAutofit/>
          </a:bodyPr>
          <a:lstStyle/>
          <a:p>
            <a:pPr lvl="0">
              <a:spcBef>
                <a:spcPts val="0"/>
              </a:spcBef>
              <a:buNone/>
            </a:pPr>
            <a:r>
              <a:t/>
            </a:r>
            <a:endParaRPr/>
          </a:p>
        </p:txBody>
      </p:sp>
      <p:sp>
        <p:nvSpPr>
          <p:cNvPr id="510" name="Shape 510"/>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539" name="Shape 539"/>
        <p:cNvGrpSpPr/>
        <p:nvPr/>
      </p:nvGrpSpPr>
      <p:grpSpPr>
        <a:xfrm>
          <a:off x="0" y="0"/>
          <a:ext cx="0" cy="0"/>
          <a:chOff x="0" y="0"/>
          <a:chExt cx="0" cy="0"/>
        </a:xfrm>
      </p:grpSpPr>
      <p:sp>
        <p:nvSpPr>
          <p:cNvPr id="540" name="Shape 540"/>
          <p:cNvSpPr txBox="1"/>
          <p:nvPr>
            <p:ph idx="1" type="body"/>
          </p:nvPr>
        </p:nvSpPr>
        <p:spPr>
          <a:xfrm>
            <a:off x="914400" y="4343400"/>
            <a:ext cx="5029199" cy="4114800"/>
          </a:xfrm>
          <a:prstGeom prst="rect">
            <a:avLst/>
          </a:prstGeom>
        </p:spPr>
        <p:txBody>
          <a:bodyPr anchorCtr="0" anchor="ctr" bIns="91425" lIns="91425" rIns="91425" tIns="91425">
            <a:noAutofit/>
          </a:bodyPr>
          <a:lstStyle/>
          <a:p>
            <a:pPr lvl="0">
              <a:spcBef>
                <a:spcPts val="0"/>
              </a:spcBef>
              <a:buNone/>
            </a:pPr>
            <a:r>
              <a:t/>
            </a:r>
            <a:endParaRPr/>
          </a:p>
        </p:txBody>
      </p:sp>
      <p:sp>
        <p:nvSpPr>
          <p:cNvPr id="541" name="Shape 541"/>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24" name="Shape 224"/>
        <p:cNvGrpSpPr/>
        <p:nvPr/>
      </p:nvGrpSpPr>
      <p:grpSpPr>
        <a:xfrm>
          <a:off x="0" y="0"/>
          <a:ext cx="0" cy="0"/>
          <a:chOff x="0" y="0"/>
          <a:chExt cx="0" cy="0"/>
        </a:xfrm>
      </p:grpSpPr>
      <p:sp>
        <p:nvSpPr>
          <p:cNvPr id="225" name="Shape 225"/>
          <p:cNvSpPr txBox="1"/>
          <p:nvPr>
            <p:ph idx="1" type="body"/>
          </p:nvPr>
        </p:nvSpPr>
        <p:spPr>
          <a:xfrm>
            <a:off x="914400" y="4343400"/>
            <a:ext cx="5029199" cy="4114800"/>
          </a:xfrm>
          <a:prstGeom prst="rect">
            <a:avLst/>
          </a:prstGeom>
        </p:spPr>
        <p:txBody>
          <a:bodyPr anchorCtr="0" anchor="ctr" bIns="91425" lIns="91425" rIns="91425" tIns="91425">
            <a:noAutofit/>
          </a:bodyPr>
          <a:lstStyle/>
          <a:p>
            <a:pPr lvl="0">
              <a:spcBef>
                <a:spcPts val="0"/>
              </a:spcBef>
              <a:buNone/>
            </a:pPr>
            <a:r>
              <a:t/>
            </a:r>
            <a:endParaRPr/>
          </a:p>
        </p:txBody>
      </p:sp>
      <p:sp>
        <p:nvSpPr>
          <p:cNvPr id="226" name="Shape 226"/>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547" name="Shape 547"/>
        <p:cNvGrpSpPr/>
        <p:nvPr/>
      </p:nvGrpSpPr>
      <p:grpSpPr>
        <a:xfrm>
          <a:off x="0" y="0"/>
          <a:ext cx="0" cy="0"/>
          <a:chOff x="0" y="0"/>
          <a:chExt cx="0" cy="0"/>
        </a:xfrm>
      </p:grpSpPr>
      <p:sp>
        <p:nvSpPr>
          <p:cNvPr id="548" name="Shape 548"/>
          <p:cNvSpPr txBox="1"/>
          <p:nvPr>
            <p:ph idx="1" type="body"/>
          </p:nvPr>
        </p:nvSpPr>
        <p:spPr>
          <a:xfrm>
            <a:off x="914400" y="4343400"/>
            <a:ext cx="5029199" cy="4114800"/>
          </a:xfrm>
          <a:prstGeom prst="rect">
            <a:avLst/>
          </a:prstGeom>
        </p:spPr>
        <p:txBody>
          <a:bodyPr anchorCtr="0" anchor="ctr" bIns="91425" lIns="91425" rIns="91425" tIns="91425">
            <a:noAutofit/>
          </a:bodyPr>
          <a:lstStyle/>
          <a:p>
            <a:pPr lvl="0">
              <a:spcBef>
                <a:spcPts val="0"/>
              </a:spcBef>
              <a:buNone/>
            </a:pPr>
            <a:r>
              <a:t/>
            </a:r>
            <a:endParaRPr/>
          </a:p>
        </p:txBody>
      </p:sp>
      <p:sp>
        <p:nvSpPr>
          <p:cNvPr id="549" name="Shape 549"/>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555" name="Shape 555"/>
        <p:cNvGrpSpPr/>
        <p:nvPr/>
      </p:nvGrpSpPr>
      <p:grpSpPr>
        <a:xfrm>
          <a:off x="0" y="0"/>
          <a:ext cx="0" cy="0"/>
          <a:chOff x="0" y="0"/>
          <a:chExt cx="0" cy="0"/>
        </a:xfrm>
      </p:grpSpPr>
      <p:sp>
        <p:nvSpPr>
          <p:cNvPr id="556" name="Shape 556"/>
          <p:cNvSpPr txBox="1"/>
          <p:nvPr>
            <p:ph idx="1" type="body"/>
          </p:nvPr>
        </p:nvSpPr>
        <p:spPr>
          <a:xfrm>
            <a:off x="914400" y="4343400"/>
            <a:ext cx="5029199" cy="4114800"/>
          </a:xfrm>
          <a:prstGeom prst="rect">
            <a:avLst/>
          </a:prstGeom>
        </p:spPr>
        <p:txBody>
          <a:bodyPr anchorCtr="0" anchor="ctr" bIns="91425" lIns="91425" rIns="91425" tIns="91425">
            <a:noAutofit/>
          </a:bodyPr>
          <a:lstStyle/>
          <a:p>
            <a:pPr lvl="0">
              <a:spcBef>
                <a:spcPts val="0"/>
              </a:spcBef>
              <a:buNone/>
            </a:pPr>
            <a:r>
              <a:t/>
            </a:r>
            <a:endParaRPr/>
          </a:p>
        </p:txBody>
      </p:sp>
      <p:sp>
        <p:nvSpPr>
          <p:cNvPr id="557" name="Shape 557"/>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563" name="Shape 563"/>
        <p:cNvGrpSpPr/>
        <p:nvPr/>
      </p:nvGrpSpPr>
      <p:grpSpPr>
        <a:xfrm>
          <a:off x="0" y="0"/>
          <a:ext cx="0" cy="0"/>
          <a:chOff x="0" y="0"/>
          <a:chExt cx="0" cy="0"/>
        </a:xfrm>
      </p:grpSpPr>
      <p:sp>
        <p:nvSpPr>
          <p:cNvPr id="564" name="Shape 564"/>
          <p:cNvSpPr txBox="1"/>
          <p:nvPr>
            <p:ph idx="1" type="body"/>
          </p:nvPr>
        </p:nvSpPr>
        <p:spPr>
          <a:xfrm>
            <a:off x="914400" y="4343400"/>
            <a:ext cx="5029199" cy="4114800"/>
          </a:xfrm>
          <a:prstGeom prst="rect">
            <a:avLst/>
          </a:prstGeom>
        </p:spPr>
        <p:txBody>
          <a:bodyPr anchorCtr="0" anchor="ctr" bIns="91425" lIns="91425" rIns="91425" tIns="91425">
            <a:noAutofit/>
          </a:bodyPr>
          <a:lstStyle/>
          <a:p>
            <a:pPr lvl="0">
              <a:spcBef>
                <a:spcPts val="0"/>
              </a:spcBef>
              <a:buNone/>
            </a:pPr>
            <a:r>
              <a:t/>
            </a:r>
            <a:endParaRPr/>
          </a:p>
        </p:txBody>
      </p:sp>
      <p:sp>
        <p:nvSpPr>
          <p:cNvPr id="565" name="Shape 565"/>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571" name="Shape 571"/>
        <p:cNvGrpSpPr/>
        <p:nvPr/>
      </p:nvGrpSpPr>
      <p:grpSpPr>
        <a:xfrm>
          <a:off x="0" y="0"/>
          <a:ext cx="0" cy="0"/>
          <a:chOff x="0" y="0"/>
          <a:chExt cx="0" cy="0"/>
        </a:xfrm>
      </p:grpSpPr>
      <p:sp>
        <p:nvSpPr>
          <p:cNvPr id="572" name="Shape 572"/>
          <p:cNvSpPr txBox="1"/>
          <p:nvPr>
            <p:ph idx="1" type="body"/>
          </p:nvPr>
        </p:nvSpPr>
        <p:spPr>
          <a:xfrm>
            <a:off x="914400" y="4343400"/>
            <a:ext cx="5029199" cy="4114800"/>
          </a:xfrm>
          <a:prstGeom prst="rect">
            <a:avLst/>
          </a:prstGeom>
        </p:spPr>
        <p:txBody>
          <a:bodyPr anchorCtr="0" anchor="ctr" bIns="91425" lIns="91425" rIns="91425" tIns="91425">
            <a:noAutofit/>
          </a:bodyPr>
          <a:lstStyle/>
          <a:p>
            <a:pPr lvl="0">
              <a:spcBef>
                <a:spcPts val="0"/>
              </a:spcBef>
              <a:buNone/>
            </a:pPr>
            <a:r>
              <a:t/>
            </a:r>
            <a:endParaRPr/>
          </a:p>
        </p:txBody>
      </p:sp>
      <p:sp>
        <p:nvSpPr>
          <p:cNvPr id="573" name="Shape 573"/>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579" name="Shape 579"/>
        <p:cNvGrpSpPr/>
        <p:nvPr/>
      </p:nvGrpSpPr>
      <p:grpSpPr>
        <a:xfrm>
          <a:off x="0" y="0"/>
          <a:ext cx="0" cy="0"/>
          <a:chOff x="0" y="0"/>
          <a:chExt cx="0" cy="0"/>
        </a:xfrm>
      </p:grpSpPr>
      <p:sp>
        <p:nvSpPr>
          <p:cNvPr id="580" name="Shape 580"/>
          <p:cNvSpPr txBox="1"/>
          <p:nvPr>
            <p:ph idx="1" type="body"/>
          </p:nvPr>
        </p:nvSpPr>
        <p:spPr>
          <a:xfrm>
            <a:off x="914400" y="4343400"/>
            <a:ext cx="5029199" cy="4114800"/>
          </a:xfrm>
          <a:prstGeom prst="rect">
            <a:avLst/>
          </a:prstGeom>
        </p:spPr>
        <p:txBody>
          <a:bodyPr anchorCtr="0" anchor="ctr" bIns="91425" lIns="91425" rIns="91425" tIns="91425">
            <a:noAutofit/>
          </a:bodyPr>
          <a:lstStyle/>
          <a:p>
            <a:pPr lvl="0">
              <a:spcBef>
                <a:spcPts val="0"/>
              </a:spcBef>
              <a:buNone/>
            </a:pPr>
            <a:r>
              <a:t/>
            </a:r>
            <a:endParaRPr/>
          </a:p>
        </p:txBody>
      </p:sp>
      <p:sp>
        <p:nvSpPr>
          <p:cNvPr id="581" name="Shape 581"/>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587" name="Shape 587"/>
        <p:cNvGrpSpPr/>
        <p:nvPr/>
      </p:nvGrpSpPr>
      <p:grpSpPr>
        <a:xfrm>
          <a:off x="0" y="0"/>
          <a:ext cx="0" cy="0"/>
          <a:chOff x="0" y="0"/>
          <a:chExt cx="0" cy="0"/>
        </a:xfrm>
      </p:grpSpPr>
      <p:sp>
        <p:nvSpPr>
          <p:cNvPr id="588" name="Shape 588"/>
          <p:cNvSpPr txBox="1"/>
          <p:nvPr>
            <p:ph idx="1" type="body"/>
          </p:nvPr>
        </p:nvSpPr>
        <p:spPr>
          <a:xfrm>
            <a:off x="914400" y="4343400"/>
            <a:ext cx="5029199" cy="4114800"/>
          </a:xfrm>
          <a:prstGeom prst="rect">
            <a:avLst/>
          </a:prstGeom>
        </p:spPr>
        <p:txBody>
          <a:bodyPr anchorCtr="0" anchor="ctr" bIns="91425" lIns="91425" rIns="91425" tIns="91425">
            <a:noAutofit/>
          </a:bodyPr>
          <a:lstStyle/>
          <a:p>
            <a:pPr lvl="0">
              <a:spcBef>
                <a:spcPts val="0"/>
              </a:spcBef>
              <a:buNone/>
            </a:pPr>
            <a:r>
              <a:t/>
            </a:r>
            <a:endParaRPr/>
          </a:p>
        </p:txBody>
      </p:sp>
      <p:sp>
        <p:nvSpPr>
          <p:cNvPr id="589" name="Shape 589"/>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595" name="Shape 595"/>
        <p:cNvGrpSpPr/>
        <p:nvPr/>
      </p:nvGrpSpPr>
      <p:grpSpPr>
        <a:xfrm>
          <a:off x="0" y="0"/>
          <a:ext cx="0" cy="0"/>
          <a:chOff x="0" y="0"/>
          <a:chExt cx="0" cy="0"/>
        </a:xfrm>
      </p:grpSpPr>
      <p:sp>
        <p:nvSpPr>
          <p:cNvPr id="596" name="Shape 596"/>
          <p:cNvSpPr txBox="1"/>
          <p:nvPr>
            <p:ph idx="1" type="body"/>
          </p:nvPr>
        </p:nvSpPr>
        <p:spPr>
          <a:xfrm>
            <a:off x="914400" y="4343400"/>
            <a:ext cx="5029199" cy="4114800"/>
          </a:xfrm>
          <a:prstGeom prst="rect">
            <a:avLst/>
          </a:prstGeom>
        </p:spPr>
        <p:txBody>
          <a:bodyPr anchorCtr="0" anchor="ctr" bIns="91425" lIns="91425" rIns="91425" tIns="91425">
            <a:noAutofit/>
          </a:bodyPr>
          <a:lstStyle/>
          <a:p>
            <a:pPr lvl="0">
              <a:spcBef>
                <a:spcPts val="0"/>
              </a:spcBef>
              <a:buNone/>
            </a:pPr>
            <a:r>
              <a:t/>
            </a:r>
            <a:endParaRPr/>
          </a:p>
        </p:txBody>
      </p:sp>
      <p:sp>
        <p:nvSpPr>
          <p:cNvPr id="597" name="Shape 597"/>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603" name="Shape 603"/>
        <p:cNvGrpSpPr/>
        <p:nvPr/>
      </p:nvGrpSpPr>
      <p:grpSpPr>
        <a:xfrm>
          <a:off x="0" y="0"/>
          <a:ext cx="0" cy="0"/>
          <a:chOff x="0" y="0"/>
          <a:chExt cx="0" cy="0"/>
        </a:xfrm>
      </p:grpSpPr>
      <p:sp>
        <p:nvSpPr>
          <p:cNvPr id="604" name="Shape 604"/>
          <p:cNvSpPr txBox="1"/>
          <p:nvPr>
            <p:ph idx="1" type="body"/>
          </p:nvPr>
        </p:nvSpPr>
        <p:spPr>
          <a:xfrm>
            <a:off x="914400" y="4343400"/>
            <a:ext cx="5029199" cy="4114800"/>
          </a:xfrm>
          <a:prstGeom prst="rect">
            <a:avLst/>
          </a:prstGeom>
        </p:spPr>
        <p:txBody>
          <a:bodyPr anchorCtr="0" anchor="ctr" bIns="91425" lIns="91425" rIns="91425" tIns="91425">
            <a:noAutofit/>
          </a:bodyPr>
          <a:lstStyle/>
          <a:p>
            <a:pPr lvl="0">
              <a:spcBef>
                <a:spcPts val="0"/>
              </a:spcBef>
              <a:buNone/>
            </a:pPr>
            <a:r>
              <a:t/>
            </a:r>
            <a:endParaRPr/>
          </a:p>
        </p:txBody>
      </p:sp>
      <p:sp>
        <p:nvSpPr>
          <p:cNvPr id="605" name="Shape 605"/>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611" name="Shape 611"/>
        <p:cNvGrpSpPr/>
        <p:nvPr/>
      </p:nvGrpSpPr>
      <p:grpSpPr>
        <a:xfrm>
          <a:off x="0" y="0"/>
          <a:ext cx="0" cy="0"/>
          <a:chOff x="0" y="0"/>
          <a:chExt cx="0" cy="0"/>
        </a:xfrm>
      </p:grpSpPr>
      <p:sp>
        <p:nvSpPr>
          <p:cNvPr id="612" name="Shape 612"/>
          <p:cNvSpPr txBox="1"/>
          <p:nvPr>
            <p:ph idx="1" type="body"/>
          </p:nvPr>
        </p:nvSpPr>
        <p:spPr>
          <a:xfrm>
            <a:off x="914400" y="4343400"/>
            <a:ext cx="5029199" cy="4114800"/>
          </a:xfrm>
          <a:prstGeom prst="rect">
            <a:avLst/>
          </a:prstGeom>
        </p:spPr>
        <p:txBody>
          <a:bodyPr anchorCtr="0" anchor="ctr" bIns="91425" lIns="91425" rIns="91425" tIns="91425">
            <a:noAutofit/>
          </a:bodyPr>
          <a:lstStyle/>
          <a:p>
            <a:pPr lvl="0">
              <a:spcBef>
                <a:spcPts val="0"/>
              </a:spcBef>
              <a:buNone/>
            </a:pPr>
            <a:r>
              <a:t/>
            </a:r>
            <a:endParaRPr/>
          </a:p>
        </p:txBody>
      </p:sp>
      <p:sp>
        <p:nvSpPr>
          <p:cNvPr id="613" name="Shape 613"/>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619" name="Shape 619"/>
        <p:cNvGrpSpPr/>
        <p:nvPr/>
      </p:nvGrpSpPr>
      <p:grpSpPr>
        <a:xfrm>
          <a:off x="0" y="0"/>
          <a:ext cx="0" cy="0"/>
          <a:chOff x="0" y="0"/>
          <a:chExt cx="0" cy="0"/>
        </a:xfrm>
      </p:grpSpPr>
      <p:sp>
        <p:nvSpPr>
          <p:cNvPr id="620" name="Shape 620"/>
          <p:cNvSpPr txBox="1"/>
          <p:nvPr>
            <p:ph idx="1" type="body"/>
          </p:nvPr>
        </p:nvSpPr>
        <p:spPr>
          <a:xfrm>
            <a:off x="914400" y="4343400"/>
            <a:ext cx="5029199" cy="4114800"/>
          </a:xfrm>
          <a:prstGeom prst="rect">
            <a:avLst/>
          </a:prstGeom>
        </p:spPr>
        <p:txBody>
          <a:bodyPr anchorCtr="0" anchor="ctr" bIns="91425" lIns="91425" rIns="91425" tIns="91425">
            <a:noAutofit/>
          </a:bodyPr>
          <a:lstStyle/>
          <a:p>
            <a:pPr lvl="0">
              <a:spcBef>
                <a:spcPts val="0"/>
              </a:spcBef>
              <a:buNone/>
            </a:pPr>
            <a:r>
              <a:t/>
            </a:r>
            <a:endParaRPr/>
          </a:p>
        </p:txBody>
      </p:sp>
      <p:sp>
        <p:nvSpPr>
          <p:cNvPr id="621" name="Shape 621"/>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32" name="Shape 232"/>
        <p:cNvGrpSpPr/>
        <p:nvPr/>
      </p:nvGrpSpPr>
      <p:grpSpPr>
        <a:xfrm>
          <a:off x="0" y="0"/>
          <a:ext cx="0" cy="0"/>
          <a:chOff x="0" y="0"/>
          <a:chExt cx="0" cy="0"/>
        </a:xfrm>
      </p:grpSpPr>
      <p:sp>
        <p:nvSpPr>
          <p:cNvPr id="233" name="Shape 233"/>
          <p:cNvSpPr txBox="1"/>
          <p:nvPr>
            <p:ph idx="1" type="body"/>
          </p:nvPr>
        </p:nvSpPr>
        <p:spPr>
          <a:xfrm>
            <a:off x="914400" y="4343400"/>
            <a:ext cx="5029199" cy="4114800"/>
          </a:xfrm>
          <a:prstGeom prst="rect">
            <a:avLst/>
          </a:prstGeom>
        </p:spPr>
        <p:txBody>
          <a:bodyPr anchorCtr="0" anchor="ctr" bIns="91425" lIns="91425" rIns="91425" tIns="91425">
            <a:noAutofit/>
          </a:bodyPr>
          <a:lstStyle/>
          <a:p>
            <a:pPr lvl="0">
              <a:spcBef>
                <a:spcPts val="0"/>
              </a:spcBef>
              <a:buNone/>
            </a:pPr>
            <a:r>
              <a:t/>
            </a:r>
            <a:endParaRPr/>
          </a:p>
        </p:txBody>
      </p:sp>
      <p:sp>
        <p:nvSpPr>
          <p:cNvPr id="234" name="Shape 234"/>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627" name="Shape 627"/>
        <p:cNvGrpSpPr/>
        <p:nvPr/>
      </p:nvGrpSpPr>
      <p:grpSpPr>
        <a:xfrm>
          <a:off x="0" y="0"/>
          <a:ext cx="0" cy="0"/>
          <a:chOff x="0" y="0"/>
          <a:chExt cx="0" cy="0"/>
        </a:xfrm>
      </p:grpSpPr>
      <p:sp>
        <p:nvSpPr>
          <p:cNvPr id="628" name="Shape 628"/>
          <p:cNvSpPr txBox="1"/>
          <p:nvPr>
            <p:ph idx="1" type="body"/>
          </p:nvPr>
        </p:nvSpPr>
        <p:spPr>
          <a:xfrm>
            <a:off x="914400" y="4343400"/>
            <a:ext cx="5029199" cy="4114800"/>
          </a:xfrm>
          <a:prstGeom prst="rect">
            <a:avLst/>
          </a:prstGeom>
        </p:spPr>
        <p:txBody>
          <a:bodyPr anchorCtr="0" anchor="ctr" bIns="91425" lIns="91425" rIns="91425" tIns="91425">
            <a:noAutofit/>
          </a:bodyPr>
          <a:lstStyle/>
          <a:p>
            <a:pPr lvl="0">
              <a:spcBef>
                <a:spcPts val="0"/>
              </a:spcBef>
              <a:buNone/>
            </a:pPr>
            <a:r>
              <a:t/>
            </a:r>
            <a:endParaRPr/>
          </a:p>
        </p:txBody>
      </p:sp>
      <p:sp>
        <p:nvSpPr>
          <p:cNvPr id="629" name="Shape 629"/>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635" name="Shape 635"/>
        <p:cNvGrpSpPr/>
        <p:nvPr/>
      </p:nvGrpSpPr>
      <p:grpSpPr>
        <a:xfrm>
          <a:off x="0" y="0"/>
          <a:ext cx="0" cy="0"/>
          <a:chOff x="0" y="0"/>
          <a:chExt cx="0" cy="0"/>
        </a:xfrm>
      </p:grpSpPr>
      <p:sp>
        <p:nvSpPr>
          <p:cNvPr id="636" name="Shape 636"/>
          <p:cNvSpPr txBox="1"/>
          <p:nvPr>
            <p:ph idx="1" type="body"/>
          </p:nvPr>
        </p:nvSpPr>
        <p:spPr>
          <a:xfrm>
            <a:off x="914400" y="4343400"/>
            <a:ext cx="5029199" cy="4114800"/>
          </a:xfrm>
          <a:prstGeom prst="rect">
            <a:avLst/>
          </a:prstGeom>
        </p:spPr>
        <p:txBody>
          <a:bodyPr anchorCtr="0" anchor="ctr" bIns="91425" lIns="91425" rIns="91425" tIns="91425">
            <a:noAutofit/>
          </a:bodyPr>
          <a:lstStyle/>
          <a:p>
            <a:pPr lvl="0">
              <a:spcBef>
                <a:spcPts val="0"/>
              </a:spcBef>
              <a:buNone/>
            </a:pPr>
            <a:r>
              <a:t/>
            </a:r>
            <a:endParaRPr/>
          </a:p>
        </p:txBody>
      </p:sp>
      <p:sp>
        <p:nvSpPr>
          <p:cNvPr id="637" name="Shape 637"/>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646" name="Shape 646"/>
        <p:cNvGrpSpPr/>
        <p:nvPr/>
      </p:nvGrpSpPr>
      <p:grpSpPr>
        <a:xfrm>
          <a:off x="0" y="0"/>
          <a:ext cx="0" cy="0"/>
          <a:chOff x="0" y="0"/>
          <a:chExt cx="0" cy="0"/>
        </a:xfrm>
      </p:grpSpPr>
      <p:sp>
        <p:nvSpPr>
          <p:cNvPr id="647" name="Shape 647"/>
          <p:cNvSpPr txBox="1"/>
          <p:nvPr>
            <p:ph idx="1" type="body"/>
          </p:nvPr>
        </p:nvSpPr>
        <p:spPr>
          <a:xfrm>
            <a:off x="914400" y="4343400"/>
            <a:ext cx="5029199" cy="4114800"/>
          </a:xfrm>
          <a:prstGeom prst="rect">
            <a:avLst/>
          </a:prstGeom>
        </p:spPr>
        <p:txBody>
          <a:bodyPr anchorCtr="0" anchor="ctr" bIns="91425" lIns="91425" rIns="91425" tIns="91425">
            <a:noAutofit/>
          </a:bodyPr>
          <a:lstStyle/>
          <a:p>
            <a:pPr lvl="0">
              <a:spcBef>
                <a:spcPts val="0"/>
              </a:spcBef>
              <a:buNone/>
            </a:pPr>
            <a:r>
              <a:t/>
            </a:r>
            <a:endParaRPr/>
          </a:p>
        </p:txBody>
      </p:sp>
      <p:sp>
        <p:nvSpPr>
          <p:cNvPr id="648" name="Shape 648"/>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654" name="Shape 654"/>
        <p:cNvGrpSpPr/>
        <p:nvPr/>
      </p:nvGrpSpPr>
      <p:grpSpPr>
        <a:xfrm>
          <a:off x="0" y="0"/>
          <a:ext cx="0" cy="0"/>
          <a:chOff x="0" y="0"/>
          <a:chExt cx="0" cy="0"/>
        </a:xfrm>
      </p:grpSpPr>
      <p:sp>
        <p:nvSpPr>
          <p:cNvPr id="655" name="Shape 655"/>
          <p:cNvSpPr txBox="1"/>
          <p:nvPr>
            <p:ph idx="1" type="body"/>
          </p:nvPr>
        </p:nvSpPr>
        <p:spPr>
          <a:xfrm>
            <a:off x="914400" y="4343400"/>
            <a:ext cx="5029199" cy="4114800"/>
          </a:xfrm>
          <a:prstGeom prst="rect">
            <a:avLst/>
          </a:prstGeom>
        </p:spPr>
        <p:txBody>
          <a:bodyPr anchorCtr="0" anchor="ctr" bIns="91425" lIns="91425" rIns="91425" tIns="91425">
            <a:noAutofit/>
          </a:bodyPr>
          <a:lstStyle/>
          <a:p>
            <a:pPr lvl="0">
              <a:spcBef>
                <a:spcPts val="0"/>
              </a:spcBef>
              <a:buNone/>
            </a:pPr>
            <a:r>
              <a:t/>
            </a:r>
            <a:endParaRPr/>
          </a:p>
        </p:txBody>
      </p:sp>
      <p:sp>
        <p:nvSpPr>
          <p:cNvPr id="656" name="Shape 656"/>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662" name="Shape 662"/>
        <p:cNvGrpSpPr/>
        <p:nvPr/>
      </p:nvGrpSpPr>
      <p:grpSpPr>
        <a:xfrm>
          <a:off x="0" y="0"/>
          <a:ext cx="0" cy="0"/>
          <a:chOff x="0" y="0"/>
          <a:chExt cx="0" cy="0"/>
        </a:xfrm>
      </p:grpSpPr>
      <p:sp>
        <p:nvSpPr>
          <p:cNvPr id="663" name="Shape 663"/>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664" name="Shape 664"/>
          <p:cNvSpPr txBox="1"/>
          <p:nvPr>
            <p:ph idx="1" type="body"/>
          </p:nvPr>
        </p:nvSpPr>
        <p:spPr>
          <a:xfrm>
            <a:off x="914400" y="4343400"/>
            <a:ext cx="5029199" cy="4114800"/>
          </a:xfrm>
          <a:prstGeom prst="rect">
            <a:avLst/>
          </a:prstGeom>
          <a:noFill/>
          <a:ln>
            <a:noFill/>
          </a:ln>
        </p:spPr>
        <p:txBody>
          <a:bodyPr anchorCtr="0" anchor="t" bIns="45700" lIns="91425" rIns="91425" tIns="45700">
            <a:noAutofit/>
          </a:bodyPr>
          <a:lstStyle/>
          <a:p>
            <a:pPr lvl="0">
              <a:spcBef>
                <a:spcPts val="0"/>
              </a:spcBef>
              <a:buNone/>
            </a:pPr>
            <a:r>
              <a:t/>
            </a:r>
            <a:endParaRPr/>
          </a:p>
        </p:txBody>
      </p:sp>
      <p:sp>
        <p:nvSpPr>
          <p:cNvPr id="665" name="Shape 665"/>
          <p:cNvSpPr txBox="1"/>
          <p:nvPr/>
        </p:nvSpPr>
        <p:spPr>
          <a:xfrm>
            <a:off x="3886200" y="8686800"/>
            <a:ext cx="2971799"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rgbClr val="000000"/>
              </a:buClr>
              <a:buSzPct val="25000"/>
              <a:buFont typeface="Arial"/>
              <a:buNone/>
            </a:pPr>
            <a:fld id="{00000000-1234-1234-1234-123412341234}" type="slidenum">
              <a:rPr b="0" i="0" lang="en-US" sz="1200" u="none" cap="none" strike="noStrike">
                <a:solidFill>
                  <a:srgbClr val="000000"/>
                </a:solidFill>
                <a:latin typeface="Arial"/>
                <a:ea typeface="Arial"/>
                <a:cs typeface="Arial"/>
                <a:sym typeface="Arial"/>
              </a:rPr>
              <a:t>‹#›</a:t>
            </a:fld>
          </a:p>
        </p:txBody>
      </p:sp>
    </p:spTree>
  </p:cSld>
  <p:clrMapOvr>
    <a:masterClrMapping/>
  </p:clrMapOvr>
</p:notes>
</file>

<file path=ppt/notesSlides/notesSlide3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671" name="Shape 671"/>
        <p:cNvGrpSpPr/>
        <p:nvPr/>
      </p:nvGrpSpPr>
      <p:grpSpPr>
        <a:xfrm>
          <a:off x="0" y="0"/>
          <a:ext cx="0" cy="0"/>
          <a:chOff x="0" y="0"/>
          <a:chExt cx="0" cy="0"/>
        </a:xfrm>
      </p:grpSpPr>
      <p:sp>
        <p:nvSpPr>
          <p:cNvPr id="672" name="Shape 672"/>
          <p:cNvSpPr txBox="1"/>
          <p:nvPr>
            <p:ph idx="1" type="body"/>
          </p:nvPr>
        </p:nvSpPr>
        <p:spPr>
          <a:xfrm>
            <a:off x="914400" y="4343400"/>
            <a:ext cx="5029199" cy="4114800"/>
          </a:xfrm>
          <a:prstGeom prst="rect">
            <a:avLst/>
          </a:prstGeom>
        </p:spPr>
        <p:txBody>
          <a:bodyPr anchorCtr="0" anchor="ctr" bIns="91425" lIns="91425" rIns="91425" tIns="91425">
            <a:noAutofit/>
          </a:bodyPr>
          <a:lstStyle/>
          <a:p>
            <a:pPr lvl="0">
              <a:spcBef>
                <a:spcPts val="0"/>
              </a:spcBef>
              <a:buNone/>
            </a:pPr>
            <a:r>
              <a:t/>
            </a:r>
            <a:endParaRPr/>
          </a:p>
        </p:txBody>
      </p:sp>
      <p:sp>
        <p:nvSpPr>
          <p:cNvPr id="673" name="Shape 673"/>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680" name="Shape 680"/>
        <p:cNvGrpSpPr/>
        <p:nvPr/>
      </p:nvGrpSpPr>
      <p:grpSpPr>
        <a:xfrm>
          <a:off x="0" y="0"/>
          <a:ext cx="0" cy="0"/>
          <a:chOff x="0" y="0"/>
          <a:chExt cx="0" cy="0"/>
        </a:xfrm>
      </p:grpSpPr>
      <p:sp>
        <p:nvSpPr>
          <p:cNvPr id="681" name="Shape 681"/>
          <p:cNvSpPr txBox="1"/>
          <p:nvPr>
            <p:ph idx="1" type="body"/>
          </p:nvPr>
        </p:nvSpPr>
        <p:spPr>
          <a:xfrm>
            <a:off x="914400" y="4343400"/>
            <a:ext cx="5029199" cy="4114800"/>
          </a:xfrm>
          <a:prstGeom prst="rect">
            <a:avLst/>
          </a:prstGeom>
        </p:spPr>
        <p:txBody>
          <a:bodyPr anchorCtr="0" anchor="ctr" bIns="91425" lIns="91425" rIns="91425" tIns="91425">
            <a:noAutofit/>
          </a:bodyPr>
          <a:lstStyle/>
          <a:p>
            <a:pPr lvl="0">
              <a:spcBef>
                <a:spcPts val="0"/>
              </a:spcBef>
              <a:buNone/>
            </a:pPr>
            <a:r>
              <a:t/>
            </a:r>
            <a:endParaRPr/>
          </a:p>
        </p:txBody>
      </p:sp>
      <p:sp>
        <p:nvSpPr>
          <p:cNvPr id="682" name="Shape 682"/>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688" name="Shape 688"/>
        <p:cNvGrpSpPr/>
        <p:nvPr/>
      </p:nvGrpSpPr>
      <p:grpSpPr>
        <a:xfrm>
          <a:off x="0" y="0"/>
          <a:ext cx="0" cy="0"/>
          <a:chOff x="0" y="0"/>
          <a:chExt cx="0" cy="0"/>
        </a:xfrm>
      </p:grpSpPr>
      <p:sp>
        <p:nvSpPr>
          <p:cNvPr id="689" name="Shape 689"/>
          <p:cNvSpPr txBox="1"/>
          <p:nvPr>
            <p:ph idx="1" type="body"/>
          </p:nvPr>
        </p:nvSpPr>
        <p:spPr>
          <a:xfrm>
            <a:off x="914400" y="4343400"/>
            <a:ext cx="5029199" cy="4114800"/>
          </a:xfrm>
          <a:prstGeom prst="rect">
            <a:avLst/>
          </a:prstGeom>
        </p:spPr>
        <p:txBody>
          <a:bodyPr anchorCtr="0" anchor="ctr" bIns="91425" lIns="91425" rIns="91425" tIns="91425">
            <a:noAutofit/>
          </a:bodyPr>
          <a:lstStyle/>
          <a:p>
            <a:pPr lvl="0">
              <a:spcBef>
                <a:spcPts val="0"/>
              </a:spcBef>
              <a:buNone/>
            </a:pPr>
            <a:r>
              <a:t/>
            </a:r>
            <a:endParaRPr/>
          </a:p>
        </p:txBody>
      </p:sp>
      <p:sp>
        <p:nvSpPr>
          <p:cNvPr id="690" name="Shape 690"/>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696" name="Shape 696"/>
        <p:cNvGrpSpPr/>
        <p:nvPr/>
      </p:nvGrpSpPr>
      <p:grpSpPr>
        <a:xfrm>
          <a:off x="0" y="0"/>
          <a:ext cx="0" cy="0"/>
          <a:chOff x="0" y="0"/>
          <a:chExt cx="0" cy="0"/>
        </a:xfrm>
      </p:grpSpPr>
      <p:sp>
        <p:nvSpPr>
          <p:cNvPr id="697" name="Shape 697"/>
          <p:cNvSpPr txBox="1"/>
          <p:nvPr>
            <p:ph idx="1" type="body"/>
          </p:nvPr>
        </p:nvSpPr>
        <p:spPr>
          <a:xfrm>
            <a:off x="914400" y="4343400"/>
            <a:ext cx="5029199" cy="4114800"/>
          </a:xfrm>
          <a:prstGeom prst="rect">
            <a:avLst/>
          </a:prstGeom>
        </p:spPr>
        <p:txBody>
          <a:bodyPr anchorCtr="0" anchor="ctr" bIns="91425" lIns="91425" rIns="91425" tIns="91425">
            <a:noAutofit/>
          </a:bodyPr>
          <a:lstStyle/>
          <a:p>
            <a:pPr lvl="0">
              <a:spcBef>
                <a:spcPts val="0"/>
              </a:spcBef>
              <a:buNone/>
            </a:pPr>
            <a:r>
              <a:t/>
            </a:r>
            <a:endParaRPr/>
          </a:p>
        </p:txBody>
      </p:sp>
      <p:sp>
        <p:nvSpPr>
          <p:cNvPr id="698" name="Shape 698"/>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704" name="Shape 704"/>
        <p:cNvGrpSpPr/>
        <p:nvPr/>
      </p:nvGrpSpPr>
      <p:grpSpPr>
        <a:xfrm>
          <a:off x="0" y="0"/>
          <a:ext cx="0" cy="0"/>
          <a:chOff x="0" y="0"/>
          <a:chExt cx="0" cy="0"/>
        </a:xfrm>
      </p:grpSpPr>
      <p:sp>
        <p:nvSpPr>
          <p:cNvPr id="705" name="Shape 705"/>
          <p:cNvSpPr txBox="1"/>
          <p:nvPr>
            <p:ph idx="1" type="body"/>
          </p:nvPr>
        </p:nvSpPr>
        <p:spPr>
          <a:xfrm>
            <a:off x="914400" y="4343400"/>
            <a:ext cx="5029199" cy="4114800"/>
          </a:xfrm>
          <a:prstGeom prst="rect">
            <a:avLst/>
          </a:prstGeom>
        </p:spPr>
        <p:txBody>
          <a:bodyPr anchorCtr="0" anchor="ctr" bIns="91425" lIns="91425" rIns="91425" tIns="91425">
            <a:noAutofit/>
          </a:bodyPr>
          <a:lstStyle/>
          <a:p>
            <a:pPr lvl="0">
              <a:spcBef>
                <a:spcPts val="0"/>
              </a:spcBef>
              <a:buNone/>
            </a:pPr>
            <a:r>
              <a:t/>
            </a:r>
            <a:endParaRPr/>
          </a:p>
        </p:txBody>
      </p:sp>
      <p:sp>
        <p:nvSpPr>
          <p:cNvPr id="706" name="Shape 706"/>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40" name="Shape 240"/>
        <p:cNvGrpSpPr/>
        <p:nvPr/>
      </p:nvGrpSpPr>
      <p:grpSpPr>
        <a:xfrm>
          <a:off x="0" y="0"/>
          <a:ext cx="0" cy="0"/>
          <a:chOff x="0" y="0"/>
          <a:chExt cx="0" cy="0"/>
        </a:xfrm>
      </p:grpSpPr>
      <p:sp>
        <p:nvSpPr>
          <p:cNvPr id="241" name="Shape 241"/>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242" name="Shape 242"/>
          <p:cNvSpPr txBox="1"/>
          <p:nvPr>
            <p:ph idx="1" type="body"/>
          </p:nvPr>
        </p:nvSpPr>
        <p:spPr>
          <a:xfrm>
            <a:off x="914400" y="4343400"/>
            <a:ext cx="5029199" cy="4114800"/>
          </a:xfrm>
          <a:prstGeom prst="rect">
            <a:avLst/>
          </a:prstGeom>
          <a:noFill/>
          <a:ln>
            <a:noFill/>
          </a:ln>
        </p:spPr>
        <p:txBody>
          <a:bodyPr anchorCtr="0" anchor="t" bIns="45700" lIns="91425" rIns="91425" tIns="45700">
            <a:noAutofit/>
          </a:bodyPr>
          <a:lstStyle/>
          <a:p>
            <a:pPr lvl="0">
              <a:spcBef>
                <a:spcPts val="0"/>
              </a:spcBef>
              <a:buNone/>
            </a:pPr>
            <a:r>
              <a:t/>
            </a:r>
            <a:endParaRPr/>
          </a:p>
        </p:txBody>
      </p:sp>
      <p:sp>
        <p:nvSpPr>
          <p:cNvPr id="243" name="Shape 243"/>
          <p:cNvSpPr txBox="1"/>
          <p:nvPr/>
        </p:nvSpPr>
        <p:spPr>
          <a:xfrm>
            <a:off x="3886200" y="8686800"/>
            <a:ext cx="2971799"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rgbClr val="000000"/>
              </a:buClr>
              <a:buSzPct val="25000"/>
              <a:buFont typeface="Arial"/>
              <a:buNone/>
            </a:pPr>
            <a:fld id="{00000000-1234-1234-1234-123412341234}" type="slidenum">
              <a:rPr b="0" i="0" lang="en-US" sz="1200" u="none" cap="none" strike="noStrike">
                <a:solidFill>
                  <a:srgbClr val="000000"/>
                </a:solidFill>
                <a:latin typeface="Arial"/>
                <a:ea typeface="Arial"/>
                <a:cs typeface="Arial"/>
                <a:sym typeface="Arial"/>
              </a:rPr>
              <a:t>‹#›</a:t>
            </a:fld>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49" name="Shape 249"/>
        <p:cNvGrpSpPr/>
        <p:nvPr/>
      </p:nvGrpSpPr>
      <p:grpSpPr>
        <a:xfrm>
          <a:off x="0" y="0"/>
          <a:ext cx="0" cy="0"/>
          <a:chOff x="0" y="0"/>
          <a:chExt cx="0" cy="0"/>
        </a:xfrm>
      </p:grpSpPr>
      <p:sp>
        <p:nvSpPr>
          <p:cNvPr id="250" name="Shape 250"/>
          <p:cNvSpPr txBox="1"/>
          <p:nvPr>
            <p:ph idx="1" type="body"/>
          </p:nvPr>
        </p:nvSpPr>
        <p:spPr>
          <a:xfrm>
            <a:off x="914400" y="4343400"/>
            <a:ext cx="5029199" cy="4114800"/>
          </a:xfrm>
          <a:prstGeom prst="rect">
            <a:avLst/>
          </a:prstGeom>
        </p:spPr>
        <p:txBody>
          <a:bodyPr anchorCtr="0" anchor="ctr" bIns="91425" lIns="91425" rIns="91425" tIns="91425">
            <a:noAutofit/>
          </a:bodyPr>
          <a:lstStyle/>
          <a:p>
            <a:pPr lvl="0">
              <a:spcBef>
                <a:spcPts val="0"/>
              </a:spcBef>
              <a:buNone/>
            </a:pPr>
            <a:r>
              <a:t/>
            </a:r>
            <a:endParaRPr/>
          </a:p>
        </p:txBody>
      </p:sp>
      <p:sp>
        <p:nvSpPr>
          <p:cNvPr id="251" name="Shape 251"/>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57" name="Shape 257"/>
        <p:cNvGrpSpPr/>
        <p:nvPr/>
      </p:nvGrpSpPr>
      <p:grpSpPr>
        <a:xfrm>
          <a:off x="0" y="0"/>
          <a:ext cx="0" cy="0"/>
          <a:chOff x="0" y="0"/>
          <a:chExt cx="0" cy="0"/>
        </a:xfrm>
      </p:grpSpPr>
      <p:sp>
        <p:nvSpPr>
          <p:cNvPr id="258" name="Shape 258"/>
          <p:cNvSpPr txBox="1"/>
          <p:nvPr>
            <p:ph idx="1" type="body"/>
          </p:nvPr>
        </p:nvSpPr>
        <p:spPr>
          <a:xfrm>
            <a:off x="914400" y="4343400"/>
            <a:ext cx="5029199" cy="4114800"/>
          </a:xfrm>
          <a:prstGeom prst="rect">
            <a:avLst/>
          </a:prstGeom>
        </p:spPr>
        <p:txBody>
          <a:bodyPr anchorCtr="0" anchor="ctr" bIns="91425" lIns="91425" rIns="91425" tIns="91425">
            <a:noAutofit/>
          </a:bodyPr>
          <a:lstStyle/>
          <a:p>
            <a:pPr lvl="0">
              <a:spcBef>
                <a:spcPts val="0"/>
              </a:spcBef>
              <a:buNone/>
            </a:pPr>
            <a:r>
              <a:t/>
            </a:r>
            <a:endParaRPr/>
          </a:p>
        </p:txBody>
      </p:sp>
      <p:sp>
        <p:nvSpPr>
          <p:cNvPr id="259" name="Shape 259"/>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65" name="Shape 265"/>
        <p:cNvGrpSpPr/>
        <p:nvPr/>
      </p:nvGrpSpPr>
      <p:grpSpPr>
        <a:xfrm>
          <a:off x="0" y="0"/>
          <a:ext cx="0" cy="0"/>
          <a:chOff x="0" y="0"/>
          <a:chExt cx="0" cy="0"/>
        </a:xfrm>
      </p:grpSpPr>
      <p:sp>
        <p:nvSpPr>
          <p:cNvPr id="266" name="Shape 266"/>
          <p:cNvSpPr txBox="1"/>
          <p:nvPr>
            <p:ph idx="1" type="body"/>
          </p:nvPr>
        </p:nvSpPr>
        <p:spPr>
          <a:xfrm>
            <a:off x="914400" y="4343400"/>
            <a:ext cx="5029199" cy="4114800"/>
          </a:xfrm>
          <a:prstGeom prst="rect">
            <a:avLst/>
          </a:prstGeom>
        </p:spPr>
        <p:txBody>
          <a:bodyPr anchorCtr="0" anchor="ctr" bIns="91425" lIns="91425" rIns="91425" tIns="91425">
            <a:noAutofit/>
          </a:bodyPr>
          <a:lstStyle/>
          <a:p>
            <a:pPr lvl="0">
              <a:spcBef>
                <a:spcPts val="0"/>
              </a:spcBef>
              <a:buNone/>
            </a:pPr>
            <a:r>
              <a:t/>
            </a:r>
            <a:endParaRPr/>
          </a:p>
        </p:txBody>
      </p:sp>
      <p:sp>
        <p:nvSpPr>
          <p:cNvPr id="267" name="Shape 267"/>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74" name="Shape 274"/>
        <p:cNvGrpSpPr/>
        <p:nvPr/>
      </p:nvGrpSpPr>
      <p:grpSpPr>
        <a:xfrm>
          <a:off x="0" y="0"/>
          <a:ext cx="0" cy="0"/>
          <a:chOff x="0" y="0"/>
          <a:chExt cx="0" cy="0"/>
        </a:xfrm>
      </p:grpSpPr>
      <p:sp>
        <p:nvSpPr>
          <p:cNvPr id="275" name="Shape 275"/>
          <p:cNvSpPr txBox="1"/>
          <p:nvPr>
            <p:ph idx="1" type="body"/>
          </p:nvPr>
        </p:nvSpPr>
        <p:spPr>
          <a:xfrm>
            <a:off x="914400" y="4343400"/>
            <a:ext cx="5029199" cy="4114800"/>
          </a:xfrm>
          <a:prstGeom prst="rect">
            <a:avLst/>
          </a:prstGeom>
        </p:spPr>
        <p:txBody>
          <a:bodyPr anchorCtr="0" anchor="ctr" bIns="91425" lIns="91425" rIns="91425" tIns="91425">
            <a:noAutofit/>
          </a:bodyPr>
          <a:lstStyle/>
          <a:p>
            <a:pPr lvl="0">
              <a:spcBef>
                <a:spcPts val="0"/>
              </a:spcBef>
              <a:buNone/>
            </a:pPr>
            <a:r>
              <a:t/>
            </a:r>
            <a:endParaRPr/>
          </a:p>
        </p:txBody>
      </p:sp>
      <p:sp>
        <p:nvSpPr>
          <p:cNvPr id="276" name="Shape 276"/>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82" name="Shape 282"/>
        <p:cNvGrpSpPr/>
        <p:nvPr/>
      </p:nvGrpSpPr>
      <p:grpSpPr>
        <a:xfrm>
          <a:off x="0" y="0"/>
          <a:ext cx="0" cy="0"/>
          <a:chOff x="0" y="0"/>
          <a:chExt cx="0" cy="0"/>
        </a:xfrm>
      </p:grpSpPr>
      <p:sp>
        <p:nvSpPr>
          <p:cNvPr id="283" name="Shape 283"/>
          <p:cNvSpPr txBox="1"/>
          <p:nvPr>
            <p:ph idx="1" type="body"/>
          </p:nvPr>
        </p:nvSpPr>
        <p:spPr>
          <a:xfrm>
            <a:off x="914400" y="4343400"/>
            <a:ext cx="5029199" cy="4114800"/>
          </a:xfrm>
          <a:prstGeom prst="rect">
            <a:avLst/>
          </a:prstGeom>
        </p:spPr>
        <p:txBody>
          <a:bodyPr anchorCtr="0" anchor="ctr" bIns="91425" lIns="91425" rIns="91425" tIns="91425">
            <a:noAutofit/>
          </a:bodyPr>
          <a:lstStyle/>
          <a:p>
            <a:pPr lvl="0">
              <a:spcBef>
                <a:spcPts val="0"/>
              </a:spcBef>
              <a:buNone/>
            </a:pPr>
            <a:r>
              <a:t/>
            </a:r>
            <a:endParaRPr/>
          </a:p>
        </p:txBody>
      </p:sp>
      <p:sp>
        <p:nvSpPr>
          <p:cNvPr id="284" name="Shape 284"/>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xml.rels><?xml version="1.0" encoding="UTF-8" standalone="yes"?><Relationships xmlns="http://schemas.openxmlformats.org/package/2006/relationships"><Relationship Id="rId1" Type="http://schemas.openxmlformats.org/officeDocument/2006/relationships/slideMaster" Target="../slideMasters/slideMaster.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xml"/></Relationships>
</file>

<file path=ppt/slideLayouts/slideLayout.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obj">
  <p:cSld name="Title and Content">
    <p:spTree>
      <p:nvGrpSpPr>
        <p:cNvPr id="77" name="Shape 77"/>
        <p:cNvGrpSpPr/>
        <p:nvPr/>
      </p:nvGrpSpPr>
      <p:grpSpPr>
        <a:xfrm>
          <a:off x="0" y="0"/>
          <a:ext cx="0" cy="0"/>
          <a:chOff x="0" y="0"/>
          <a:chExt cx="0" cy="0"/>
        </a:xfrm>
      </p:grpSpPr>
      <p:sp>
        <p:nvSpPr>
          <p:cNvPr id="78" name="Shape 78"/>
          <p:cNvSpPr txBox="1"/>
          <p:nvPr>
            <p:ph type="title"/>
          </p:nvPr>
        </p:nvSpPr>
        <p:spPr>
          <a:xfrm>
            <a:off x="1219200" y="990600"/>
            <a:ext cx="6705599" cy="633412"/>
          </a:xfrm>
          <a:prstGeom prst="rect">
            <a:avLst/>
          </a:prstGeom>
          <a:noFill/>
          <a:ln>
            <a:noFill/>
          </a:ln>
        </p:spPr>
        <p:txBody>
          <a:bodyPr anchorCtr="0" anchor="b" bIns="91425" lIns="91425" rIns="91425" tIns="91425"/>
          <a:lstStyle>
            <a:lvl1pPr lvl="0" rtl="0" algn="l">
              <a:spcBef>
                <a:spcPts val="0"/>
              </a:spcBef>
              <a:spcAft>
                <a:spcPts val="0"/>
              </a:spcAft>
              <a:defRPr/>
            </a:lvl1pPr>
            <a:lvl2pPr lvl="1" rtl="0" algn="l">
              <a:spcBef>
                <a:spcPts val="0"/>
              </a:spcBef>
              <a:spcAft>
                <a:spcPts val="0"/>
              </a:spcAft>
              <a:defRPr/>
            </a:lvl2pPr>
            <a:lvl3pPr lvl="2" rtl="0" algn="l">
              <a:spcBef>
                <a:spcPts val="0"/>
              </a:spcBef>
              <a:spcAft>
                <a:spcPts val="0"/>
              </a:spcAft>
              <a:defRPr/>
            </a:lvl3pPr>
            <a:lvl4pPr lvl="3" rtl="0" algn="l">
              <a:spcBef>
                <a:spcPts val="0"/>
              </a:spcBef>
              <a:spcAft>
                <a:spcPts val="0"/>
              </a:spcAft>
              <a:defRPr/>
            </a:lvl4pPr>
            <a:lvl5pPr lvl="4" rtl="0" algn="l">
              <a:spcBef>
                <a:spcPts val="0"/>
              </a:spcBef>
              <a:spcAft>
                <a:spcPts val="0"/>
              </a:spcAft>
              <a:defRPr/>
            </a:lvl5pPr>
            <a:lvl6pPr lvl="5" marL="457200" rtl="0" algn="l">
              <a:spcBef>
                <a:spcPts val="0"/>
              </a:spcBef>
              <a:spcAft>
                <a:spcPts val="0"/>
              </a:spcAft>
              <a:defRPr/>
            </a:lvl6pPr>
            <a:lvl7pPr lvl="6" marL="914400" rtl="0" algn="l">
              <a:spcBef>
                <a:spcPts val="0"/>
              </a:spcBef>
              <a:spcAft>
                <a:spcPts val="0"/>
              </a:spcAft>
              <a:defRPr/>
            </a:lvl7pPr>
            <a:lvl8pPr lvl="7" marL="1371600" rtl="0" algn="l">
              <a:spcBef>
                <a:spcPts val="0"/>
              </a:spcBef>
              <a:spcAft>
                <a:spcPts val="0"/>
              </a:spcAft>
              <a:defRPr/>
            </a:lvl8pPr>
            <a:lvl9pPr lvl="8" marL="1828800" rtl="0" algn="l">
              <a:spcBef>
                <a:spcPts val="0"/>
              </a:spcBef>
              <a:spcAft>
                <a:spcPts val="0"/>
              </a:spcAft>
              <a:defRPr/>
            </a:lvl9pPr>
          </a:lstStyle>
          <a:p/>
        </p:txBody>
      </p:sp>
      <p:sp>
        <p:nvSpPr>
          <p:cNvPr id="79" name="Shape 79"/>
          <p:cNvSpPr txBox="1"/>
          <p:nvPr>
            <p:ph idx="1" type="body"/>
          </p:nvPr>
        </p:nvSpPr>
        <p:spPr>
          <a:xfrm>
            <a:off x="1828800" y="1905000"/>
            <a:ext cx="6934199" cy="4190999"/>
          </a:xfrm>
          <a:prstGeom prst="rect">
            <a:avLst/>
          </a:prstGeom>
          <a:noFill/>
          <a:ln>
            <a:noFill/>
          </a:ln>
        </p:spPr>
        <p:txBody>
          <a:bodyPr anchorCtr="0" anchor="t" bIns="91425" lIns="91425" rIns="91425" tIns="91425"/>
          <a:lstStyle>
            <a:lvl1pPr indent="-228600" lvl="0" marL="342900" rtl="0" algn="l">
              <a:spcBef>
                <a:spcPts val="480"/>
              </a:spcBef>
              <a:spcAft>
                <a:spcPts val="0"/>
              </a:spcAft>
              <a:buClr>
                <a:schemeClr val="folHlink"/>
              </a:buClr>
              <a:buFont typeface="Noto Symbol"/>
              <a:buChar char="■"/>
              <a:defRPr/>
            </a:lvl1pPr>
            <a:lvl2pPr indent="-196850" lvl="1" marL="742950" rtl="0" algn="l">
              <a:spcBef>
                <a:spcPts val="400"/>
              </a:spcBef>
              <a:spcAft>
                <a:spcPts val="0"/>
              </a:spcAft>
              <a:buClr>
                <a:schemeClr val="folHlink"/>
              </a:buClr>
              <a:buFont typeface="Noto Symbol"/>
              <a:buChar char="■"/>
              <a:defRPr/>
            </a:lvl2pPr>
            <a:lvl3pPr indent="-114300" lvl="2" marL="1143000" rtl="0" algn="l">
              <a:spcBef>
                <a:spcPts val="360"/>
              </a:spcBef>
              <a:spcAft>
                <a:spcPts val="0"/>
              </a:spcAft>
              <a:buClr>
                <a:schemeClr val="dk2"/>
              </a:buClr>
              <a:buFont typeface="Helvetica Neue"/>
              <a:buChar char="•"/>
              <a:defRPr/>
            </a:lvl3pPr>
            <a:lvl4pPr indent="-127000" lvl="3" marL="1600200" rtl="0" algn="l">
              <a:spcBef>
                <a:spcPts val="320"/>
              </a:spcBef>
              <a:spcAft>
                <a:spcPts val="0"/>
              </a:spcAft>
              <a:buClr>
                <a:schemeClr val="hlink"/>
              </a:buClr>
              <a:buFont typeface="Helvetica Neue"/>
              <a:buChar char="•"/>
              <a:defRPr/>
            </a:lvl4pPr>
            <a:lvl5pPr indent="-142239" lvl="4" marL="2057400" rtl="0" algn="l">
              <a:spcBef>
                <a:spcPts val="320"/>
              </a:spcBef>
              <a:spcAft>
                <a:spcPts val="0"/>
              </a:spcAft>
              <a:buClr>
                <a:schemeClr val="dk1"/>
              </a:buClr>
              <a:buFont typeface="Helvetica Neue"/>
              <a:buChar char="•"/>
              <a:defRPr/>
            </a:lvl5pPr>
            <a:lvl6pPr indent="-142239" lvl="5" marL="2514600" rtl="0" algn="l">
              <a:spcBef>
                <a:spcPts val="320"/>
              </a:spcBef>
              <a:spcAft>
                <a:spcPts val="0"/>
              </a:spcAft>
              <a:buClr>
                <a:schemeClr val="dk1"/>
              </a:buClr>
              <a:buFont typeface="Helvetica Neue"/>
              <a:buChar char="•"/>
              <a:defRPr/>
            </a:lvl6pPr>
            <a:lvl7pPr indent="-142239" lvl="6" marL="2971800" rtl="0" algn="l">
              <a:spcBef>
                <a:spcPts val="320"/>
              </a:spcBef>
              <a:spcAft>
                <a:spcPts val="0"/>
              </a:spcAft>
              <a:buClr>
                <a:schemeClr val="dk1"/>
              </a:buClr>
              <a:buFont typeface="Helvetica Neue"/>
              <a:buChar char="•"/>
              <a:defRPr/>
            </a:lvl7pPr>
            <a:lvl8pPr indent="-142240" lvl="7" marL="3429000" rtl="0" algn="l">
              <a:spcBef>
                <a:spcPts val="320"/>
              </a:spcBef>
              <a:spcAft>
                <a:spcPts val="0"/>
              </a:spcAft>
              <a:buClr>
                <a:schemeClr val="dk1"/>
              </a:buClr>
              <a:buFont typeface="Helvetica Neue"/>
              <a:buChar char="•"/>
              <a:defRPr/>
            </a:lvl8pPr>
            <a:lvl9pPr indent="-142240" lvl="8" marL="3886200" rtl="0" algn="l">
              <a:spcBef>
                <a:spcPts val="320"/>
              </a:spcBef>
              <a:spcAft>
                <a:spcPts val="0"/>
              </a:spcAft>
              <a:buClr>
                <a:schemeClr val="dk1"/>
              </a:buClr>
              <a:buFont typeface="Helvetica Neue"/>
              <a:buChar char="•"/>
              <a:defRPr/>
            </a:lvl9pPr>
          </a:lstStyle>
          <a:p/>
        </p:txBody>
      </p:sp>
      <p:sp>
        <p:nvSpPr>
          <p:cNvPr id="80" name="Shape 80"/>
          <p:cNvSpPr txBox="1"/>
          <p:nvPr>
            <p:ph idx="11" type="ftr"/>
          </p:nvPr>
        </p:nvSpPr>
        <p:spPr>
          <a:xfrm>
            <a:off x="1219200" y="6248400"/>
            <a:ext cx="5486399" cy="457200"/>
          </a:xfrm>
          <a:prstGeom prst="rect">
            <a:avLst/>
          </a:prstGeom>
          <a:noFill/>
          <a:ln>
            <a:noFill/>
          </a:ln>
        </p:spPr>
        <p:txBody>
          <a:bodyPr anchorCtr="0" anchor="b" bIns="91425" lIns="91425" rIns="91425" tIns="91425"/>
          <a:lstStyle>
            <a:lvl1pPr indent="0" lvl="0" marL="0" marR="0" rtl="0" algn="l">
              <a:spcBef>
                <a:spcPts val="0"/>
              </a:spcBef>
              <a:defRPr/>
            </a:lvl1pPr>
            <a:lvl2pPr indent="0" lvl="1" marL="0" marR="0" rtl="0" algn="l">
              <a:spcBef>
                <a:spcPts val="0"/>
              </a:spcBef>
              <a:defRPr/>
            </a:lvl2pPr>
            <a:lvl3pPr indent="0" lvl="2" marL="0" marR="0" rtl="0" algn="l">
              <a:spcBef>
                <a:spcPts val="0"/>
              </a:spcBef>
              <a:defRPr/>
            </a:lvl3pPr>
            <a:lvl4pPr indent="0" lvl="3" marL="0" marR="0" rtl="0" algn="l">
              <a:spcBef>
                <a:spcPts val="0"/>
              </a:spcBef>
              <a:defRPr/>
            </a:lvl4pPr>
            <a:lvl5pPr indent="0" lvl="4" marL="0" marR="0" rtl="0" algn="l">
              <a:spcBef>
                <a:spcPts val="0"/>
              </a:spcBef>
              <a:defRPr/>
            </a:lvl5pPr>
            <a:lvl6pPr indent="0" lvl="5" marL="0" marR="0" rtl="0" algn="l">
              <a:spcBef>
                <a:spcPts val="0"/>
              </a:spcBef>
              <a:defRPr/>
            </a:lvl6pPr>
            <a:lvl7pPr indent="0" lvl="6" marL="0" marR="0" rtl="0" algn="l">
              <a:spcBef>
                <a:spcPts val="0"/>
              </a:spcBef>
              <a:defRPr/>
            </a:lvl7pPr>
            <a:lvl8pPr indent="0" lvl="7" marL="0" marR="0" rtl="0" algn="l">
              <a:spcBef>
                <a:spcPts val="0"/>
              </a:spcBef>
              <a:defRPr/>
            </a:lvl8pPr>
            <a:lvl9pPr indent="0" lvl="8" marL="0" marR="0" rtl="0" algn="l">
              <a:spcBef>
                <a:spcPts val="0"/>
              </a:spcBef>
              <a:defRPr/>
            </a:lvl9pPr>
          </a:lstStyle>
          <a:p/>
        </p:txBody>
      </p:sp>
      <p:sp>
        <p:nvSpPr>
          <p:cNvPr id="81" name="Shape 81"/>
          <p:cNvSpPr txBox="1"/>
          <p:nvPr>
            <p:ph idx="12" type="sldNum"/>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Tree>
  </p:cSld>
  <p:clrMapOvr>
    <a:masterClrMapping/>
  </p:clrMapOvr>
</p:sldLayout>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vertTitleAndTx">
  <p:cSld name="Vertical Title and Text">
    <p:spTree>
      <p:nvGrpSpPr>
        <p:cNvPr id="82" name="Shape 82"/>
        <p:cNvGrpSpPr/>
        <p:nvPr/>
      </p:nvGrpSpPr>
      <p:grpSpPr>
        <a:xfrm>
          <a:off x="0" y="0"/>
          <a:ext cx="0" cy="0"/>
          <a:chOff x="0" y="0"/>
          <a:chExt cx="0" cy="0"/>
        </a:xfrm>
      </p:grpSpPr>
      <p:sp>
        <p:nvSpPr>
          <p:cNvPr id="83" name="Shape 83"/>
          <p:cNvSpPr txBox="1"/>
          <p:nvPr>
            <p:ph type="title"/>
          </p:nvPr>
        </p:nvSpPr>
        <p:spPr>
          <a:xfrm rot="5400000">
            <a:off x="5267325" y="2600324"/>
            <a:ext cx="5105399" cy="1885950"/>
          </a:xfrm>
          <a:prstGeom prst="rect">
            <a:avLst/>
          </a:prstGeom>
          <a:noFill/>
          <a:ln>
            <a:noFill/>
          </a:ln>
        </p:spPr>
        <p:txBody>
          <a:bodyPr anchorCtr="0" anchor="b" bIns="91425" lIns="91425" rIns="91425" tIns="91425"/>
          <a:lstStyle>
            <a:lvl1pPr lvl="0" rtl="0" algn="l">
              <a:spcBef>
                <a:spcPts val="0"/>
              </a:spcBef>
              <a:spcAft>
                <a:spcPts val="0"/>
              </a:spcAft>
              <a:defRPr/>
            </a:lvl1pPr>
            <a:lvl2pPr lvl="1" rtl="0" algn="l">
              <a:spcBef>
                <a:spcPts val="0"/>
              </a:spcBef>
              <a:spcAft>
                <a:spcPts val="0"/>
              </a:spcAft>
              <a:defRPr/>
            </a:lvl2pPr>
            <a:lvl3pPr lvl="2" rtl="0" algn="l">
              <a:spcBef>
                <a:spcPts val="0"/>
              </a:spcBef>
              <a:spcAft>
                <a:spcPts val="0"/>
              </a:spcAft>
              <a:defRPr/>
            </a:lvl3pPr>
            <a:lvl4pPr lvl="3" rtl="0" algn="l">
              <a:spcBef>
                <a:spcPts val="0"/>
              </a:spcBef>
              <a:spcAft>
                <a:spcPts val="0"/>
              </a:spcAft>
              <a:defRPr/>
            </a:lvl4pPr>
            <a:lvl5pPr lvl="4" rtl="0" algn="l">
              <a:spcBef>
                <a:spcPts val="0"/>
              </a:spcBef>
              <a:spcAft>
                <a:spcPts val="0"/>
              </a:spcAft>
              <a:defRPr/>
            </a:lvl5pPr>
            <a:lvl6pPr lvl="5" marL="457200" rtl="0" algn="l">
              <a:spcBef>
                <a:spcPts val="0"/>
              </a:spcBef>
              <a:spcAft>
                <a:spcPts val="0"/>
              </a:spcAft>
              <a:defRPr/>
            </a:lvl6pPr>
            <a:lvl7pPr lvl="6" marL="914400" rtl="0" algn="l">
              <a:spcBef>
                <a:spcPts val="0"/>
              </a:spcBef>
              <a:spcAft>
                <a:spcPts val="0"/>
              </a:spcAft>
              <a:defRPr/>
            </a:lvl7pPr>
            <a:lvl8pPr lvl="7" marL="1371600" rtl="0" algn="l">
              <a:spcBef>
                <a:spcPts val="0"/>
              </a:spcBef>
              <a:spcAft>
                <a:spcPts val="0"/>
              </a:spcAft>
              <a:defRPr/>
            </a:lvl8pPr>
            <a:lvl9pPr lvl="8" marL="1828800" rtl="0" algn="l">
              <a:spcBef>
                <a:spcPts val="0"/>
              </a:spcBef>
              <a:spcAft>
                <a:spcPts val="0"/>
              </a:spcAft>
              <a:defRPr/>
            </a:lvl9pPr>
          </a:lstStyle>
          <a:p/>
        </p:txBody>
      </p:sp>
      <p:sp>
        <p:nvSpPr>
          <p:cNvPr id="84" name="Shape 84"/>
          <p:cNvSpPr txBox="1"/>
          <p:nvPr>
            <p:ph idx="1" type="body"/>
          </p:nvPr>
        </p:nvSpPr>
        <p:spPr>
          <a:xfrm rot="5400000">
            <a:off x="1419225" y="790574"/>
            <a:ext cx="5105399" cy="5505450"/>
          </a:xfrm>
          <a:prstGeom prst="rect">
            <a:avLst/>
          </a:prstGeom>
          <a:noFill/>
          <a:ln>
            <a:noFill/>
          </a:ln>
        </p:spPr>
        <p:txBody>
          <a:bodyPr anchorCtr="0" anchor="t" bIns="91425" lIns="91425" rIns="91425" tIns="91425"/>
          <a:lstStyle>
            <a:lvl1pPr indent="-228600" lvl="0" marL="342900" rtl="0" algn="l">
              <a:spcBef>
                <a:spcPts val="480"/>
              </a:spcBef>
              <a:spcAft>
                <a:spcPts val="0"/>
              </a:spcAft>
              <a:buClr>
                <a:schemeClr val="folHlink"/>
              </a:buClr>
              <a:buFont typeface="Noto Symbol"/>
              <a:buChar char="■"/>
              <a:defRPr/>
            </a:lvl1pPr>
            <a:lvl2pPr indent="-196850" lvl="1" marL="742950" rtl="0" algn="l">
              <a:spcBef>
                <a:spcPts val="400"/>
              </a:spcBef>
              <a:spcAft>
                <a:spcPts val="0"/>
              </a:spcAft>
              <a:buClr>
                <a:schemeClr val="folHlink"/>
              </a:buClr>
              <a:buFont typeface="Noto Symbol"/>
              <a:buChar char="■"/>
              <a:defRPr/>
            </a:lvl2pPr>
            <a:lvl3pPr indent="-114300" lvl="2" marL="1143000" rtl="0" algn="l">
              <a:spcBef>
                <a:spcPts val="360"/>
              </a:spcBef>
              <a:spcAft>
                <a:spcPts val="0"/>
              </a:spcAft>
              <a:buClr>
                <a:schemeClr val="dk2"/>
              </a:buClr>
              <a:buFont typeface="Helvetica Neue"/>
              <a:buChar char="•"/>
              <a:defRPr/>
            </a:lvl3pPr>
            <a:lvl4pPr indent="-127000" lvl="3" marL="1600200" rtl="0" algn="l">
              <a:spcBef>
                <a:spcPts val="320"/>
              </a:spcBef>
              <a:spcAft>
                <a:spcPts val="0"/>
              </a:spcAft>
              <a:buClr>
                <a:schemeClr val="hlink"/>
              </a:buClr>
              <a:buFont typeface="Helvetica Neue"/>
              <a:buChar char="•"/>
              <a:defRPr/>
            </a:lvl4pPr>
            <a:lvl5pPr indent="-142239" lvl="4" marL="2057400" rtl="0" algn="l">
              <a:spcBef>
                <a:spcPts val="320"/>
              </a:spcBef>
              <a:spcAft>
                <a:spcPts val="0"/>
              </a:spcAft>
              <a:buClr>
                <a:schemeClr val="dk1"/>
              </a:buClr>
              <a:buFont typeface="Helvetica Neue"/>
              <a:buChar char="•"/>
              <a:defRPr/>
            </a:lvl5pPr>
            <a:lvl6pPr indent="-142239" lvl="5" marL="2514600" rtl="0" algn="l">
              <a:spcBef>
                <a:spcPts val="320"/>
              </a:spcBef>
              <a:spcAft>
                <a:spcPts val="0"/>
              </a:spcAft>
              <a:buClr>
                <a:schemeClr val="dk1"/>
              </a:buClr>
              <a:buFont typeface="Helvetica Neue"/>
              <a:buChar char="•"/>
              <a:defRPr/>
            </a:lvl6pPr>
            <a:lvl7pPr indent="-142239" lvl="6" marL="2971800" rtl="0" algn="l">
              <a:spcBef>
                <a:spcPts val="320"/>
              </a:spcBef>
              <a:spcAft>
                <a:spcPts val="0"/>
              </a:spcAft>
              <a:buClr>
                <a:schemeClr val="dk1"/>
              </a:buClr>
              <a:buFont typeface="Helvetica Neue"/>
              <a:buChar char="•"/>
              <a:defRPr/>
            </a:lvl7pPr>
            <a:lvl8pPr indent="-142240" lvl="7" marL="3429000" rtl="0" algn="l">
              <a:spcBef>
                <a:spcPts val="320"/>
              </a:spcBef>
              <a:spcAft>
                <a:spcPts val="0"/>
              </a:spcAft>
              <a:buClr>
                <a:schemeClr val="dk1"/>
              </a:buClr>
              <a:buFont typeface="Helvetica Neue"/>
              <a:buChar char="•"/>
              <a:defRPr/>
            </a:lvl8pPr>
            <a:lvl9pPr indent="-142240" lvl="8" marL="3886200" rtl="0" algn="l">
              <a:spcBef>
                <a:spcPts val="320"/>
              </a:spcBef>
              <a:spcAft>
                <a:spcPts val="0"/>
              </a:spcAft>
              <a:buClr>
                <a:schemeClr val="dk1"/>
              </a:buClr>
              <a:buFont typeface="Helvetica Neue"/>
              <a:buChar char="•"/>
              <a:defRPr/>
            </a:lvl9pPr>
          </a:lstStyle>
          <a:p/>
        </p:txBody>
      </p:sp>
      <p:sp>
        <p:nvSpPr>
          <p:cNvPr id="85" name="Shape 85"/>
          <p:cNvSpPr txBox="1"/>
          <p:nvPr>
            <p:ph idx="11" type="ftr"/>
          </p:nvPr>
        </p:nvSpPr>
        <p:spPr>
          <a:xfrm>
            <a:off x="1219200" y="6248400"/>
            <a:ext cx="5486399" cy="457200"/>
          </a:xfrm>
          <a:prstGeom prst="rect">
            <a:avLst/>
          </a:prstGeom>
          <a:noFill/>
          <a:ln>
            <a:noFill/>
          </a:ln>
        </p:spPr>
        <p:txBody>
          <a:bodyPr anchorCtr="0" anchor="b" bIns="91425" lIns="91425" rIns="91425" tIns="91425"/>
          <a:lstStyle>
            <a:lvl1pPr indent="0" lvl="0" marL="0" marR="0" rtl="0" algn="l">
              <a:spcBef>
                <a:spcPts val="0"/>
              </a:spcBef>
              <a:defRPr/>
            </a:lvl1pPr>
            <a:lvl2pPr indent="0" lvl="1" marL="0" marR="0" rtl="0" algn="l">
              <a:spcBef>
                <a:spcPts val="0"/>
              </a:spcBef>
              <a:defRPr/>
            </a:lvl2pPr>
            <a:lvl3pPr indent="0" lvl="2" marL="0" marR="0" rtl="0" algn="l">
              <a:spcBef>
                <a:spcPts val="0"/>
              </a:spcBef>
              <a:defRPr/>
            </a:lvl3pPr>
            <a:lvl4pPr indent="0" lvl="3" marL="0" marR="0" rtl="0" algn="l">
              <a:spcBef>
                <a:spcPts val="0"/>
              </a:spcBef>
              <a:defRPr/>
            </a:lvl4pPr>
            <a:lvl5pPr indent="0" lvl="4" marL="0" marR="0" rtl="0" algn="l">
              <a:spcBef>
                <a:spcPts val="0"/>
              </a:spcBef>
              <a:defRPr/>
            </a:lvl5pPr>
            <a:lvl6pPr indent="0" lvl="5" marL="0" marR="0" rtl="0" algn="l">
              <a:spcBef>
                <a:spcPts val="0"/>
              </a:spcBef>
              <a:defRPr/>
            </a:lvl6pPr>
            <a:lvl7pPr indent="0" lvl="6" marL="0" marR="0" rtl="0" algn="l">
              <a:spcBef>
                <a:spcPts val="0"/>
              </a:spcBef>
              <a:defRPr/>
            </a:lvl7pPr>
            <a:lvl8pPr indent="0" lvl="7" marL="0" marR="0" rtl="0" algn="l">
              <a:spcBef>
                <a:spcPts val="0"/>
              </a:spcBef>
              <a:defRPr/>
            </a:lvl8pPr>
            <a:lvl9pPr indent="0" lvl="8" marL="0" marR="0" rtl="0" algn="l">
              <a:spcBef>
                <a:spcPts val="0"/>
              </a:spcBef>
              <a:defRPr/>
            </a:lvl9pPr>
          </a:lstStyle>
          <a:p/>
        </p:txBody>
      </p:sp>
      <p:sp>
        <p:nvSpPr>
          <p:cNvPr id="86" name="Shape 86"/>
          <p:cNvSpPr txBox="1"/>
          <p:nvPr>
            <p:ph idx="12" type="sldNum"/>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
  <p:cSld name="Title Slide">
    <p:spTree>
      <p:nvGrpSpPr>
        <p:cNvPr id="201" name="Shape 201"/>
        <p:cNvGrpSpPr/>
        <p:nvPr/>
      </p:nvGrpSpPr>
      <p:grpSpPr>
        <a:xfrm>
          <a:off x="0" y="0"/>
          <a:ext cx="0" cy="0"/>
          <a:chOff x="0" y="0"/>
          <a:chExt cx="0" cy="0"/>
        </a:xfrm>
      </p:grpSpPr>
      <p:sp>
        <p:nvSpPr>
          <p:cNvPr id="202" name="Shape 202"/>
          <p:cNvSpPr txBox="1"/>
          <p:nvPr>
            <p:ph type="ctrTitle"/>
          </p:nvPr>
        </p:nvSpPr>
        <p:spPr>
          <a:xfrm>
            <a:off x="779462" y="1447800"/>
            <a:ext cx="7678736" cy="1081088"/>
          </a:xfrm>
          <a:prstGeom prst="rect">
            <a:avLst/>
          </a:prstGeom>
          <a:noFill/>
          <a:ln>
            <a:noFill/>
          </a:ln>
        </p:spPr>
        <p:txBody>
          <a:bodyPr anchorCtr="0" anchor="b" bIns="91425" lIns="91425" rIns="91425" tIns="91425"/>
          <a:lstStyle>
            <a:lvl1pPr indent="0" lvl="0" marL="0" marR="0" rtl="0" algn="r">
              <a:spcBef>
                <a:spcPts val="0"/>
              </a:spcBef>
              <a:spcAft>
                <a:spcPts val="0"/>
              </a:spcAft>
              <a:defRPr/>
            </a:lvl1pPr>
            <a:lvl2pPr indent="0" lvl="1" marL="0" marR="0" rtl="0" algn="l">
              <a:spcBef>
                <a:spcPts val="0"/>
              </a:spcBef>
              <a:spcAft>
                <a:spcPts val="0"/>
              </a:spcAft>
              <a:defRPr/>
            </a:lvl2pPr>
            <a:lvl3pPr indent="0" lvl="2" marL="0" marR="0" rtl="0" algn="l">
              <a:spcBef>
                <a:spcPts val="0"/>
              </a:spcBef>
              <a:spcAft>
                <a:spcPts val="0"/>
              </a:spcAft>
              <a:defRPr/>
            </a:lvl3pPr>
            <a:lvl4pPr indent="0" lvl="3" marL="0" marR="0" rtl="0" algn="l">
              <a:spcBef>
                <a:spcPts val="0"/>
              </a:spcBef>
              <a:spcAft>
                <a:spcPts val="0"/>
              </a:spcAft>
              <a:defRPr/>
            </a:lvl4pPr>
            <a:lvl5pPr indent="0" lvl="4" marL="0" marR="0" rtl="0" algn="l">
              <a:spcBef>
                <a:spcPts val="0"/>
              </a:spcBef>
              <a:spcAft>
                <a:spcPts val="0"/>
              </a:spcAft>
              <a:defRPr/>
            </a:lvl5pPr>
            <a:lvl6pPr indent="0" lvl="5" marL="457200" marR="0" rtl="0" algn="l">
              <a:spcBef>
                <a:spcPts val="0"/>
              </a:spcBef>
              <a:spcAft>
                <a:spcPts val="0"/>
              </a:spcAft>
              <a:defRPr/>
            </a:lvl6pPr>
            <a:lvl7pPr indent="0" lvl="6" marL="914400" marR="0" rtl="0" algn="l">
              <a:spcBef>
                <a:spcPts val="0"/>
              </a:spcBef>
              <a:spcAft>
                <a:spcPts val="0"/>
              </a:spcAft>
              <a:defRPr/>
            </a:lvl7pPr>
            <a:lvl8pPr indent="0" lvl="7" marL="1371600" marR="0" rtl="0" algn="l">
              <a:spcBef>
                <a:spcPts val="0"/>
              </a:spcBef>
              <a:spcAft>
                <a:spcPts val="0"/>
              </a:spcAft>
              <a:defRPr/>
            </a:lvl8pPr>
            <a:lvl9pPr indent="0" lvl="8" marL="1828800" marR="0" rtl="0" algn="l">
              <a:spcBef>
                <a:spcPts val="0"/>
              </a:spcBef>
              <a:spcAft>
                <a:spcPts val="0"/>
              </a:spcAft>
              <a:defRPr/>
            </a:lvl9pPr>
          </a:lstStyle>
          <a:p/>
        </p:txBody>
      </p:sp>
      <p:sp>
        <p:nvSpPr>
          <p:cNvPr id="203" name="Shape 203"/>
          <p:cNvSpPr txBox="1"/>
          <p:nvPr>
            <p:ph idx="1" type="subTitle"/>
          </p:nvPr>
        </p:nvSpPr>
        <p:spPr>
          <a:xfrm>
            <a:off x="4021137" y="2860675"/>
            <a:ext cx="4437062" cy="3114675"/>
          </a:xfrm>
          <a:prstGeom prst="rect">
            <a:avLst/>
          </a:prstGeom>
          <a:noFill/>
          <a:ln>
            <a:noFill/>
          </a:ln>
        </p:spPr>
        <p:txBody>
          <a:bodyPr anchorCtr="0" anchor="t" bIns="91425" lIns="91425" rIns="91425" tIns="91425"/>
          <a:lstStyle>
            <a:lvl1pPr indent="0" lvl="0" marL="0" marR="0" rtl="0" algn="l">
              <a:spcBef>
                <a:spcPts val="480"/>
              </a:spcBef>
              <a:spcAft>
                <a:spcPts val="0"/>
              </a:spcAft>
              <a:buClr>
                <a:schemeClr val="folHlink"/>
              </a:buClr>
              <a:buFont typeface="Noto Symbol"/>
              <a:buNone/>
              <a:defRPr/>
            </a:lvl1pPr>
            <a:lvl2pPr indent="-196850" lvl="1" marL="742950" marR="0" rtl="0" algn="l">
              <a:spcBef>
                <a:spcPts val="400"/>
              </a:spcBef>
              <a:spcAft>
                <a:spcPts val="0"/>
              </a:spcAft>
              <a:buClr>
                <a:schemeClr val="folHlink"/>
              </a:buClr>
              <a:buFont typeface="Noto Symbol"/>
              <a:buChar char="■"/>
              <a:defRPr/>
            </a:lvl2pPr>
            <a:lvl3pPr indent="-114300" lvl="2" marL="1143000" marR="0" rtl="0" algn="l">
              <a:spcBef>
                <a:spcPts val="360"/>
              </a:spcBef>
              <a:spcAft>
                <a:spcPts val="0"/>
              </a:spcAft>
              <a:buClr>
                <a:schemeClr val="dk2"/>
              </a:buClr>
              <a:buFont typeface="Helvetica Neue"/>
              <a:buChar char="•"/>
              <a:defRPr/>
            </a:lvl3pPr>
            <a:lvl4pPr indent="-127000" lvl="3" marL="1600200" marR="0" rtl="0" algn="l">
              <a:spcBef>
                <a:spcPts val="320"/>
              </a:spcBef>
              <a:spcAft>
                <a:spcPts val="0"/>
              </a:spcAft>
              <a:buClr>
                <a:schemeClr val="hlink"/>
              </a:buClr>
              <a:buFont typeface="Helvetica Neue"/>
              <a:buChar char="•"/>
              <a:defRPr/>
            </a:lvl4pPr>
            <a:lvl5pPr indent="-142239" lvl="4" marL="2057400" marR="0" rtl="0" algn="l">
              <a:spcBef>
                <a:spcPts val="320"/>
              </a:spcBef>
              <a:spcAft>
                <a:spcPts val="0"/>
              </a:spcAft>
              <a:buClr>
                <a:schemeClr val="dk1"/>
              </a:buClr>
              <a:buFont typeface="Helvetica Neue"/>
              <a:buChar char="•"/>
              <a:defRPr/>
            </a:lvl5pPr>
            <a:lvl6pPr indent="-142239" lvl="5" marL="2514600" marR="0" rtl="0" algn="l">
              <a:spcBef>
                <a:spcPts val="320"/>
              </a:spcBef>
              <a:spcAft>
                <a:spcPts val="0"/>
              </a:spcAft>
              <a:buClr>
                <a:schemeClr val="dk1"/>
              </a:buClr>
              <a:buFont typeface="Helvetica Neue"/>
              <a:buChar char="•"/>
              <a:defRPr/>
            </a:lvl6pPr>
            <a:lvl7pPr indent="-142239" lvl="6" marL="2971800" marR="0" rtl="0" algn="l">
              <a:spcBef>
                <a:spcPts val="320"/>
              </a:spcBef>
              <a:spcAft>
                <a:spcPts val="0"/>
              </a:spcAft>
              <a:buClr>
                <a:schemeClr val="dk1"/>
              </a:buClr>
              <a:buFont typeface="Helvetica Neue"/>
              <a:buChar char="•"/>
              <a:defRPr/>
            </a:lvl7pPr>
            <a:lvl8pPr indent="-142240" lvl="7" marL="3429000" marR="0" rtl="0" algn="l">
              <a:spcBef>
                <a:spcPts val="320"/>
              </a:spcBef>
              <a:spcAft>
                <a:spcPts val="0"/>
              </a:spcAft>
              <a:buClr>
                <a:schemeClr val="dk1"/>
              </a:buClr>
              <a:buFont typeface="Helvetica Neue"/>
              <a:buChar char="•"/>
              <a:defRPr/>
            </a:lvl8pPr>
            <a:lvl9pPr indent="-142240" lvl="8" marL="3886200" marR="0" rtl="0" algn="l">
              <a:spcBef>
                <a:spcPts val="320"/>
              </a:spcBef>
              <a:spcAft>
                <a:spcPts val="0"/>
              </a:spcAft>
              <a:buClr>
                <a:schemeClr val="dk1"/>
              </a:buClr>
              <a:buFont typeface="Helvetica Neue"/>
              <a:buChar char="•"/>
              <a:defRPr/>
            </a:lvl9pPr>
          </a:lstStyle>
          <a:p/>
        </p:txBody>
      </p:sp>
      <p:sp>
        <p:nvSpPr>
          <p:cNvPr id="204" name="Shape 204"/>
          <p:cNvSpPr txBox="1"/>
          <p:nvPr>
            <p:ph idx="10" type="dt"/>
          </p:nvPr>
        </p:nvSpPr>
        <p:spPr>
          <a:xfrm>
            <a:off x="685800" y="6248400"/>
            <a:ext cx="1904999" cy="457200"/>
          </a:xfrm>
          <a:prstGeom prst="rect">
            <a:avLst/>
          </a:prstGeom>
          <a:noFill/>
          <a:ln>
            <a:noFill/>
          </a:ln>
        </p:spPr>
        <p:txBody>
          <a:bodyPr anchorCtr="0" anchor="b" bIns="91425" lIns="91425" rIns="91425" tIns="91425"/>
          <a:lstStyle>
            <a:lvl1pPr indent="0" lvl="0" marL="0" marR="0" rtl="0" algn="l">
              <a:spcBef>
                <a:spcPts val="0"/>
              </a:spcBef>
              <a:defRPr/>
            </a:lvl1pPr>
            <a:lvl2pPr indent="0" lvl="1" marL="457200" marR="0" rtl="0" algn="l">
              <a:spcBef>
                <a:spcPts val="0"/>
              </a:spcBef>
              <a:defRPr/>
            </a:lvl2pPr>
            <a:lvl3pPr indent="0" lvl="2" marL="914400" marR="0" rtl="0" algn="l">
              <a:spcBef>
                <a:spcPts val="0"/>
              </a:spcBef>
              <a:defRPr/>
            </a:lvl3pPr>
            <a:lvl4pPr indent="0" lvl="3" marL="1371600" marR="0" rtl="0" algn="l">
              <a:spcBef>
                <a:spcPts val="0"/>
              </a:spcBef>
              <a:defRPr/>
            </a:lvl4pPr>
            <a:lvl5pPr indent="0" lvl="4" marL="1828800" marR="0" rtl="0" algn="l">
              <a:spcBef>
                <a:spcPts val="0"/>
              </a:spcBef>
              <a:defRPr/>
            </a:lvl5pPr>
            <a:lvl6pPr indent="0" lvl="5" marL="2286000" marR="0" rtl="0" algn="l">
              <a:spcBef>
                <a:spcPts val="0"/>
              </a:spcBef>
              <a:defRPr/>
            </a:lvl6pPr>
            <a:lvl7pPr indent="0" lvl="6" marL="2743200" marR="0" rtl="0" algn="l">
              <a:spcBef>
                <a:spcPts val="0"/>
              </a:spcBef>
              <a:defRPr/>
            </a:lvl7pPr>
            <a:lvl8pPr indent="0" lvl="7" marL="3200400" marR="0" rtl="0" algn="l">
              <a:spcBef>
                <a:spcPts val="0"/>
              </a:spcBef>
              <a:defRPr/>
            </a:lvl8pPr>
            <a:lvl9pPr indent="0" lvl="8" marL="3657600" marR="0" rtl="0" algn="l">
              <a:spcBef>
                <a:spcPts val="0"/>
              </a:spcBef>
              <a:defRPr/>
            </a:lvl9pPr>
          </a:lstStyle>
          <a:p/>
        </p:txBody>
      </p:sp>
      <p:sp>
        <p:nvSpPr>
          <p:cNvPr id="205" name="Shape 205"/>
          <p:cNvSpPr txBox="1"/>
          <p:nvPr>
            <p:ph idx="11" type="ftr"/>
          </p:nvPr>
        </p:nvSpPr>
        <p:spPr>
          <a:xfrm>
            <a:off x="3124200" y="6248400"/>
            <a:ext cx="2895600" cy="457200"/>
          </a:xfrm>
          <a:prstGeom prst="rect">
            <a:avLst/>
          </a:prstGeom>
          <a:noFill/>
          <a:ln>
            <a:noFill/>
          </a:ln>
        </p:spPr>
        <p:txBody>
          <a:bodyPr anchorCtr="0" anchor="b" bIns="91425" lIns="91425" rIns="91425" tIns="91425"/>
          <a:lstStyle>
            <a:lvl1pPr indent="0" lvl="0" marL="0" marR="0" rtl="0" algn="l">
              <a:spcBef>
                <a:spcPts val="0"/>
              </a:spcBef>
              <a:defRPr/>
            </a:lvl1pPr>
            <a:lvl2pPr indent="0" lvl="1" marL="457200" marR="0" rtl="0" algn="l">
              <a:spcBef>
                <a:spcPts val="0"/>
              </a:spcBef>
              <a:defRPr/>
            </a:lvl2pPr>
            <a:lvl3pPr indent="0" lvl="2" marL="914400" marR="0" rtl="0" algn="l">
              <a:spcBef>
                <a:spcPts val="0"/>
              </a:spcBef>
              <a:defRPr/>
            </a:lvl3pPr>
            <a:lvl4pPr indent="0" lvl="3" marL="1371600" marR="0" rtl="0" algn="l">
              <a:spcBef>
                <a:spcPts val="0"/>
              </a:spcBef>
              <a:defRPr/>
            </a:lvl4pPr>
            <a:lvl5pPr indent="0" lvl="4" marL="1828800" marR="0" rtl="0" algn="l">
              <a:spcBef>
                <a:spcPts val="0"/>
              </a:spcBef>
              <a:defRPr/>
            </a:lvl5pPr>
            <a:lvl6pPr indent="0" lvl="5" marL="2286000" marR="0" rtl="0" algn="l">
              <a:spcBef>
                <a:spcPts val="0"/>
              </a:spcBef>
              <a:defRPr/>
            </a:lvl6pPr>
            <a:lvl7pPr indent="0" lvl="6" marL="2743200" marR="0" rtl="0" algn="l">
              <a:spcBef>
                <a:spcPts val="0"/>
              </a:spcBef>
              <a:defRPr/>
            </a:lvl7pPr>
            <a:lvl8pPr indent="0" lvl="7" marL="3200400" marR="0" rtl="0" algn="l">
              <a:spcBef>
                <a:spcPts val="0"/>
              </a:spcBef>
              <a:defRPr/>
            </a:lvl8pPr>
            <a:lvl9pPr indent="0" lvl="8" marL="3657600" marR="0" rtl="0" algn="l">
              <a:spcBef>
                <a:spcPts val="0"/>
              </a:spcBef>
              <a:defRPr/>
            </a:lvl9pPr>
          </a:lstStyle>
          <a:p/>
        </p:txBody>
      </p:sp>
      <p:sp>
        <p:nvSpPr>
          <p:cNvPr id="206" name="Shape 206"/>
          <p:cNvSpPr txBox="1"/>
          <p:nvPr>
            <p:ph idx="12" type="sldNum"/>
          </p:nvPr>
        </p:nvSpPr>
        <p:spPr>
          <a:xfrm>
            <a:off x="6553200" y="6248400"/>
            <a:ext cx="1904999"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400" u="none" cap="none" strike="noStrike">
                <a:solidFill>
                  <a:schemeClr val="dk1"/>
                </a:solidFill>
                <a:latin typeface="Helvetica Neue"/>
                <a:ea typeface="Helvetica Neue"/>
                <a:cs typeface="Helvetica Neue"/>
                <a:sym typeface="Helvetica Neue"/>
              </a:rPr>
              <a:t>‹#›</a:t>
            </a:fl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vertTx">
  <p:cSld name="Title and Vertical Text">
    <p:spTree>
      <p:nvGrpSpPr>
        <p:cNvPr id="87" name="Shape 87"/>
        <p:cNvGrpSpPr/>
        <p:nvPr/>
      </p:nvGrpSpPr>
      <p:grpSpPr>
        <a:xfrm>
          <a:off x="0" y="0"/>
          <a:ext cx="0" cy="0"/>
          <a:chOff x="0" y="0"/>
          <a:chExt cx="0" cy="0"/>
        </a:xfrm>
      </p:grpSpPr>
      <p:sp>
        <p:nvSpPr>
          <p:cNvPr id="88" name="Shape 88"/>
          <p:cNvSpPr txBox="1"/>
          <p:nvPr>
            <p:ph type="title"/>
          </p:nvPr>
        </p:nvSpPr>
        <p:spPr>
          <a:xfrm>
            <a:off x="1219200" y="990600"/>
            <a:ext cx="6705599" cy="633412"/>
          </a:xfrm>
          <a:prstGeom prst="rect">
            <a:avLst/>
          </a:prstGeom>
          <a:noFill/>
          <a:ln>
            <a:noFill/>
          </a:ln>
        </p:spPr>
        <p:txBody>
          <a:bodyPr anchorCtr="0" anchor="b" bIns="91425" lIns="91425" rIns="91425" tIns="91425"/>
          <a:lstStyle>
            <a:lvl1pPr lvl="0" rtl="0" algn="l">
              <a:spcBef>
                <a:spcPts val="0"/>
              </a:spcBef>
              <a:spcAft>
                <a:spcPts val="0"/>
              </a:spcAft>
              <a:defRPr/>
            </a:lvl1pPr>
            <a:lvl2pPr lvl="1" rtl="0" algn="l">
              <a:spcBef>
                <a:spcPts val="0"/>
              </a:spcBef>
              <a:spcAft>
                <a:spcPts val="0"/>
              </a:spcAft>
              <a:defRPr/>
            </a:lvl2pPr>
            <a:lvl3pPr lvl="2" rtl="0" algn="l">
              <a:spcBef>
                <a:spcPts val="0"/>
              </a:spcBef>
              <a:spcAft>
                <a:spcPts val="0"/>
              </a:spcAft>
              <a:defRPr/>
            </a:lvl3pPr>
            <a:lvl4pPr lvl="3" rtl="0" algn="l">
              <a:spcBef>
                <a:spcPts val="0"/>
              </a:spcBef>
              <a:spcAft>
                <a:spcPts val="0"/>
              </a:spcAft>
              <a:defRPr/>
            </a:lvl4pPr>
            <a:lvl5pPr lvl="4" rtl="0" algn="l">
              <a:spcBef>
                <a:spcPts val="0"/>
              </a:spcBef>
              <a:spcAft>
                <a:spcPts val="0"/>
              </a:spcAft>
              <a:defRPr/>
            </a:lvl5pPr>
            <a:lvl6pPr lvl="5" marL="457200" rtl="0" algn="l">
              <a:spcBef>
                <a:spcPts val="0"/>
              </a:spcBef>
              <a:spcAft>
                <a:spcPts val="0"/>
              </a:spcAft>
              <a:defRPr/>
            </a:lvl6pPr>
            <a:lvl7pPr lvl="6" marL="914400" rtl="0" algn="l">
              <a:spcBef>
                <a:spcPts val="0"/>
              </a:spcBef>
              <a:spcAft>
                <a:spcPts val="0"/>
              </a:spcAft>
              <a:defRPr/>
            </a:lvl7pPr>
            <a:lvl8pPr lvl="7" marL="1371600" rtl="0" algn="l">
              <a:spcBef>
                <a:spcPts val="0"/>
              </a:spcBef>
              <a:spcAft>
                <a:spcPts val="0"/>
              </a:spcAft>
              <a:defRPr/>
            </a:lvl8pPr>
            <a:lvl9pPr lvl="8" marL="1828800" rtl="0" algn="l">
              <a:spcBef>
                <a:spcPts val="0"/>
              </a:spcBef>
              <a:spcAft>
                <a:spcPts val="0"/>
              </a:spcAft>
              <a:defRPr/>
            </a:lvl9pPr>
          </a:lstStyle>
          <a:p/>
        </p:txBody>
      </p:sp>
      <p:sp>
        <p:nvSpPr>
          <p:cNvPr id="89" name="Shape 89"/>
          <p:cNvSpPr txBox="1"/>
          <p:nvPr>
            <p:ph idx="1" type="body"/>
          </p:nvPr>
        </p:nvSpPr>
        <p:spPr>
          <a:xfrm rot="5400000">
            <a:off x="3200400" y="533400"/>
            <a:ext cx="4190999" cy="6934199"/>
          </a:xfrm>
          <a:prstGeom prst="rect">
            <a:avLst/>
          </a:prstGeom>
          <a:noFill/>
          <a:ln>
            <a:noFill/>
          </a:ln>
        </p:spPr>
        <p:txBody>
          <a:bodyPr anchorCtr="0" anchor="t" bIns="91425" lIns="91425" rIns="91425" tIns="91425"/>
          <a:lstStyle>
            <a:lvl1pPr indent="-228600" lvl="0" marL="342900" rtl="0" algn="l">
              <a:spcBef>
                <a:spcPts val="480"/>
              </a:spcBef>
              <a:spcAft>
                <a:spcPts val="0"/>
              </a:spcAft>
              <a:buClr>
                <a:schemeClr val="folHlink"/>
              </a:buClr>
              <a:buFont typeface="Noto Symbol"/>
              <a:buChar char="■"/>
              <a:defRPr/>
            </a:lvl1pPr>
            <a:lvl2pPr indent="-196850" lvl="1" marL="742950" rtl="0" algn="l">
              <a:spcBef>
                <a:spcPts val="400"/>
              </a:spcBef>
              <a:spcAft>
                <a:spcPts val="0"/>
              </a:spcAft>
              <a:buClr>
                <a:schemeClr val="folHlink"/>
              </a:buClr>
              <a:buFont typeface="Noto Symbol"/>
              <a:buChar char="■"/>
              <a:defRPr/>
            </a:lvl2pPr>
            <a:lvl3pPr indent="-114300" lvl="2" marL="1143000" rtl="0" algn="l">
              <a:spcBef>
                <a:spcPts val="360"/>
              </a:spcBef>
              <a:spcAft>
                <a:spcPts val="0"/>
              </a:spcAft>
              <a:buClr>
                <a:schemeClr val="dk2"/>
              </a:buClr>
              <a:buFont typeface="Helvetica Neue"/>
              <a:buChar char="•"/>
              <a:defRPr/>
            </a:lvl3pPr>
            <a:lvl4pPr indent="-127000" lvl="3" marL="1600200" rtl="0" algn="l">
              <a:spcBef>
                <a:spcPts val="320"/>
              </a:spcBef>
              <a:spcAft>
                <a:spcPts val="0"/>
              </a:spcAft>
              <a:buClr>
                <a:schemeClr val="hlink"/>
              </a:buClr>
              <a:buFont typeface="Helvetica Neue"/>
              <a:buChar char="•"/>
              <a:defRPr/>
            </a:lvl4pPr>
            <a:lvl5pPr indent="-142239" lvl="4" marL="2057400" rtl="0" algn="l">
              <a:spcBef>
                <a:spcPts val="320"/>
              </a:spcBef>
              <a:spcAft>
                <a:spcPts val="0"/>
              </a:spcAft>
              <a:buClr>
                <a:schemeClr val="dk1"/>
              </a:buClr>
              <a:buFont typeface="Helvetica Neue"/>
              <a:buChar char="•"/>
              <a:defRPr/>
            </a:lvl5pPr>
            <a:lvl6pPr indent="-142239" lvl="5" marL="2514600" rtl="0" algn="l">
              <a:spcBef>
                <a:spcPts val="320"/>
              </a:spcBef>
              <a:spcAft>
                <a:spcPts val="0"/>
              </a:spcAft>
              <a:buClr>
                <a:schemeClr val="dk1"/>
              </a:buClr>
              <a:buFont typeface="Helvetica Neue"/>
              <a:buChar char="•"/>
              <a:defRPr/>
            </a:lvl6pPr>
            <a:lvl7pPr indent="-142239" lvl="6" marL="2971800" rtl="0" algn="l">
              <a:spcBef>
                <a:spcPts val="320"/>
              </a:spcBef>
              <a:spcAft>
                <a:spcPts val="0"/>
              </a:spcAft>
              <a:buClr>
                <a:schemeClr val="dk1"/>
              </a:buClr>
              <a:buFont typeface="Helvetica Neue"/>
              <a:buChar char="•"/>
              <a:defRPr/>
            </a:lvl7pPr>
            <a:lvl8pPr indent="-142240" lvl="7" marL="3429000" rtl="0" algn="l">
              <a:spcBef>
                <a:spcPts val="320"/>
              </a:spcBef>
              <a:spcAft>
                <a:spcPts val="0"/>
              </a:spcAft>
              <a:buClr>
                <a:schemeClr val="dk1"/>
              </a:buClr>
              <a:buFont typeface="Helvetica Neue"/>
              <a:buChar char="•"/>
              <a:defRPr/>
            </a:lvl8pPr>
            <a:lvl9pPr indent="-142240" lvl="8" marL="3886200" rtl="0" algn="l">
              <a:spcBef>
                <a:spcPts val="320"/>
              </a:spcBef>
              <a:spcAft>
                <a:spcPts val="0"/>
              </a:spcAft>
              <a:buClr>
                <a:schemeClr val="dk1"/>
              </a:buClr>
              <a:buFont typeface="Helvetica Neue"/>
              <a:buChar char="•"/>
              <a:defRPr/>
            </a:lvl9pPr>
          </a:lstStyle>
          <a:p/>
        </p:txBody>
      </p:sp>
      <p:sp>
        <p:nvSpPr>
          <p:cNvPr id="90" name="Shape 90"/>
          <p:cNvSpPr txBox="1"/>
          <p:nvPr>
            <p:ph idx="11" type="ftr"/>
          </p:nvPr>
        </p:nvSpPr>
        <p:spPr>
          <a:xfrm>
            <a:off x="1219200" y="6248400"/>
            <a:ext cx="5486399" cy="457200"/>
          </a:xfrm>
          <a:prstGeom prst="rect">
            <a:avLst/>
          </a:prstGeom>
          <a:noFill/>
          <a:ln>
            <a:noFill/>
          </a:ln>
        </p:spPr>
        <p:txBody>
          <a:bodyPr anchorCtr="0" anchor="b" bIns="91425" lIns="91425" rIns="91425" tIns="91425"/>
          <a:lstStyle>
            <a:lvl1pPr indent="0" lvl="0" marL="0" marR="0" rtl="0" algn="l">
              <a:spcBef>
                <a:spcPts val="0"/>
              </a:spcBef>
              <a:defRPr/>
            </a:lvl1pPr>
            <a:lvl2pPr indent="0" lvl="1" marL="0" marR="0" rtl="0" algn="l">
              <a:spcBef>
                <a:spcPts val="0"/>
              </a:spcBef>
              <a:defRPr/>
            </a:lvl2pPr>
            <a:lvl3pPr indent="0" lvl="2" marL="0" marR="0" rtl="0" algn="l">
              <a:spcBef>
                <a:spcPts val="0"/>
              </a:spcBef>
              <a:defRPr/>
            </a:lvl3pPr>
            <a:lvl4pPr indent="0" lvl="3" marL="0" marR="0" rtl="0" algn="l">
              <a:spcBef>
                <a:spcPts val="0"/>
              </a:spcBef>
              <a:defRPr/>
            </a:lvl4pPr>
            <a:lvl5pPr indent="0" lvl="4" marL="0" marR="0" rtl="0" algn="l">
              <a:spcBef>
                <a:spcPts val="0"/>
              </a:spcBef>
              <a:defRPr/>
            </a:lvl5pPr>
            <a:lvl6pPr indent="0" lvl="5" marL="0" marR="0" rtl="0" algn="l">
              <a:spcBef>
                <a:spcPts val="0"/>
              </a:spcBef>
              <a:defRPr/>
            </a:lvl6pPr>
            <a:lvl7pPr indent="0" lvl="6" marL="0" marR="0" rtl="0" algn="l">
              <a:spcBef>
                <a:spcPts val="0"/>
              </a:spcBef>
              <a:defRPr/>
            </a:lvl7pPr>
            <a:lvl8pPr indent="0" lvl="7" marL="0" marR="0" rtl="0" algn="l">
              <a:spcBef>
                <a:spcPts val="0"/>
              </a:spcBef>
              <a:defRPr/>
            </a:lvl8pPr>
            <a:lvl9pPr indent="0" lvl="8" marL="0" marR="0" rtl="0" algn="l">
              <a:spcBef>
                <a:spcPts val="0"/>
              </a:spcBef>
              <a:defRPr/>
            </a:lvl9pPr>
          </a:lstStyle>
          <a:p/>
        </p:txBody>
      </p:sp>
      <p:sp>
        <p:nvSpPr>
          <p:cNvPr id="91" name="Shape 91"/>
          <p:cNvSpPr txBox="1"/>
          <p:nvPr>
            <p:ph idx="12" type="sldNum"/>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picTx">
  <p:cSld name="Picture with Caption">
    <p:spTree>
      <p:nvGrpSpPr>
        <p:cNvPr id="92" name="Shape 92"/>
        <p:cNvGrpSpPr/>
        <p:nvPr/>
      </p:nvGrpSpPr>
      <p:grpSpPr>
        <a:xfrm>
          <a:off x="0" y="0"/>
          <a:ext cx="0" cy="0"/>
          <a:chOff x="0" y="0"/>
          <a:chExt cx="0" cy="0"/>
        </a:xfrm>
      </p:grpSpPr>
      <p:sp>
        <p:nvSpPr>
          <p:cNvPr id="93" name="Shape 93"/>
          <p:cNvSpPr txBox="1"/>
          <p:nvPr>
            <p:ph type="title"/>
          </p:nvPr>
        </p:nvSpPr>
        <p:spPr>
          <a:xfrm>
            <a:off x="1792288" y="4800600"/>
            <a:ext cx="5486399" cy="566737"/>
          </a:xfrm>
          <a:prstGeom prst="rect">
            <a:avLst/>
          </a:prstGeom>
          <a:noFill/>
          <a:ln>
            <a:noFill/>
          </a:ln>
        </p:spPr>
        <p:txBody>
          <a:bodyPr anchorCtr="0" anchor="b" bIns="91425" lIns="91425" rIns="91425" tIns="91425"/>
          <a:lstStyle>
            <a:lvl1pPr lvl="0" rtl="0" algn="l">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94" name="Shape 94"/>
          <p:cNvSpPr/>
          <p:nvPr>
            <p:ph idx="2" type="pic"/>
          </p:nvPr>
        </p:nvSpPr>
        <p:spPr>
          <a:xfrm>
            <a:off x="1792288" y="612775"/>
            <a:ext cx="5486399" cy="4114800"/>
          </a:xfrm>
          <a:prstGeom prst="rect">
            <a:avLst/>
          </a:prstGeom>
          <a:noFill/>
          <a:ln>
            <a:noFill/>
          </a:ln>
        </p:spPr>
      </p:sp>
      <p:sp>
        <p:nvSpPr>
          <p:cNvPr id="95" name="Shape 95"/>
          <p:cNvSpPr txBox="1"/>
          <p:nvPr>
            <p:ph idx="1" type="body"/>
          </p:nvPr>
        </p:nvSpPr>
        <p:spPr>
          <a:xfrm>
            <a:off x="1792288" y="5367337"/>
            <a:ext cx="5486399" cy="804861"/>
          </a:xfrm>
          <a:prstGeom prst="rect">
            <a:avLst/>
          </a:prstGeom>
          <a:noFill/>
          <a:ln>
            <a:noFill/>
          </a:ln>
        </p:spPr>
        <p:txBody>
          <a:bodyPr anchorCtr="0" anchor="t" bIns="91425" lIns="91425" rIns="91425" tIns="91425"/>
          <a:lstStyle>
            <a:lvl1pPr indent="0" lvl="0" marL="0" rtl="0">
              <a:spcBef>
                <a:spcPts val="0"/>
              </a:spcBef>
              <a:buFont typeface="Helvetica Neue"/>
              <a:buNone/>
              <a:defRPr/>
            </a:lvl1pPr>
            <a:lvl2pPr indent="0" lvl="1" marL="457200" rtl="0">
              <a:spcBef>
                <a:spcPts val="0"/>
              </a:spcBef>
              <a:buFont typeface="Helvetica Neue"/>
              <a:buNone/>
              <a:defRPr/>
            </a:lvl2pPr>
            <a:lvl3pPr indent="0" lvl="2" marL="914400" rtl="0">
              <a:spcBef>
                <a:spcPts val="0"/>
              </a:spcBef>
              <a:buFont typeface="Helvetica Neue"/>
              <a:buNone/>
              <a:defRPr/>
            </a:lvl3pPr>
            <a:lvl4pPr indent="0" lvl="3" marL="1371600" rtl="0">
              <a:spcBef>
                <a:spcPts val="0"/>
              </a:spcBef>
              <a:buFont typeface="Helvetica Neue"/>
              <a:buNone/>
              <a:defRPr/>
            </a:lvl4pPr>
            <a:lvl5pPr indent="0" lvl="4" marL="1828800" rtl="0">
              <a:spcBef>
                <a:spcPts val="0"/>
              </a:spcBef>
              <a:buFont typeface="Helvetica Neue"/>
              <a:buNone/>
              <a:defRPr/>
            </a:lvl5pPr>
            <a:lvl6pPr indent="0" lvl="5" marL="2286000" rtl="0">
              <a:spcBef>
                <a:spcPts val="0"/>
              </a:spcBef>
              <a:buFont typeface="Helvetica Neue"/>
              <a:buNone/>
              <a:defRPr/>
            </a:lvl6pPr>
            <a:lvl7pPr indent="0" lvl="6" marL="2743200" rtl="0">
              <a:spcBef>
                <a:spcPts val="0"/>
              </a:spcBef>
              <a:buFont typeface="Helvetica Neue"/>
              <a:buNone/>
              <a:defRPr/>
            </a:lvl7pPr>
            <a:lvl8pPr indent="0" lvl="7" marL="3200400" rtl="0">
              <a:spcBef>
                <a:spcPts val="0"/>
              </a:spcBef>
              <a:buFont typeface="Helvetica Neue"/>
              <a:buNone/>
              <a:defRPr/>
            </a:lvl8pPr>
            <a:lvl9pPr indent="0" lvl="8" marL="3657600" rtl="0">
              <a:spcBef>
                <a:spcPts val="0"/>
              </a:spcBef>
              <a:buFont typeface="Helvetica Neue"/>
              <a:buNone/>
              <a:defRPr/>
            </a:lvl9pPr>
          </a:lstStyle>
          <a:p/>
        </p:txBody>
      </p:sp>
      <p:sp>
        <p:nvSpPr>
          <p:cNvPr id="96" name="Shape 96"/>
          <p:cNvSpPr txBox="1"/>
          <p:nvPr>
            <p:ph idx="11" type="ftr"/>
          </p:nvPr>
        </p:nvSpPr>
        <p:spPr>
          <a:xfrm>
            <a:off x="1219200" y="6248400"/>
            <a:ext cx="5486399" cy="457200"/>
          </a:xfrm>
          <a:prstGeom prst="rect">
            <a:avLst/>
          </a:prstGeom>
          <a:noFill/>
          <a:ln>
            <a:noFill/>
          </a:ln>
        </p:spPr>
        <p:txBody>
          <a:bodyPr anchorCtr="0" anchor="b" bIns="91425" lIns="91425" rIns="91425" tIns="91425"/>
          <a:lstStyle>
            <a:lvl1pPr indent="0" lvl="0" marL="0" marR="0" rtl="0" algn="l">
              <a:spcBef>
                <a:spcPts val="0"/>
              </a:spcBef>
              <a:defRPr/>
            </a:lvl1pPr>
            <a:lvl2pPr indent="0" lvl="1" marL="0" marR="0" rtl="0" algn="l">
              <a:spcBef>
                <a:spcPts val="0"/>
              </a:spcBef>
              <a:defRPr/>
            </a:lvl2pPr>
            <a:lvl3pPr indent="0" lvl="2" marL="0" marR="0" rtl="0" algn="l">
              <a:spcBef>
                <a:spcPts val="0"/>
              </a:spcBef>
              <a:defRPr/>
            </a:lvl3pPr>
            <a:lvl4pPr indent="0" lvl="3" marL="0" marR="0" rtl="0" algn="l">
              <a:spcBef>
                <a:spcPts val="0"/>
              </a:spcBef>
              <a:defRPr/>
            </a:lvl4pPr>
            <a:lvl5pPr indent="0" lvl="4" marL="0" marR="0" rtl="0" algn="l">
              <a:spcBef>
                <a:spcPts val="0"/>
              </a:spcBef>
              <a:defRPr/>
            </a:lvl5pPr>
            <a:lvl6pPr indent="0" lvl="5" marL="0" marR="0" rtl="0" algn="l">
              <a:spcBef>
                <a:spcPts val="0"/>
              </a:spcBef>
              <a:defRPr/>
            </a:lvl6pPr>
            <a:lvl7pPr indent="0" lvl="6" marL="0" marR="0" rtl="0" algn="l">
              <a:spcBef>
                <a:spcPts val="0"/>
              </a:spcBef>
              <a:defRPr/>
            </a:lvl7pPr>
            <a:lvl8pPr indent="0" lvl="7" marL="0" marR="0" rtl="0" algn="l">
              <a:spcBef>
                <a:spcPts val="0"/>
              </a:spcBef>
              <a:defRPr/>
            </a:lvl8pPr>
            <a:lvl9pPr indent="0" lvl="8" marL="0" marR="0" rtl="0" algn="l">
              <a:spcBef>
                <a:spcPts val="0"/>
              </a:spcBef>
              <a:defRPr/>
            </a:lvl9pPr>
          </a:lstStyle>
          <a:p/>
        </p:txBody>
      </p:sp>
      <p:sp>
        <p:nvSpPr>
          <p:cNvPr id="97" name="Shape 97"/>
          <p:cNvSpPr txBox="1"/>
          <p:nvPr>
            <p:ph idx="12" type="sldNum"/>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objTx">
  <p:cSld name="Content with Caption">
    <p:spTree>
      <p:nvGrpSpPr>
        <p:cNvPr id="98" name="Shape 98"/>
        <p:cNvGrpSpPr/>
        <p:nvPr/>
      </p:nvGrpSpPr>
      <p:grpSpPr>
        <a:xfrm>
          <a:off x="0" y="0"/>
          <a:ext cx="0" cy="0"/>
          <a:chOff x="0" y="0"/>
          <a:chExt cx="0" cy="0"/>
        </a:xfrm>
      </p:grpSpPr>
      <p:sp>
        <p:nvSpPr>
          <p:cNvPr id="99" name="Shape 99"/>
          <p:cNvSpPr txBox="1"/>
          <p:nvPr>
            <p:ph type="title"/>
          </p:nvPr>
        </p:nvSpPr>
        <p:spPr>
          <a:xfrm>
            <a:off x="457200" y="273050"/>
            <a:ext cx="3008313" cy="1162049"/>
          </a:xfrm>
          <a:prstGeom prst="rect">
            <a:avLst/>
          </a:prstGeom>
          <a:noFill/>
          <a:ln>
            <a:noFill/>
          </a:ln>
        </p:spPr>
        <p:txBody>
          <a:bodyPr anchorCtr="0" anchor="b" bIns="91425" lIns="91425" rIns="91425" tIns="91425"/>
          <a:lstStyle>
            <a:lvl1pPr lvl="0" rtl="0" algn="l">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100" name="Shape 100"/>
          <p:cNvSpPr txBox="1"/>
          <p:nvPr>
            <p:ph idx="1" type="body"/>
          </p:nvPr>
        </p:nvSpPr>
        <p:spPr>
          <a:xfrm>
            <a:off x="3575050" y="273050"/>
            <a:ext cx="5111750" cy="5853112"/>
          </a:xfrm>
          <a:prstGeom prst="rect">
            <a:avLst/>
          </a:prstGeom>
          <a:noFill/>
          <a:ln>
            <a:noFill/>
          </a:ln>
        </p:spPr>
        <p:txBody>
          <a:bodyPr anchorCtr="0" anchor="t" bIns="91425" lIns="91425" rIns="91425" tIns="91425"/>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101" name="Shape 101"/>
          <p:cNvSpPr txBox="1"/>
          <p:nvPr>
            <p:ph idx="2" type="body"/>
          </p:nvPr>
        </p:nvSpPr>
        <p:spPr>
          <a:xfrm>
            <a:off x="457200" y="1435100"/>
            <a:ext cx="3008313" cy="4691063"/>
          </a:xfrm>
          <a:prstGeom prst="rect">
            <a:avLst/>
          </a:prstGeom>
          <a:noFill/>
          <a:ln>
            <a:noFill/>
          </a:ln>
        </p:spPr>
        <p:txBody>
          <a:bodyPr anchorCtr="0" anchor="t" bIns="91425" lIns="91425" rIns="91425" tIns="91425"/>
          <a:lstStyle>
            <a:lvl1pPr indent="0" lvl="0" marL="0" rtl="0">
              <a:spcBef>
                <a:spcPts val="0"/>
              </a:spcBef>
              <a:buFont typeface="Helvetica Neue"/>
              <a:buNone/>
              <a:defRPr/>
            </a:lvl1pPr>
            <a:lvl2pPr indent="0" lvl="1" marL="457200" rtl="0">
              <a:spcBef>
                <a:spcPts val="0"/>
              </a:spcBef>
              <a:buFont typeface="Helvetica Neue"/>
              <a:buNone/>
              <a:defRPr/>
            </a:lvl2pPr>
            <a:lvl3pPr indent="0" lvl="2" marL="914400" rtl="0">
              <a:spcBef>
                <a:spcPts val="0"/>
              </a:spcBef>
              <a:buFont typeface="Helvetica Neue"/>
              <a:buNone/>
              <a:defRPr/>
            </a:lvl3pPr>
            <a:lvl4pPr indent="0" lvl="3" marL="1371600" rtl="0">
              <a:spcBef>
                <a:spcPts val="0"/>
              </a:spcBef>
              <a:buFont typeface="Helvetica Neue"/>
              <a:buNone/>
              <a:defRPr/>
            </a:lvl4pPr>
            <a:lvl5pPr indent="0" lvl="4" marL="1828800" rtl="0">
              <a:spcBef>
                <a:spcPts val="0"/>
              </a:spcBef>
              <a:buFont typeface="Helvetica Neue"/>
              <a:buNone/>
              <a:defRPr/>
            </a:lvl5pPr>
            <a:lvl6pPr indent="0" lvl="5" marL="2286000" rtl="0">
              <a:spcBef>
                <a:spcPts val="0"/>
              </a:spcBef>
              <a:buFont typeface="Helvetica Neue"/>
              <a:buNone/>
              <a:defRPr/>
            </a:lvl6pPr>
            <a:lvl7pPr indent="0" lvl="6" marL="2743200" rtl="0">
              <a:spcBef>
                <a:spcPts val="0"/>
              </a:spcBef>
              <a:buFont typeface="Helvetica Neue"/>
              <a:buNone/>
              <a:defRPr/>
            </a:lvl7pPr>
            <a:lvl8pPr indent="0" lvl="7" marL="3200400" rtl="0">
              <a:spcBef>
                <a:spcPts val="0"/>
              </a:spcBef>
              <a:buFont typeface="Helvetica Neue"/>
              <a:buNone/>
              <a:defRPr/>
            </a:lvl8pPr>
            <a:lvl9pPr indent="0" lvl="8" marL="3657600" rtl="0">
              <a:spcBef>
                <a:spcPts val="0"/>
              </a:spcBef>
              <a:buFont typeface="Helvetica Neue"/>
              <a:buNone/>
              <a:defRPr/>
            </a:lvl9pPr>
          </a:lstStyle>
          <a:p/>
        </p:txBody>
      </p:sp>
      <p:sp>
        <p:nvSpPr>
          <p:cNvPr id="102" name="Shape 102"/>
          <p:cNvSpPr txBox="1"/>
          <p:nvPr>
            <p:ph idx="11" type="ftr"/>
          </p:nvPr>
        </p:nvSpPr>
        <p:spPr>
          <a:xfrm>
            <a:off x="1219200" y="6248400"/>
            <a:ext cx="5486399" cy="457200"/>
          </a:xfrm>
          <a:prstGeom prst="rect">
            <a:avLst/>
          </a:prstGeom>
          <a:noFill/>
          <a:ln>
            <a:noFill/>
          </a:ln>
        </p:spPr>
        <p:txBody>
          <a:bodyPr anchorCtr="0" anchor="b" bIns="91425" lIns="91425" rIns="91425" tIns="91425"/>
          <a:lstStyle>
            <a:lvl1pPr indent="0" lvl="0" marL="0" marR="0" rtl="0" algn="l">
              <a:spcBef>
                <a:spcPts val="0"/>
              </a:spcBef>
              <a:defRPr/>
            </a:lvl1pPr>
            <a:lvl2pPr indent="0" lvl="1" marL="0" marR="0" rtl="0" algn="l">
              <a:spcBef>
                <a:spcPts val="0"/>
              </a:spcBef>
              <a:defRPr/>
            </a:lvl2pPr>
            <a:lvl3pPr indent="0" lvl="2" marL="0" marR="0" rtl="0" algn="l">
              <a:spcBef>
                <a:spcPts val="0"/>
              </a:spcBef>
              <a:defRPr/>
            </a:lvl3pPr>
            <a:lvl4pPr indent="0" lvl="3" marL="0" marR="0" rtl="0" algn="l">
              <a:spcBef>
                <a:spcPts val="0"/>
              </a:spcBef>
              <a:defRPr/>
            </a:lvl4pPr>
            <a:lvl5pPr indent="0" lvl="4" marL="0" marR="0" rtl="0" algn="l">
              <a:spcBef>
                <a:spcPts val="0"/>
              </a:spcBef>
              <a:defRPr/>
            </a:lvl5pPr>
            <a:lvl6pPr indent="0" lvl="5" marL="0" marR="0" rtl="0" algn="l">
              <a:spcBef>
                <a:spcPts val="0"/>
              </a:spcBef>
              <a:defRPr/>
            </a:lvl6pPr>
            <a:lvl7pPr indent="0" lvl="6" marL="0" marR="0" rtl="0" algn="l">
              <a:spcBef>
                <a:spcPts val="0"/>
              </a:spcBef>
              <a:defRPr/>
            </a:lvl7pPr>
            <a:lvl8pPr indent="0" lvl="7" marL="0" marR="0" rtl="0" algn="l">
              <a:spcBef>
                <a:spcPts val="0"/>
              </a:spcBef>
              <a:defRPr/>
            </a:lvl8pPr>
            <a:lvl9pPr indent="0" lvl="8" marL="0" marR="0" rtl="0" algn="l">
              <a:spcBef>
                <a:spcPts val="0"/>
              </a:spcBef>
              <a:defRPr/>
            </a:lvl9pPr>
          </a:lstStyle>
          <a:p/>
        </p:txBody>
      </p:sp>
      <p:sp>
        <p:nvSpPr>
          <p:cNvPr id="103" name="Shape 103"/>
          <p:cNvSpPr txBox="1"/>
          <p:nvPr>
            <p:ph idx="12" type="sldNum"/>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blank">
  <p:cSld name="Blank">
    <p:spTree>
      <p:nvGrpSpPr>
        <p:cNvPr id="104" name="Shape 104"/>
        <p:cNvGrpSpPr/>
        <p:nvPr/>
      </p:nvGrpSpPr>
      <p:grpSpPr>
        <a:xfrm>
          <a:off x="0" y="0"/>
          <a:ext cx="0" cy="0"/>
          <a:chOff x="0" y="0"/>
          <a:chExt cx="0" cy="0"/>
        </a:xfrm>
      </p:grpSpPr>
      <p:sp>
        <p:nvSpPr>
          <p:cNvPr id="105" name="Shape 105"/>
          <p:cNvSpPr txBox="1"/>
          <p:nvPr>
            <p:ph idx="11" type="ftr"/>
          </p:nvPr>
        </p:nvSpPr>
        <p:spPr>
          <a:xfrm>
            <a:off x="1219200" y="6248400"/>
            <a:ext cx="5486399" cy="457200"/>
          </a:xfrm>
          <a:prstGeom prst="rect">
            <a:avLst/>
          </a:prstGeom>
          <a:noFill/>
          <a:ln>
            <a:noFill/>
          </a:ln>
        </p:spPr>
        <p:txBody>
          <a:bodyPr anchorCtr="0" anchor="b" bIns="91425" lIns="91425" rIns="91425" tIns="91425"/>
          <a:lstStyle>
            <a:lvl1pPr indent="0" lvl="0" marL="0" marR="0" rtl="0" algn="l">
              <a:spcBef>
                <a:spcPts val="0"/>
              </a:spcBef>
              <a:defRPr/>
            </a:lvl1pPr>
            <a:lvl2pPr indent="0" lvl="1" marL="0" marR="0" rtl="0" algn="l">
              <a:spcBef>
                <a:spcPts val="0"/>
              </a:spcBef>
              <a:defRPr/>
            </a:lvl2pPr>
            <a:lvl3pPr indent="0" lvl="2" marL="0" marR="0" rtl="0" algn="l">
              <a:spcBef>
                <a:spcPts val="0"/>
              </a:spcBef>
              <a:defRPr/>
            </a:lvl3pPr>
            <a:lvl4pPr indent="0" lvl="3" marL="0" marR="0" rtl="0" algn="l">
              <a:spcBef>
                <a:spcPts val="0"/>
              </a:spcBef>
              <a:defRPr/>
            </a:lvl4pPr>
            <a:lvl5pPr indent="0" lvl="4" marL="0" marR="0" rtl="0" algn="l">
              <a:spcBef>
                <a:spcPts val="0"/>
              </a:spcBef>
              <a:defRPr/>
            </a:lvl5pPr>
            <a:lvl6pPr indent="0" lvl="5" marL="0" marR="0" rtl="0" algn="l">
              <a:spcBef>
                <a:spcPts val="0"/>
              </a:spcBef>
              <a:defRPr/>
            </a:lvl6pPr>
            <a:lvl7pPr indent="0" lvl="6" marL="0" marR="0" rtl="0" algn="l">
              <a:spcBef>
                <a:spcPts val="0"/>
              </a:spcBef>
              <a:defRPr/>
            </a:lvl7pPr>
            <a:lvl8pPr indent="0" lvl="7" marL="0" marR="0" rtl="0" algn="l">
              <a:spcBef>
                <a:spcPts val="0"/>
              </a:spcBef>
              <a:defRPr/>
            </a:lvl8pPr>
            <a:lvl9pPr indent="0" lvl="8" marL="0" marR="0" rtl="0" algn="l">
              <a:spcBef>
                <a:spcPts val="0"/>
              </a:spcBef>
              <a:defRPr/>
            </a:lvl9pPr>
          </a:lstStyle>
          <a:p/>
        </p:txBody>
      </p:sp>
      <p:sp>
        <p:nvSpPr>
          <p:cNvPr id="106" name="Shape 106"/>
          <p:cNvSpPr txBox="1"/>
          <p:nvPr>
            <p:ph idx="12" type="sldNum"/>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Only">
  <p:cSld name="Title Only">
    <p:spTree>
      <p:nvGrpSpPr>
        <p:cNvPr id="107" name="Shape 107"/>
        <p:cNvGrpSpPr/>
        <p:nvPr/>
      </p:nvGrpSpPr>
      <p:grpSpPr>
        <a:xfrm>
          <a:off x="0" y="0"/>
          <a:ext cx="0" cy="0"/>
          <a:chOff x="0" y="0"/>
          <a:chExt cx="0" cy="0"/>
        </a:xfrm>
      </p:grpSpPr>
      <p:sp>
        <p:nvSpPr>
          <p:cNvPr id="108" name="Shape 108"/>
          <p:cNvSpPr txBox="1"/>
          <p:nvPr>
            <p:ph type="title"/>
          </p:nvPr>
        </p:nvSpPr>
        <p:spPr>
          <a:xfrm>
            <a:off x="1219200" y="990600"/>
            <a:ext cx="6705599" cy="633412"/>
          </a:xfrm>
          <a:prstGeom prst="rect">
            <a:avLst/>
          </a:prstGeom>
          <a:noFill/>
          <a:ln>
            <a:noFill/>
          </a:ln>
        </p:spPr>
        <p:txBody>
          <a:bodyPr anchorCtr="0" anchor="b" bIns="91425" lIns="91425" rIns="91425" tIns="91425"/>
          <a:lstStyle>
            <a:lvl1pPr lvl="0" rtl="0" algn="l">
              <a:spcBef>
                <a:spcPts val="0"/>
              </a:spcBef>
              <a:spcAft>
                <a:spcPts val="0"/>
              </a:spcAft>
              <a:defRPr/>
            </a:lvl1pPr>
            <a:lvl2pPr lvl="1" rtl="0" algn="l">
              <a:spcBef>
                <a:spcPts val="0"/>
              </a:spcBef>
              <a:spcAft>
                <a:spcPts val="0"/>
              </a:spcAft>
              <a:defRPr/>
            </a:lvl2pPr>
            <a:lvl3pPr lvl="2" rtl="0" algn="l">
              <a:spcBef>
                <a:spcPts val="0"/>
              </a:spcBef>
              <a:spcAft>
                <a:spcPts val="0"/>
              </a:spcAft>
              <a:defRPr/>
            </a:lvl3pPr>
            <a:lvl4pPr lvl="3" rtl="0" algn="l">
              <a:spcBef>
                <a:spcPts val="0"/>
              </a:spcBef>
              <a:spcAft>
                <a:spcPts val="0"/>
              </a:spcAft>
              <a:defRPr/>
            </a:lvl4pPr>
            <a:lvl5pPr lvl="4" rtl="0" algn="l">
              <a:spcBef>
                <a:spcPts val="0"/>
              </a:spcBef>
              <a:spcAft>
                <a:spcPts val="0"/>
              </a:spcAft>
              <a:defRPr/>
            </a:lvl5pPr>
            <a:lvl6pPr lvl="5" marL="457200" rtl="0" algn="l">
              <a:spcBef>
                <a:spcPts val="0"/>
              </a:spcBef>
              <a:spcAft>
                <a:spcPts val="0"/>
              </a:spcAft>
              <a:defRPr/>
            </a:lvl6pPr>
            <a:lvl7pPr lvl="6" marL="914400" rtl="0" algn="l">
              <a:spcBef>
                <a:spcPts val="0"/>
              </a:spcBef>
              <a:spcAft>
                <a:spcPts val="0"/>
              </a:spcAft>
              <a:defRPr/>
            </a:lvl7pPr>
            <a:lvl8pPr lvl="7" marL="1371600" rtl="0" algn="l">
              <a:spcBef>
                <a:spcPts val="0"/>
              </a:spcBef>
              <a:spcAft>
                <a:spcPts val="0"/>
              </a:spcAft>
              <a:defRPr/>
            </a:lvl8pPr>
            <a:lvl9pPr lvl="8" marL="1828800" rtl="0" algn="l">
              <a:spcBef>
                <a:spcPts val="0"/>
              </a:spcBef>
              <a:spcAft>
                <a:spcPts val="0"/>
              </a:spcAft>
              <a:defRPr/>
            </a:lvl9pPr>
          </a:lstStyle>
          <a:p/>
        </p:txBody>
      </p:sp>
      <p:sp>
        <p:nvSpPr>
          <p:cNvPr id="109" name="Shape 109"/>
          <p:cNvSpPr txBox="1"/>
          <p:nvPr>
            <p:ph idx="11" type="ftr"/>
          </p:nvPr>
        </p:nvSpPr>
        <p:spPr>
          <a:xfrm>
            <a:off x="1219200" y="6248400"/>
            <a:ext cx="5486399" cy="457200"/>
          </a:xfrm>
          <a:prstGeom prst="rect">
            <a:avLst/>
          </a:prstGeom>
          <a:noFill/>
          <a:ln>
            <a:noFill/>
          </a:ln>
        </p:spPr>
        <p:txBody>
          <a:bodyPr anchorCtr="0" anchor="b" bIns="91425" lIns="91425" rIns="91425" tIns="91425"/>
          <a:lstStyle>
            <a:lvl1pPr indent="0" lvl="0" marL="0" marR="0" rtl="0" algn="l">
              <a:spcBef>
                <a:spcPts val="0"/>
              </a:spcBef>
              <a:defRPr/>
            </a:lvl1pPr>
            <a:lvl2pPr indent="0" lvl="1" marL="0" marR="0" rtl="0" algn="l">
              <a:spcBef>
                <a:spcPts val="0"/>
              </a:spcBef>
              <a:defRPr/>
            </a:lvl2pPr>
            <a:lvl3pPr indent="0" lvl="2" marL="0" marR="0" rtl="0" algn="l">
              <a:spcBef>
                <a:spcPts val="0"/>
              </a:spcBef>
              <a:defRPr/>
            </a:lvl3pPr>
            <a:lvl4pPr indent="0" lvl="3" marL="0" marR="0" rtl="0" algn="l">
              <a:spcBef>
                <a:spcPts val="0"/>
              </a:spcBef>
              <a:defRPr/>
            </a:lvl4pPr>
            <a:lvl5pPr indent="0" lvl="4" marL="0" marR="0" rtl="0" algn="l">
              <a:spcBef>
                <a:spcPts val="0"/>
              </a:spcBef>
              <a:defRPr/>
            </a:lvl5pPr>
            <a:lvl6pPr indent="0" lvl="5" marL="0" marR="0" rtl="0" algn="l">
              <a:spcBef>
                <a:spcPts val="0"/>
              </a:spcBef>
              <a:defRPr/>
            </a:lvl6pPr>
            <a:lvl7pPr indent="0" lvl="6" marL="0" marR="0" rtl="0" algn="l">
              <a:spcBef>
                <a:spcPts val="0"/>
              </a:spcBef>
              <a:defRPr/>
            </a:lvl7pPr>
            <a:lvl8pPr indent="0" lvl="7" marL="0" marR="0" rtl="0" algn="l">
              <a:spcBef>
                <a:spcPts val="0"/>
              </a:spcBef>
              <a:defRPr/>
            </a:lvl8pPr>
            <a:lvl9pPr indent="0" lvl="8" marL="0" marR="0" rtl="0" algn="l">
              <a:spcBef>
                <a:spcPts val="0"/>
              </a:spcBef>
              <a:defRPr/>
            </a:lvl9pPr>
          </a:lstStyle>
          <a:p/>
        </p:txBody>
      </p:sp>
      <p:sp>
        <p:nvSpPr>
          <p:cNvPr id="110" name="Shape 110"/>
          <p:cNvSpPr txBox="1"/>
          <p:nvPr>
            <p:ph idx="12" type="sldNum"/>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TxTwoObj">
  <p:cSld name="Comparison">
    <p:spTree>
      <p:nvGrpSpPr>
        <p:cNvPr id="111" name="Shape 111"/>
        <p:cNvGrpSpPr/>
        <p:nvPr/>
      </p:nvGrpSpPr>
      <p:grpSpPr>
        <a:xfrm>
          <a:off x="0" y="0"/>
          <a:ext cx="0" cy="0"/>
          <a:chOff x="0" y="0"/>
          <a:chExt cx="0" cy="0"/>
        </a:xfrm>
      </p:grpSpPr>
      <p:sp>
        <p:nvSpPr>
          <p:cNvPr id="112" name="Shape 112"/>
          <p:cNvSpPr txBox="1"/>
          <p:nvPr>
            <p:ph type="title"/>
          </p:nvPr>
        </p:nvSpPr>
        <p:spPr>
          <a:xfrm>
            <a:off x="457200" y="274637"/>
            <a:ext cx="8229600" cy="1143000"/>
          </a:xfrm>
          <a:prstGeom prst="rect">
            <a:avLst/>
          </a:prstGeom>
          <a:noFill/>
          <a:ln>
            <a:noFill/>
          </a:ln>
        </p:spPr>
        <p:txBody>
          <a:bodyPr anchorCtr="0" anchor="b" bIns="91425" lIns="91425" rIns="91425" tIns="91425"/>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113" name="Shape 113"/>
          <p:cNvSpPr txBox="1"/>
          <p:nvPr>
            <p:ph idx="1" type="body"/>
          </p:nvPr>
        </p:nvSpPr>
        <p:spPr>
          <a:xfrm>
            <a:off x="457200" y="1535112"/>
            <a:ext cx="4040187" cy="639762"/>
          </a:xfrm>
          <a:prstGeom prst="rect">
            <a:avLst/>
          </a:prstGeom>
          <a:noFill/>
          <a:ln>
            <a:noFill/>
          </a:ln>
        </p:spPr>
        <p:txBody>
          <a:bodyPr anchorCtr="0" anchor="b" bIns="91425" lIns="91425" rIns="91425" tIns="91425"/>
          <a:lstStyle>
            <a:lvl1pPr indent="0" lvl="0" marL="0" rtl="0">
              <a:spcBef>
                <a:spcPts val="0"/>
              </a:spcBef>
              <a:buFont typeface="Helvetica Neue"/>
              <a:buNone/>
              <a:defRPr/>
            </a:lvl1pPr>
            <a:lvl2pPr indent="0" lvl="1" marL="457200" rtl="0">
              <a:spcBef>
                <a:spcPts val="0"/>
              </a:spcBef>
              <a:buFont typeface="Helvetica Neue"/>
              <a:buNone/>
              <a:defRPr/>
            </a:lvl2pPr>
            <a:lvl3pPr indent="0" lvl="2" marL="914400" rtl="0">
              <a:spcBef>
                <a:spcPts val="0"/>
              </a:spcBef>
              <a:buFont typeface="Helvetica Neue"/>
              <a:buNone/>
              <a:defRPr/>
            </a:lvl3pPr>
            <a:lvl4pPr indent="0" lvl="3" marL="1371600" rtl="0">
              <a:spcBef>
                <a:spcPts val="0"/>
              </a:spcBef>
              <a:buFont typeface="Helvetica Neue"/>
              <a:buNone/>
              <a:defRPr/>
            </a:lvl4pPr>
            <a:lvl5pPr indent="0" lvl="4" marL="1828800" rtl="0">
              <a:spcBef>
                <a:spcPts val="0"/>
              </a:spcBef>
              <a:buFont typeface="Helvetica Neue"/>
              <a:buNone/>
              <a:defRPr/>
            </a:lvl5pPr>
            <a:lvl6pPr indent="0" lvl="5" marL="2286000" rtl="0">
              <a:spcBef>
                <a:spcPts val="0"/>
              </a:spcBef>
              <a:buFont typeface="Helvetica Neue"/>
              <a:buNone/>
              <a:defRPr/>
            </a:lvl6pPr>
            <a:lvl7pPr indent="0" lvl="6" marL="2743200" rtl="0">
              <a:spcBef>
                <a:spcPts val="0"/>
              </a:spcBef>
              <a:buFont typeface="Helvetica Neue"/>
              <a:buNone/>
              <a:defRPr/>
            </a:lvl7pPr>
            <a:lvl8pPr indent="0" lvl="7" marL="3200400" rtl="0">
              <a:spcBef>
                <a:spcPts val="0"/>
              </a:spcBef>
              <a:buFont typeface="Helvetica Neue"/>
              <a:buNone/>
              <a:defRPr/>
            </a:lvl8pPr>
            <a:lvl9pPr indent="0" lvl="8" marL="3657600" rtl="0">
              <a:spcBef>
                <a:spcPts val="0"/>
              </a:spcBef>
              <a:buFont typeface="Helvetica Neue"/>
              <a:buNone/>
              <a:defRPr/>
            </a:lvl9pPr>
          </a:lstStyle>
          <a:p/>
        </p:txBody>
      </p:sp>
      <p:sp>
        <p:nvSpPr>
          <p:cNvPr id="114" name="Shape 114"/>
          <p:cNvSpPr txBox="1"/>
          <p:nvPr>
            <p:ph idx="2" type="body"/>
          </p:nvPr>
        </p:nvSpPr>
        <p:spPr>
          <a:xfrm>
            <a:off x="457200" y="2174875"/>
            <a:ext cx="4040187" cy="3951287"/>
          </a:xfrm>
          <a:prstGeom prst="rect">
            <a:avLst/>
          </a:prstGeom>
          <a:noFill/>
          <a:ln>
            <a:noFill/>
          </a:ln>
        </p:spPr>
        <p:txBody>
          <a:bodyPr anchorCtr="0" anchor="t" bIns="91425" lIns="91425" rIns="91425" tIns="91425"/>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115" name="Shape 115"/>
          <p:cNvSpPr txBox="1"/>
          <p:nvPr>
            <p:ph idx="3" type="body"/>
          </p:nvPr>
        </p:nvSpPr>
        <p:spPr>
          <a:xfrm>
            <a:off x="4645025" y="1535112"/>
            <a:ext cx="4041774" cy="639762"/>
          </a:xfrm>
          <a:prstGeom prst="rect">
            <a:avLst/>
          </a:prstGeom>
          <a:noFill/>
          <a:ln>
            <a:noFill/>
          </a:ln>
        </p:spPr>
        <p:txBody>
          <a:bodyPr anchorCtr="0" anchor="b" bIns="91425" lIns="91425" rIns="91425" tIns="91425"/>
          <a:lstStyle>
            <a:lvl1pPr indent="0" lvl="0" marL="0" rtl="0">
              <a:spcBef>
                <a:spcPts val="0"/>
              </a:spcBef>
              <a:buFont typeface="Helvetica Neue"/>
              <a:buNone/>
              <a:defRPr/>
            </a:lvl1pPr>
            <a:lvl2pPr indent="0" lvl="1" marL="457200" rtl="0">
              <a:spcBef>
                <a:spcPts val="0"/>
              </a:spcBef>
              <a:buFont typeface="Helvetica Neue"/>
              <a:buNone/>
              <a:defRPr/>
            </a:lvl2pPr>
            <a:lvl3pPr indent="0" lvl="2" marL="914400" rtl="0">
              <a:spcBef>
                <a:spcPts val="0"/>
              </a:spcBef>
              <a:buFont typeface="Helvetica Neue"/>
              <a:buNone/>
              <a:defRPr/>
            </a:lvl3pPr>
            <a:lvl4pPr indent="0" lvl="3" marL="1371600" rtl="0">
              <a:spcBef>
                <a:spcPts val="0"/>
              </a:spcBef>
              <a:buFont typeface="Helvetica Neue"/>
              <a:buNone/>
              <a:defRPr/>
            </a:lvl4pPr>
            <a:lvl5pPr indent="0" lvl="4" marL="1828800" rtl="0">
              <a:spcBef>
                <a:spcPts val="0"/>
              </a:spcBef>
              <a:buFont typeface="Helvetica Neue"/>
              <a:buNone/>
              <a:defRPr/>
            </a:lvl5pPr>
            <a:lvl6pPr indent="0" lvl="5" marL="2286000" rtl="0">
              <a:spcBef>
                <a:spcPts val="0"/>
              </a:spcBef>
              <a:buFont typeface="Helvetica Neue"/>
              <a:buNone/>
              <a:defRPr/>
            </a:lvl6pPr>
            <a:lvl7pPr indent="0" lvl="6" marL="2743200" rtl="0">
              <a:spcBef>
                <a:spcPts val="0"/>
              </a:spcBef>
              <a:buFont typeface="Helvetica Neue"/>
              <a:buNone/>
              <a:defRPr/>
            </a:lvl7pPr>
            <a:lvl8pPr indent="0" lvl="7" marL="3200400" rtl="0">
              <a:spcBef>
                <a:spcPts val="0"/>
              </a:spcBef>
              <a:buFont typeface="Helvetica Neue"/>
              <a:buNone/>
              <a:defRPr/>
            </a:lvl8pPr>
            <a:lvl9pPr indent="0" lvl="8" marL="3657600" rtl="0">
              <a:spcBef>
                <a:spcPts val="0"/>
              </a:spcBef>
              <a:buFont typeface="Helvetica Neue"/>
              <a:buNone/>
              <a:defRPr/>
            </a:lvl9pPr>
          </a:lstStyle>
          <a:p/>
        </p:txBody>
      </p:sp>
      <p:sp>
        <p:nvSpPr>
          <p:cNvPr id="116" name="Shape 116"/>
          <p:cNvSpPr txBox="1"/>
          <p:nvPr>
            <p:ph idx="4" type="body"/>
          </p:nvPr>
        </p:nvSpPr>
        <p:spPr>
          <a:xfrm>
            <a:off x="4645025" y="2174875"/>
            <a:ext cx="4041774" cy="3951287"/>
          </a:xfrm>
          <a:prstGeom prst="rect">
            <a:avLst/>
          </a:prstGeom>
          <a:noFill/>
          <a:ln>
            <a:noFill/>
          </a:ln>
        </p:spPr>
        <p:txBody>
          <a:bodyPr anchorCtr="0" anchor="t" bIns="91425" lIns="91425" rIns="91425" tIns="91425"/>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117" name="Shape 117"/>
          <p:cNvSpPr txBox="1"/>
          <p:nvPr>
            <p:ph idx="11" type="ftr"/>
          </p:nvPr>
        </p:nvSpPr>
        <p:spPr>
          <a:xfrm>
            <a:off x="1219200" y="6248400"/>
            <a:ext cx="5486399" cy="457200"/>
          </a:xfrm>
          <a:prstGeom prst="rect">
            <a:avLst/>
          </a:prstGeom>
          <a:noFill/>
          <a:ln>
            <a:noFill/>
          </a:ln>
        </p:spPr>
        <p:txBody>
          <a:bodyPr anchorCtr="0" anchor="b" bIns="91425" lIns="91425" rIns="91425" tIns="91425"/>
          <a:lstStyle>
            <a:lvl1pPr indent="0" lvl="0" marL="0" marR="0" rtl="0" algn="l">
              <a:spcBef>
                <a:spcPts val="0"/>
              </a:spcBef>
              <a:defRPr/>
            </a:lvl1pPr>
            <a:lvl2pPr indent="0" lvl="1" marL="0" marR="0" rtl="0" algn="l">
              <a:spcBef>
                <a:spcPts val="0"/>
              </a:spcBef>
              <a:defRPr/>
            </a:lvl2pPr>
            <a:lvl3pPr indent="0" lvl="2" marL="0" marR="0" rtl="0" algn="l">
              <a:spcBef>
                <a:spcPts val="0"/>
              </a:spcBef>
              <a:defRPr/>
            </a:lvl3pPr>
            <a:lvl4pPr indent="0" lvl="3" marL="0" marR="0" rtl="0" algn="l">
              <a:spcBef>
                <a:spcPts val="0"/>
              </a:spcBef>
              <a:defRPr/>
            </a:lvl4pPr>
            <a:lvl5pPr indent="0" lvl="4" marL="0" marR="0" rtl="0" algn="l">
              <a:spcBef>
                <a:spcPts val="0"/>
              </a:spcBef>
              <a:defRPr/>
            </a:lvl5pPr>
            <a:lvl6pPr indent="0" lvl="5" marL="0" marR="0" rtl="0" algn="l">
              <a:spcBef>
                <a:spcPts val="0"/>
              </a:spcBef>
              <a:defRPr/>
            </a:lvl6pPr>
            <a:lvl7pPr indent="0" lvl="6" marL="0" marR="0" rtl="0" algn="l">
              <a:spcBef>
                <a:spcPts val="0"/>
              </a:spcBef>
              <a:defRPr/>
            </a:lvl7pPr>
            <a:lvl8pPr indent="0" lvl="7" marL="0" marR="0" rtl="0" algn="l">
              <a:spcBef>
                <a:spcPts val="0"/>
              </a:spcBef>
              <a:defRPr/>
            </a:lvl8pPr>
            <a:lvl9pPr indent="0" lvl="8" marL="0" marR="0" rtl="0" algn="l">
              <a:spcBef>
                <a:spcPts val="0"/>
              </a:spcBef>
              <a:defRPr/>
            </a:lvl9pPr>
          </a:lstStyle>
          <a:p/>
        </p:txBody>
      </p:sp>
      <p:sp>
        <p:nvSpPr>
          <p:cNvPr id="118" name="Shape 118"/>
          <p:cNvSpPr txBox="1"/>
          <p:nvPr>
            <p:ph idx="12" type="sldNum"/>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Obj">
  <p:cSld name="Two Content">
    <p:spTree>
      <p:nvGrpSpPr>
        <p:cNvPr id="119" name="Shape 119"/>
        <p:cNvGrpSpPr/>
        <p:nvPr/>
      </p:nvGrpSpPr>
      <p:grpSpPr>
        <a:xfrm>
          <a:off x="0" y="0"/>
          <a:ext cx="0" cy="0"/>
          <a:chOff x="0" y="0"/>
          <a:chExt cx="0" cy="0"/>
        </a:xfrm>
      </p:grpSpPr>
      <p:sp>
        <p:nvSpPr>
          <p:cNvPr id="120" name="Shape 120"/>
          <p:cNvSpPr txBox="1"/>
          <p:nvPr>
            <p:ph type="title"/>
          </p:nvPr>
        </p:nvSpPr>
        <p:spPr>
          <a:xfrm>
            <a:off x="1219200" y="990600"/>
            <a:ext cx="6705599" cy="633412"/>
          </a:xfrm>
          <a:prstGeom prst="rect">
            <a:avLst/>
          </a:prstGeom>
          <a:noFill/>
          <a:ln>
            <a:noFill/>
          </a:ln>
        </p:spPr>
        <p:txBody>
          <a:bodyPr anchorCtr="0" anchor="b" bIns="91425" lIns="91425" rIns="91425" tIns="91425"/>
          <a:lstStyle>
            <a:lvl1pPr lvl="0" rtl="0" algn="l">
              <a:spcBef>
                <a:spcPts val="0"/>
              </a:spcBef>
              <a:spcAft>
                <a:spcPts val="0"/>
              </a:spcAft>
              <a:defRPr/>
            </a:lvl1pPr>
            <a:lvl2pPr lvl="1" rtl="0" algn="l">
              <a:spcBef>
                <a:spcPts val="0"/>
              </a:spcBef>
              <a:spcAft>
                <a:spcPts val="0"/>
              </a:spcAft>
              <a:defRPr/>
            </a:lvl2pPr>
            <a:lvl3pPr lvl="2" rtl="0" algn="l">
              <a:spcBef>
                <a:spcPts val="0"/>
              </a:spcBef>
              <a:spcAft>
                <a:spcPts val="0"/>
              </a:spcAft>
              <a:defRPr/>
            </a:lvl3pPr>
            <a:lvl4pPr lvl="3" rtl="0" algn="l">
              <a:spcBef>
                <a:spcPts val="0"/>
              </a:spcBef>
              <a:spcAft>
                <a:spcPts val="0"/>
              </a:spcAft>
              <a:defRPr/>
            </a:lvl4pPr>
            <a:lvl5pPr lvl="4" rtl="0" algn="l">
              <a:spcBef>
                <a:spcPts val="0"/>
              </a:spcBef>
              <a:spcAft>
                <a:spcPts val="0"/>
              </a:spcAft>
              <a:defRPr/>
            </a:lvl5pPr>
            <a:lvl6pPr lvl="5" marL="457200" rtl="0" algn="l">
              <a:spcBef>
                <a:spcPts val="0"/>
              </a:spcBef>
              <a:spcAft>
                <a:spcPts val="0"/>
              </a:spcAft>
              <a:defRPr/>
            </a:lvl6pPr>
            <a:lvl7pPr lvl="6" marL="914400" rtl="0" algn="l">
              <a:spcBef>
                <a:spcPts val="0"/>
              </a:spcBef>
              <a:spcAft>
                <a:spcPts val="0"/>
              </a:spcAft>
              <a:defRPr/>
            </a:lvl7pPr>
            <a:lvl8pPr lvl="7" marL="1371600" rtl="0" algn="l">
              <a:spcBef>
                <a:spcPts val="0"/>
              </a:spcBef>
              <a:spcAft>
                <a:spcPts val="0"/>
              </a:spcAft>
              <a:defRPr/>
            </a:lvl8pPr>
            <a:lvl9pPr lvl="8" marL="1828800" rtl="0" algn="l">
              <a:spcBef>
                <a:spcPts val="0"/>
              </a:spcBef>
              <a:spcAft>
                <a:spcPts val="0"/>
              </a:spcAft>
              <a:defRPr/>
            </a:lvl9pPr>
          </a:lstStyle>
          <a:p/>
        </p:txBody>
      </p:sp>
      <p:sp>
        <p:nvSpPr>
          <p:cNvPr id="121" name="Shape 121"/>
          <p:cNvSpPr txBox="1"/>
          <p:nvPr>
            <p:ph idx="1" type="body"/>
          </p:nvPr>
        </p:nvSpPr>
        <p:spPr>
          <a:xfrm>
            <a:off x="1828800" y="1905000"/>
            <a:ext cx="3390900" cy="4190999"/>
          </a:xfrm>
          <a:prstGeom prst="rect">
            <a:avLst/>
          </a:prstGeom>
          <a:noFill/>
          <a:ln>
            <a:noFill/>
          </a:ln>
        </p:spPr>
        <p:txBody>
          <a:bodyPr anchorCtr="0" anchor="t" bIns="91425" lIns="91425" rIns="91425" tIns="91425"/>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122" name="Shape 122"/>
          <p:cNvSpPr txBox="1"/>
          <p:nvPr>
            <p:ph idx="2" type="body"/>
          </p:nvPr>
        </p:nvSpPr>
        <p:spPr>
          <a:xfrm>
            <a:off x="5372100" y="1905000"/>
            <a:ext cx="3390900" cy="4190999"/>
          </a:xfrm>
          <a:prstGeom prst="rect">
            <a:avLst/>
          </a:prstGeom>
          <a:noFill/>
          <a:ln>
            <a:noFill/>
          </a:ln>
        </p:spPr>
        <p:txBody>
          <a:bodyPr anchorCtr="0" anchor="t" bIns="91425" lIns="91425" rIns="91425" tIns="91425"/>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123" name="Shape 123"/>
          <p:cNvSpPr txBox="1"/>
          <p:nvPr>
            <p:ph idx="11" type="ftr"/>
          </p:nvPr>
        </p:nvSpPr>
        <p:spPr>
          <a:xfrm>
            <a:off x="1219200" y="6248400"/>
            <a:ext cx="5486399" cy="457200"/>
          </a:xfrm>
          <a:prstGeom prst="rect">
            <a:avLst/>
          </a:prstGeom>
          <a:noFill/>
          <a:ln>
            <a:noFill/>
          </a:ln>
        </p:spPr>
        <p:txBody>
          <a:bodyPr anchorCtr="0" anchor="b" bIns="91425" lIns="91425" rIns="91425" tIns="91425"/>
          <a:lstStyle>
            <a:lvl1pPr indent="0" lvl="0" marL="0" marR="0" rtl="0" algn="l">
              <a:spcBef>
                <a:spcPts val="0"/>
              </a:spcBef>
              <a:defRPr/>
            </a:lvl1pPr>
            <a:lvl2pPr indent="0" lvl="1" marL="0" marR="0" rtl="0" algn="l">
              <a:spcBef>
                <a:spcPts val="0"/>
              </a:spcBef>
              <a:defRPr/>
            </a:lvl2pPr>
            <a:lvl3pPr indent="0" lvl="2" marL="0" marR="0" rtl="0" algn="l">
              <a:spcBef>
                <a:spcPts val="0"/>
              </a:spcBef>
              <a:defRPr/>
            </a:lvl3pPr>
            <a:lvl4pPr indent="0" lvl="3" marL="0" marR="0" rtl="0" algn="l">
              <a:spcBef>
                <a:spcPts val="0"/>
              </a:spcBef>
              <a:defRPr/>
            </a:lvl4pPr>
            <a:lvl5pPr indent="0" lvl="4" marL="0" marR="0" rtl="0" algn="l">
              <a:spcBef>
                <a:spcPts val="0"/>
              </a:spcBef>
              <a:defRPr/>
            </a:lvl5pPr>
            <a:lvl6pPr indent="0" lvl="5" marL="0" marR="0" rtl="0" algn="l">
              <a:spcBef>
                <a:spcPts val="0"/>
              </a:spcBef>
              <a:defRPr/>
            </a:lvl6pPr>
            <a:lvl7pPr indent="0" lvl="6" marL="0" marR="0" rtl="0" algn="l">
              <a:spcBef>
                <a:spcPts val="0"/>
              </a:spcBef>
              <a:defRPr/>
            </a:lvl7pPr>
            <a:lvl8pPr indent="0" lvl="7" marL="0" marR="0" rtl="0" algn="l">
              <a:spcBef>
                <a:spcPts val="0"/>
              </a:spcBef>
              <a:defRPr/>
            </a:lvl8pPr>
            <a:lvl9pPr indent="0" lvl="8" marL="0" marR="0" rtl="0" algn="l">
              <a:spcBef>
                <a:spcPts val="0"/>
              </a:spcBef>
              <a:defRPr/>
            </a:lvl9pPr>
          </a:lstStyle>
          <a:p/>
        </p:txBody>
      </p:sp>
      <p:sp>
        <p:nvSpPr>
          <p:cNvPr id="124" name="Shape 124"/>
          <p:cNvSpPr txBox="1"/>
          <p:nvPr>
            <p:ph idx="12" type="sldNum"/>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secHead">
  <p:cSld name="Section Header">
    <p:spTree>
      <p:nvGrpSpPr>
        <p:cNvPr id="125" name="Shape 125"/>
        <p:cNvGrpSpPr/>
        <p:nvPr/>
      </p:nvGrpSpPr>
      <p:grpSpPr>
        <a:xfrm>
          <a:off x="0" y="0"/>
          <a:ext cx="0" cy="0"/>
          <a:chOff x="0" y="0"/>
          <a:chExt cx="0" cy="0"/>
        </a:xfrm>
      </p:grpSpPr>
      <p:sp>
        <p:nvSpPr>
          <p:cNvPr id="126" name="Shape 126"/>
          <p:cNvSpPr txBox="1"/>
          <p:nvPr>
            <p:ph type="title"/>
          </p:nvPr>
        </p:nvSpPr>
        <p:spPr>
          <a:xfrm>
            <a:off x="722312" y="4406900"/>
            <a:ext cx="7772400" cy="1362075"/>
          </a:xfrm>
          <a:prstGeom prst="rect">
            <a:avLst/>
          </a:prstGeom>
          <a:noFill/>
          <a:ln>
            <a:noFill/>
          </a:ln>
        </p:spPr>
        <p:txBody>
          <a:bodyPr anchorCtr="0" anchor="t" bIns="91425" lIns="91425" rIns="91425" tIns="91425"/>
          <a:lstStyle>
            <a:lvl1pPr lvl="0" rtl="0" algn="l">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127" name="Shape 127"/>
          <p:cNvSpPr txBox="1"/>
          <p:nvPr>
            <p:ph idx="1" type="body"/>
          </p:nvPr>
        </p:nvSpPr>
        <p:spPr>
          <a:xfrm>
            <a:off x="722312" y="2906713"/>
            <a:ext cx="7772400" cy="1500187"/>
          </a:xfrm>
          <a:prstGeom prst="rect">
            <a:avLst/>
          </a:prstGeom>
          <a:noFill/>
          <a:ln>
            <a:noFill/>
          </a:ln>
        </p:spPr>
        <p:txBody>
          <a:bodyPr anchorCtr="0" anchor="b" bIns="91425" lIns="91425" rIns="91425" tIns="91425"/>
          <a:lstStyle>
            <a:lvl1pPr indent="0" lvl="0" marL="0" rtl="0">
              <a:spcBef>
                <a:spcPts val="0"/>
              </a:spcBef>
              <a:buFont typeface="Helvetica Neue"/>
              <a:buNone/>
              <a:defRPr/>
            </a:lvl1pPr>
            <a:lvl2pPr indent="0" lvl="1" marL="457200" rtl="0">
              <a:spcBef>
                <a:spcPts val="0"/>
              </a:spcBef>
              <a:buFont typeface="Helvetica Neue"/>
              <a:buNone/>
              <a:defRPr/>
            </a:lvl2pPr>
            <a:lvl3pPr indent="0" lvl="2" marL="914400" rtl="0">
              <a:spcBef>
                <a:spcPts val="0"/>
              </a:spcBef>
              <a:buFont typeface="Helvetica Neue"/>
              <a:buNone/>
              <a:defRPr/>
            </a:lvl3pPr>
            <a:lvl4pPr indent="0" lvl="3" marL="1371600" rtl="0">
              <a:spcBef>
                <a:spcPts val="0"/>
              </a:spcBef>
              <a:buFont typeface="Helvetica Neue"/>
              <a:buNone/>
              <a:defRPr/>
            </a:lvl4pPr>
            <a:lvl5pPr indent="0" lvl="4" marL="1828800" rtl="0">
              <a:spcBef>
                <a:spcPts val="0"/>
              </a:spcBef>
              <a:buFont typeface="Helvetica Neue"/>
              <a:buNone/>
              <a:defRPr/>
            </a:lvl5pPr>
            <a:lvl6pPr indent="0" lvl="5" marL="2286000" rtl="0">
              <a:spcBef>
                <a:spcPts val="0"/>
              </a:spcBef>
              <a:buFont typeface="Helvetica Neue"/>
              <a:buNone/>
              <a:defRPr/>
            </a:lvl6pPr>
            <a:lvl7pPr indent="0" lvl="6" marL="2743200" rtl="0">
              <a:spcBef>
                <a:spcPts val="0"/>
              </a:spcBef>
              <a:buFont typeface="Helvetica Neue"/>
              <a:buNone/>
              <a:defRPr/>
            </a:lvl7pPr>
            <a:lvl8pPr indent="0" lvl="7" marL="3200400" rtl="0">
              <a:spcBef>
                <a:spcPts val="0"/>
              </a:spcBef>
              <a:buFont typeface="Helvetica Neue"/>
              <a:buNone/>
              <a:defRPr/>
            </a:lvl8pPr>
            <a:lvl9pPr indent="0" lvl="8" marL="3657600" rtl="0">
              <a:spcBef>
                <a:spcPts val="0"/>
              </a:spcBef>
              <a:buFont typeface="Helvetica Neue"/>
              <a:buNone/>
              <a:defRPr/>
            </a:lvl9pPr>
          </a:lstStyle>
          <a:p/>
        </p:txBody>
      </p:sp>
      <p:sp>
        <p:nvSpPr>
          <p:cNvPr id="128" name="Shape 128"/>
          <p:cNvSpPr txBox="1"/>
          <p:nvPr>
            <p:ph idx="11" type="ftr"/>
          </p:nvPr>
        </p:nvSpPr>
        <p:spPr>
          <a:xfrm>
            <a:off x="1219200" y="6248400"/>
            <a:ext cx="5486399" cy="457200"/>
          </a:xfrm>
          <a:prstGeom prst="rect">
            <a:avLst/>
          </a:prstGeom>
          <a:noFill/>
          <a:ln>
            <a:noFill/>
          </a:ln>
        </p:spPr>
        <p:txBody>
          <a:bodyPr anchorCtr="0" anchor="b" bIns="91425" lIns="91425" rIns="91425" tIns="91425"/>
          <a:lstStyle>
            <a:lvl1pPr indent="0" lvl="0" marL="0" marR="0" rtl="0" algn="l">
              <a:spcBef>
                <a:spcPts val="0"/>
              </a:spcBef>
              <a:defRPr/>
            </a:lvl1pPr>
            <a:lvl2pPr indent="0" lvl="1" marL="0" marR="0" rtl="0" algn="l">
              <a:spcBef>
                <a:spcPts val="0"/>
              </a:spcBef>
              <a:defRPr/>
            </a:lvl2pPr>
            <a:lvl3pPr indent="0" lvl="2" marL="0" marR="0" rtl="0" algn="l">
              <a:spcBef>
                <a:spcPts val="0"/>
              </a:spcBef>
              <a:defRPr/>
            </a:lvl3pPr>
            <a:lvl4pPr indent="0" lvl="3" marL="0" marR="0" rtl="0" algn="l">
              <a:spcBef>
                <a:spcPts val="0"/>
              </a:spcBef>
              <a:defRPr/>
            </a:lvl4pPr>
            <a:lvl5pPr indent="0" lvl="4" marL="0" marR="0" rtl="0" algn="l">
              <a:spcBef>
                <a:spcPts val="0"/>
              </a:spcBef>
              <a:defRPr/>
            </a:lvl5pPr>
            <a:lvl6pPr indent="0" lvl="5" marL="0" marR="0" rtl="0" algn="l">
              <a:spcBef>
                <a:spcPts val="0"/>
              </a:spcBef>
              <a:defRPr/>
            </a:lvl6pPr>
            <a:lvl7pPr indent="0" lvl="6" marL="0" marR="0" rtl="0" algn="l">
              <a:spcBef>
                <a:spcPts val="0"/>
              </a:spcBef>
              <a:defRPr/>
            </a:lvl7pPr>
            <a:lvl8pPr indent="0" lvl="7" marL="0" marR="0" rtl="0" algn="l">
              <a:spcBef>
                <a:spcPts val="0"/>
              </a:spcBef>
              <a:defRPr/>
            </a:lvl8pPr>
            <a:lvl9pPr indent="0" lvl="8" marL="0" marR="0" rtl="0" algn="l">
              <a:spcBef>
                <a:spcPts val="0"/>
              </a:spcBef>
              <a:defRPr/>
            </a:lvl9pPr>
          </a:lstStyle>
          <a:p/>
        </p:txBody>
      </p:sp>
      <p:sp>
        <p:nvSpPr>
          <p:cNvPr id="129" name="Shape 129"/>
          <p:cNvSpPr txBox="1"/>
          <p:nvPr>
            <p:ph idx="12" type="sldNum"/>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Tree>
  </p:cSld>
  <p:clrMapOvr>
    <a:masterClrMapping/>
  </p:clrMapOvr>
</p:sldLayout>
</file>

<file path=ppt/slideMasters/_rels/slideMaster.xml.rels><?xml version="1.0" encoding="UTF-8" standalone="yes"?><Relationships xmlns="http://schemas.openxmlformats.org/package/2006/relationships"><Relationship Id="rId1" Type="http://schemas.openxmlformats.org/officeDocument/2006/relationships/slideLayout" Target="../slideLayouts/slideLayout.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11" Type="http://schemas.openxmlformats.org/officeDocument/2006/relationships/theme" Target="../theme/theme.xml"/><Relationship Id="rId10" Type="http://schemas.openxmlformats.org/officeDocument/2006/relationships/slideLayout" Target="../slideLayouts/slideLayout9.xml"/><Relationship Id="rId9" Type="http://schemas.openxmlformats.org/officeDocument/2006/relationships/slideLayout" Target="../slideLayouts/slideLayout8.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s>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theme" Target="../theme/theme2.xml"/></Relationships>
</file>

<file path=ppt/slideMasters/slideMaster.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9" name="Shape 9"/>
        <p:cNvGrpSpPr/>
        <p:nvPr/>
      </p:nvGrpSpPr>
      <p:grpSpPr>
        <a:xfrm>
          <a:off x="0" y="0"/>
          <a:ext cx="0" cy="0"/>
          <a:chOff x="0" y="0"/>
          <a:chExt cx="0" cy="0"/>
        </a:xfrm>
      </p:grpSpPr>
      <p:grpSp>
        <p:nvGrpSpPr>
          <p:cNvPr id="10" name="Shape 10"/>
          <p:cNvGrpSpPr/>
          <p:nvPr/>
        </p:nvGrpSpPr>
        <p:grpSpPr>
          <a:xfrm>
            <a:off x="1219200" y="-9525"/>
            <a:ext cx="7924798" cy="6867525"/>
            <a:chOff x="0" y="0"/>
            <a:chExt cx="9147173" cy="6867525"/>
          </a:xfrm>
        </p:grpSpPr>
        <p:sp>
          <p:nvSpPr>
            <p:cNvPr id="11" name="Shape 11"/>
            <p:cNvSpPr txBox="1"/>
            <p:nvPr/>
          </p:nvSpPr>
          <p:spPr>
            <a:xfrm>
              <a:off x="0" y="0"/>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2" name="Shape 12"/>
            <p:cNvSpPr txBox="1"/>
            <p:nvPr/>
          </p:nvSpPr>
          <p:spPr>
            <a:xfrm>
              <a:off x="1524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3" name="Shape 13"/>
            <p:cNvSpPr txBox="1"/>
            <p:nvPr/>
          </p:nvSpPr>
          <p:spPr>
            <a:xfrm>
              <a:off x="3048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4" name="Shape 14"/>
            <p:cNvSpPr txBox="1"/>
            <p:nvPr/>
          </p:nvSpPr>
          <p:spPr>
            <a:xfrm>
              <a:off x="4572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5" name="Shape 15"/>
            <p:cNvSpPr txBox="1"/>
            <p:nvPr/>
          </p:nvSpPr>
          <p:spPr>
            <a:xfrm>
              <a:off x="6096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6" name="Shape 16"/>
            <p:cNvSpPr txBox="1"/>
            <p:nvPr/>
          </p:nvSpPr>
          <p:spPr>
            <a:xfrm>
              <a:off x="7620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7" name="Shape 17"/>
            <p:cNvSpPr txBox="1"/>
            <p:nvPr/>
          </p:nvSpPr>
          <p:spPr>
            <a:xfrm>
              <a:off x="9144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8" name="Shape 18"/>
            <p:cNvSpPr txBox="1"/>
            <p:nvPr/>
          </p:nvSpPr>
          <p:spPr>
            <a:xfrm>
              <a:off x="10668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9" name="Shape 19"/>
            <p:cNvSpPr txBox="1"/>
            <p:nvPr/>
          </p:nvSpPr>
          <p:spPr>
            <a:xfrm>
              <a:off x="12192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20" name="Shape 20"/>
            <p:cNvSpPr txBox="1"/>
            <p:nvPr/>
          </p:nvSpPr>
          <p:spPr>
            <a:xfrm>
              <a:off x="13716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21" name="Shape 21"/>
            <p:cNvSpPr txBox="1"/>
            <p:nvPr/>
          </p:nvSpPr>
          <p:spPr>
            <a:xfrm>
              <a:off x="15240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22" name="Shape 22"/>
            <p:cNvSpPr txBox="1"/>
            <p:nvPr/>
          </p:nvSpPr>
          <p:spPr>
            <a:xfrm>
              <a:off x="16764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23" name="Shape 23"/>
            <p:cNvSpPr txBox="1"/>
            <p:nvPr/>
          </p:nvSpPr>
          <p:spPr>
            <a:xfrm>
              <a:off x="18288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24" name="Shape 24"/>
            <p:cNvSpPr txBox="1"/>
            <p:nvPr/>
          </p:nvSpPr>
          <p:spPr>
            <a:xfrm>
              <a:off x="19812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25" name="Shape 25"/>
            <p:cNvSpPr txBox="1"/>
            <p:nvPr/>
          </p:nvSpPr>
          <p:spPr>
            <a:xfrm>
              <a:off x="21336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26" name="Shape 26"/>
            <p:cNvSpPr txBox="1"/>
            <p:nvPr/>
          </p:nvSpPr>
          <p:spPr>
            <a:xfrm>
              <a:off x="22860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27" name="Shape 27"/>
            <p:cNvSpPr txBox="1"/>
            <p:nvPr/>
          </p:nvSpPr>
          <p:spPr>
            <a:xfrm>
              <a:off x="24384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28" name="Shape 28"/>
            <p:cNvSpPr txBox="1"/>
            <p:nvPr/>
          </p:nvSpPr>
          <p:spPr>
            <a:xfrm>
              <a:off x="25908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29" name="Shape 29"/>
            <p:cNvSpPr txBox="1"/>
            <p:nvPr/>
          </p:nvSpPr>
          <p:spPr>
            <a:xfrm>
              <a:off x="27432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30" name="Shape 30"/>
            <p:cNvSpPr txBox="1"/>
            <p:nvPr/>
          </p:nvSpPr>
          <p:spPr>
            <a:xfrm>
              <a:off x="28956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31" name="Shape 31"/>
            <p:cNvSpPr txBox="1"/>
            <p:nvPr/>
          </p:nvSpPr>
          <p:spPr>
            <a:xfrm>
              <a:off x="30480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32" name="Shape 32"/>
            <p:cNvSpPr txBox="1"/>
            <p:nvPr/>
          </p:nvSpPr>
          <p:spPr>
            <a:xfrm>
              <a:off x="32004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33" name="Shape 33"/>
            <p:cNvSpPr txBox="1"/>
            <p:nvPr/>
          </p:nvSpPr>
          <p:spPr>
            <a:xfrm>
              <a:off x="33528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34" name="Shape 34"/>
            <p:cNvSpPr txBox="1"/>
            <p:nvPr/>
          </p:nvSpPr>
          <p:spPr>
            <a:xfrm>
              <a:off x="35052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35" name="Shape 35"/>
            <p:cNvSpPr txBox="1"/>
            <p:nvPr/>
          </p:nvSpPr>
          <p:spPr>
            <a:xfrm>
              <a:off x="36576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36" name="Shape 36"/>
            <p:cNvSpPr txBox="1"/>
            <p:nvPr/>
          </p:nvSpPr>
          <p:spPr>
            <a:xfrm>
              <a:off x="38100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37" name="Shape 37"/>
            <p:cNvSpPr txBox="1"/>
            <p:nvPr/>
          </p:nvSpPr>
          <p:spPr>
            <a:xfrm>
              <a:off x="39624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38" name="Shape 38"/>
            <p:cNvSpPr txBox="1"/>
            <p:nvPr/>
          </p:nvSpPr>
          <p:spPr>
            <a:xfrm>
              <a:off x="41148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39" name="Shape 39"/>
            <p:cNvSpPr txBox="1"/>
            <p:nvPr/>
          </p:nvSpPr>
          <p:spPr>
            <a:xfrm>
              <a:off x="42672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40" name="Shape 40"/>
            <p:cNvSpPr txBox="1"/>
            <p:nvPr/>
          </p:nvSpPr>
          <p:spPr>
            <a:xfrm>
              <a:off x="44196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41" name="Shape 41"/>
            <p:cNvSpPr txBox="1"/>
            <p:nvPr/>
          </p:nvSpPr>
          <p:spPr>
            <a:xfrm>
              <a:off x="45720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42" name="Shape 42"/>
            <p:cNvSpPr txBox="1"/>
            <p:nvPr/>
          </p:nvSpPr>
          <p:spPr>
            <a:xfrm>
              <a:off x="47244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43" name="Shape 43"/>
            <p:cNvSpPr txBox="1"/>
            <p:nvPr/>
          </p:nvSpPr>
          <p:spPr>
            <a:xfrm>
              <a:off x="48768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44" name="Shape 44"/>
            <p:cNvSpPr txBox="1"/>
            <p:nvPr/>
          </p:nvSpPr>
          <p:spPr>
            <a:xfrm>
              <a:off x="50292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45" name="Shape 45"/>
            <p:cNvSpPr txBox="1"/>
            <p:nvPr/>
          </p:nvSpPr>
          <p:spPr>
            <a:xfrm>
              <a:off x="51816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46" name="Shape 46"/>
            <p:cNvSpPr txBox="1"/>
            <p:nvPr/>
          </p:nvSpPr>
          <p:spPr>
            <a:xfrm>
              <a:off x="53340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47" name="Shape 47"/>
            <p:cNvSpPr txBox="1"/>
            <p:nvPr/>
          </p:nvSpPr>
          <p:spPr>
            <a:xfrm>
              <a:off x="54864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48" name="Shape 48"/>
            <p:cNvSpPr txBox="1"/>
            <p:nvPr/>
          </p:nvSpPr>
          <p:spPr>
            <a:xfrm>
              <a:off x="56388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49" name="Shape 49"/>
            <p:cNvSpPr txBox="1"/>
            <p:nvPr/>
          </p:nvSpPr>
          <p:spPr>
            <a:xfrm>
              <a:off x="57912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50" name="Shape 50"/>
            <p:cNvSpPr txBox="1"/>
            <p:nvPr/>
          </p:nvSpPr>
          <p:spPr>
            <a:xfrm>
              <a:off x="59436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51" name="Shape 51"/>
            <p:cNvSpPr txBox="1"/>
            <p:nvPr/>
          </p:nvSpPr>
          <p:spPr>
            <a:xfrm>
              <a:off x="60960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52" name="Shape 52"/>
            <p:cNvSpPr txBox="1"/>
            <p:nvPr/>
          </p:nvSpPr>
          <p:spPr>
            <a:xfrm>
              <a:off x="62484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53" name="Shape 53"/>
            <p:cNvSpPr txBox="1"/>
            <p:nvPr/>
          </p:nvSpPr>
          <p:spPr>
            <a:xfrm>
              <a:off x="64008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54" name="Shape 54"/>
            <p:cNvSpPr txBox="1"/>
            <p:nvPr/>
          </p:nvSpPr>
          <p:spPr>
            <a:xfrm>
              <a:off x="65532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55" name="Shape 55"/>
            <p:cNvSpPr txBox="1"/>
            <p:nvPr/>
          </p:nvSpPr>
          <p:spPr>
            <a:xfrm>
              <a:off x="67056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56" name="Shape 56"/>
            <p:cNvSpPr txBox="1"/>
            <p:nvPr/>
          </p:nvSpPr>
          <p:spPr>
            <a:xfrm>
              <a:off x="68580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57" name="Shape 57"/>
            <p:cNvSpPr txBox="1"/>
            <p:nvPr/>
          </p:nvSpPr>
          <p:spPr>
            <a:xfrm>
              <a:off x="70104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58" name="Shape 58"/>
            <p:cNvSpPr txBox="1"/>
            <p:nvPr/>
          </p:nvSpPr>
          <p:spPr>
            <a:xfrm>
              <a:off x="71628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59" name="Shape 59"/>
            <p:cNvSpPr txBox="1"/>
            <p:nvPr/>
          </p:nvSpPr>
          <p:spPr>
            <a:xfrm>
              <a:off x="73152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60" name="Shape 60"/>
            <p:cNvSpPr txBox="1"/>
            <p:nvPr/>
          </p:nvSpPr>
          <p:spPr>
            <a:xfrm>
              <a:off x="74676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61" name="Shape 61"/>
            <p:cNvSpPr txBox="1"/>
            <p:nvPr/>
          </p:nvSpPr>
          <p:spPr>
            <a:xfrm>
              <a:off x="76200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62" name="Shape 62"/>
            <p:cNvSpPr txBox="1"/>
            <p:nvPr/>
          </p:nvSpPr>
          <p:spPr>
            <a:xfrm>
              <a:off x="77724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63" name="Shape 63"/>
            <p:cNvSpPr txBox="1"/>
            <p:nvPr/>
          </p:nvSpPr>
          <p:spPr>
            <a:xfrm>
              <a:off x="79248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64" name="Shape 64"/>
            <p:cNvSpPr txBox="1"/>
            <p:nvPr/>
          </p:nvSpPr>
          <p:spPr>
            <a:xfrm>
              <a:off x="80772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65" name="Shape 65"/>
            <p:cNvSpPr txBox="1"/>
            <p:nvPr/>
          </p:nvSpPr>
          <p:spPr>
            <a:xfrm>
              <a:off x="82296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66" name="Shape 66"/>
            <p:cNvSpPr txBox="1"/>
            <p:nvPr/>
          </p:nvSpPr>
          <p:spPr>
            <a:xfrm>
              <a:off x="83820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67" name="Shape 67"/>
            <p:cNvSpPr txBox="1"/>
            <p:nvPr/>
          </p:nvSpPr>
          <p:spPr>
            <a:xfrm>
              <a:off x="85344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68" name="Shape 68"/>
            <p:cNvSpPr txBox="1"/>
            <p:nvPr/>
          </p:nvSpPr>
          <p:spPr>
            <a:xfrm>
              <a:off x="86868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69" name="Shape 69"/>
            <p:cNvSpPr txBox="1"/>
            <p:nvPr/>
          </p:nvSpPr>
          <p:spPr>
            <a:xfrm>
              <a:off x="88392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70" name="Shape 70"/>
            <p:cNvSpPr txBox="1"/>
            <p:nvPr/>
          </p:nvSpPr>
          <p:spPr>
            <a:xfrm>
              <a:off x="89916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71" name="Shape 71"/>
            <p:cNvSpPr txBox="1"/>
            <p:nvPr/>
          </p:nvSpPr>
          <p:spPr>
            <a:xfrm>
              <a:off x="684212" y="0"/>
              <a:ext cx="8462961" cy="6858000"/>
            </a:xfrm>
            <a:prstGeom prst="rect">
              <a:avLst/>
            </a:prstGeom>
            <a:solidFill>
              <a:schemeClr val="accent1">
                <a:alpha val="49803"/>
              </a:schemeClr>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72" name="Shape 72"/>
            <p:cNvSpPr txBox="1"/>
            <p:nvPr/>
          </p:nvSpPr>
          <p:spPr>
            <a:xfrm>
              <a:off x="0" y="1716086"/>
              <a:ext cx="6950074" cy="74611"/>
            </a:xfrm>
            <a:prstGeom prst="rect">
              <a:avLst/>
            </a:prstGeom>
            <a:solidFill>
              <a:schemeClr val="hlink">
                <a:alpha val="49803"/>
              </a:schemeClr>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grpSp>
      <p:sp>
        <p:nvSpPr>
          <p:cNvPr id="73" name="Shape 73"/>
          <p:cNvSpPr txBox="1"/>
          <p:nvPr>
            <p:ph type="title"/>
          </p:nvPr>
        </p:nvSpPr>
        <p:spPr>
          <a:xfrm>
            <a:off x="1219200" y="990600"/>
            <a:ext cx="6705599" cy="633412"/>
          </a:xfrm>
          <a:prstGeom prst="rect">
            <a:avLst/>
          </a:prstGeom>
          <a:noFill/>
          <a:ln>
            <a:noFill/>
          </a:ln>
        </p:spPr>
        <p:txBody>
          <a:bodyPr anchorCtr="0" anchor="b" bIns="91425" lIns="91425" rIns="91425" tIns="91425"/>
          <a:lstStyle>
            <a:lvl1pPr indent="0" lvl="0" marL="0" marR="0" rtl="0" algn="l">
              <a:spcBef>
                <a:spcPts val="0"/>
              </a:spcBef>
              <a:spcAft>
                <a:spcPts val="0"/>
              </a:spcAft>
              <a:defRPr/>
            </a:lvl1pPr>
            <a:lvl2pPr indent="0" lvl="1" marL="0" marR="0" rtl="0" algn="l">
              <a:spcBef>
                <a:spcPts val="0"/>
              </a:spcBef>
              <a:spcAft>
                <a:spcPts val="0"/>
              </a:spcAft>
              <a:defRPr/>
            </a:lvl2pPr>
            <a:lvl3pPr indent="0" lvl="2" marL="0" marR="0" rtl="0" algn="l">
              <a:spcBef>
                <a:spcPts val="0"/>
              </a:spcBef>
              <a:spcAft>
                <a:spcPts val="0"/>
              </a:spcAft>
              <a:defRPr/>
            </a:lvl3pPr>
            <a:lvl4pPr indent="0" lvl="3" marL="0" marR="0" rtl="0" algn="l">
              <a:spcBef>
                <a:spcPts val="0"/>
              </a:spcBef>
              <a:spcAft>
                <a:spcPts val="0"/>
              </a:spcAft>
              <a:defRPr/>
            </a:lvl4pPr>
            <a:lvl5pPr indent="0" lvl="4" marL="0" marR="0" rtl="0" algn="l">
              <a:spcBef>
                <a:spcPts val="0"/>
              </a:spcBef>
              <a:spcAft>
                <a:spcPts val="0"/>
              </a:spcAft>
              <a:defRPr/>
            </a:lvl5pPr>
            <a:lvl6pPr indent="0" lvl="5" marL="457200" marR="0" rtl="0" algn="l">
              <a:spcBef>
                <a:spcPts val="0"/>
              </a:spcBef>
              <a:spcAft>
                <a:spcPts val="0"/>
              </a:spcAft>
              <a:defRPr/>
            </a:lvl6pPr>
            <a:lvl7pPr indent="0" lvl="6" marL="914400" marR="0" rtl="0" algn="l">
              <a:spcBef>
                <a:spcPts val="0"/>
              </a:spcBef>
              <a:spcAft>
                <a:spcPts val="0"/>
              </a:spcAft>
              <a:defRPr/>
            </a:lvl7pPr>
            <a:lvl8pPr indent="0" lvl="7" marL="1371600" marR="0" rtl="0" algn="l">
              <a:spcBef>
                <a:spcPts val="0"/>
              </a:spcBef>
              <a:spcAft>
                <a:spcPts val="0"/>
              </a:spcAft>
              <a:defRPr/>
            </a:lvl8pPr>
            <a:lvl9pPr indent="0" lvl="8" marL="1828800" marR="0" rtl="0" algn="l">
              <a:spcBef>
                <a:spcPts val="0"/>
              </a:spcBef>
              <a:spcAft>
                <a:spcPts val="0"/>
              </a:spcAft>
              <a:defRPr/>
            </a:lvl9pPr>
          </a:lstStyle>
          <a:p/>
        </p:txBody>
      </p:sp>
      <p:sp>
        <p:nvSpPr>
          <p:cNvPr id="74" name="Shape 74"/>
          <p:cNvSpPr txBox="1"/>
          <p:nvPr>
            <p:ph idx="1" type="body"/>
          </p:nvPr>
        </p:nvSpPr>
        <p:spPr>
          <a:xfrm>
            <a:off x="1828800" y="1905000"/>
            <a:ext cx="6934199" cy="4190999"/>
          </a:xfrm>
          <a:prstGeom prst="rect">
            <a:avLst/>
          </a:prstGeom>
          <a:noFill/>
          <a:ln>
            <a:noFill/>
          </a:ln>
        </p:spPr>
        <p:txBody>
          <a:bodyPr anchorCtr="0" anchor="t" bIns="91425" lIns="91425" rIns="91425" tIns="91425"/>
          <a:lstStyle>
            <a:lvl1pPr indent="-228600" lvl="0" marL="342900" marR="0" rtl="0" algn="l">
              <a:spcBef>
                <a:spcPts val="480"/>
              </a:spcBef>
              <a:spcAft>
                <a:spcPts val="0"/>
              </a:spcAft>
              <a:buClr>
                <a:schemeClr val="folHlink"/>
              </a:buClr>
              <a:buFont typeface="Noto Symbol"/>
              <a:buChar char="■"/>
              <a:defRPr/>
            </a:lvl1pPr>
            <a:lvl2pPr indent="-196850" lvl="1" marL="742950" marR="0" rtl="0" algn="l">
              <a:spcBef>
                <a:spcPts val="400"/>
              </a:spcBef>
              <a:spcAft>
                <a:spcPts val="0"/>
              </a:spcAft>
              <a:buClr>
                <a:schemeClr val="folHlink"/>
              </a:buClr>
              <a:buFont typeface="Noto Symbol"/>
              <a:buChar char="■"/>
              <a:defRPr/>
            </a:lvl2pPr>
            <a:lvl3pPr indent="-114300" lvl="2" marL="1143000" marR="0" rtl="0" algn="l">
              <a:spcBef>
                <a:spcPts val="360"/>
              </a:spcBef>
              <a:spcAft>
                <a:spcPts val="0"/>
              </a:spcAft>
              <a:buClr>
                <a:schemeClr val="dk2"/>
              </a:buClr>
              <a:buFont typeface="Helvetica Neue"/>
              <a:buChar char="•"/>
              <a:defRPr/>
            </a:lvl3pPr>
            <a:lvl4pPr indent="-127000" lvl="3" marL="1600200" marR="0" rtl="0" algn="l">
              <a:spcBef>
                <a:spcPts val="320"/>
              </a:spcBef>
              <a:spcAft>
                <a:spcPts val="0"/>
              </a:spcAft>
              <a:buClr>
                <a:schemeClr val="hlink"/>
              </a:buClr>
              <a:buFont typeface="Helvetica Neue"/>
              <a:buChar char="•"/>
              <a:defRPr/>
            </a:lvl4pPr>
            <a:lvl5pPr indent="-142239" lvl="4" marL="2057400" marR="0" rtl="0" algn="l">
              <a:spcBef>
                <a:spcPts val="320"/>
              </a:spcBef>
              <a:spcAft>
                <a:spcPts val="0"/>
              </a:spcAft>
              <a:buClr>
                <a:schemeClr val="dk1"/>
              </a:buClr>
              <a:buFont typeface="Helvetica Neue"/>
              <a:buChar char="•"/>
              <a:defRPr/>
            </a:lvl5pPr>
            <a:lvl6pPr indent="-142239" lvl="5" marL="2514600" marR="0" rtl="0" algn="l">
              <a:spcBef>
                <a:spcPts val="320"/>
              </a:spcBef>
              <a:spcAft>
                <a:spcPts val="0"/>
              </a:spcAft>
              <a:buClr>
                <a:schemeClr val="dk1"/>
              </a:buClr>
              <a:buFont typeface="Helvetica Neue"/>
              <a:buChar char="•"/>
              <a:defRPr/>
            </a:lvl6pPr>
            <a:lvl7pPr indent="-142239" lvl="6" marL="2971800" marR="0" rtl="0" algn="l">
              <a:spcBef>
                <a:spcPts val="320"/>
              </a:spcBef>
              <a:spcAft>
                <a:spcPts val="0"/>
              </a:spcAft>
              <a:buClr>
                <a:schemeClr val="dk1"/>
              </a:buClr>
              <a:buFont typeface="Helvetica Neue"/>
              <a:buChar char="•"/>
              <a:defRPr/>
            </a:lvl7pPr>
            <a:lvl8pPr indent="-142240" lvl="7" marL="3429000" marR="0" rtl="0" algn="l">
              <a:spcBef>
                <a:spcPts val="320"/>
              </a:spcBef>
              <a:spcAft>
                <a:spcPts val="0"/>
              </a:spcAft>
              <a:buClr>
                <a:schemeClr val="dk1"/>
              </a:buClr>
              <a:buFont typeface="Helvetica Neue"/>
              <a:buChar char="•"/>
              <a:defRPr/>
            </a:lvl8pPr>
            <a:lvl9pPr indent="-142240" lvl="8" marL="3886200" marR="0" rtl="0" algn="l">
              <a:spcBef>
                <a:spcPts val="320"/>
              </a:spcBef>
              <a:spcAft>
                <a:spcPts val="0"/>
              </a:spcAft>
              <a:buClr>
                <a:schemeClr val="dk1"/>
              </a:buClr>
              <a:buFont typeface="Helvetica Neue"/>
              <a:buChar char="•"/>
              <a:defRPr/>
            </a:lvl9pPr>
          </a:lstStyle>
          <a:p/>
        </p:txBody>
      </p:sp>
      <p:sp>
        <p:nvSpPr>
          <p:cNvPr id="75" name="Shape 75"/>
          <p:cNvSpPr txBox="1"/>
          <p:nvPr>
            <p:ph idx="11" type="ftr"/>
          </p:nvPr>
        </p:nvSpPr>
        <p:spPr>
          <a:xfrm>
            <a:off x="1219200" y="6248400"/>
            <a:ext cx="5486399" cy="457200"/>
          </a:xfrm>
          <a:prstGeom prst="rect">
            <a:avLst/>
          </a:prstGeom>
          <a:noFill/>
          <a:ln>
            <a:noFill/>
          </a:ln>
        </p:spPr>
        <p:txBody>
          <a:bodyPr anchorCtr="0" anchor="b" bIns="91425" lIns="91425" rIns="91425" tIns="91425"/>
          <a:lstStyle>
            <a:lvl1pPr indent="0" lvl="0" marL="0" marR="0" rtl="0" algn="l">
              <a:spcBef>
                <a:spcPts val="0"/>
              </a:spcBef>
              <a:defRPr/>
            </a:lvl1pPr>
            <a:lvl2pPr indent="0" lvl="1" marL="457200" marR="0" rtl="0" algn="l">
              <a:spcBef>
                <a:spcPts val="0"/>
              </a:spcBef>
              <a:defRPr/>
            </a:lvl2pPr>
            <a:lvl3pPr indent="0" lvl="2" marL="914400" marR="0" rtl="0" algn="l">
              <a:spcBef>
                <a:spcPts val="0"/>
              </a:spcBef>
              <a:defRPr/>
            </a:lvl3pPr>
            <a:lvl4pPr indent="0" lvl="3" marL="1371600" marR="0" rtl="0" algn="l">
              <a:spcBef>
                <a:spcPts val="0"/>
              </a:spcBef>
              <a:defRPr/>
            </a:lvl4pPr>
            <a:lvl5pPr indent="0" lvl="4" marL="1828800" marR="0" rtl="0" algn="l">
              <a:spcBef>
                <a:spcPts val="0"/>
              </a:spcBef>
              <a:defRPr/>
            </a:lvl5pPr>
            <a:lvl6pPr indent="0" lvl="5" marL="2286000" marR="0" rtl="0" algn="l">
              <a:spcBef>
                <a:spcPts val="0"/>
              </a:spcBef>
              <a:defRPr/>
            </a:lvl6pPr>
            <a:lvl7pPr indent="0" lvl="6" marL="2743200" marR="0" rtl="0" algn="l">
              <a:spcBef>
                <a:spcPts val="0"/>
              </a:spcBef>
              <a:defRPr/>
            </a:lvl7pPr>
            <a:lvl8pPr indent="0" lvl="7" marL="3200400" marR="0" rtl="0" algn="l">
              <a:spcBef>
                <a:spcPts val="0"/>
              </a:spcBef>
              <a:defRPr/>
            </a:lvl8pPr>
            <a:lvl9pPr indent="0" lvl="8" marL="3657600" marR="0" rtl="0" algn="l">
              <a:spcBef>
                <a:spcPts val="0"/>
              </a:spcBef>
              <a:defRPr/>
            </a:lvl9pPr>
          </a:lstStyle>
          <a:p/>
        </p:txBody>
      </p:sp>
      <p:sp>
        <p:nvSpPr>
          <p:cNvPr id="76" name="Shape 76"/>
          <p:cNvSpPr txBox="1"/>
          <p:nvPr>
            <p:ph idx="12" type="sldNum"/>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1pPr>
    </p:titleStyle>
    <p:body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9pPr>
    </p:otherStyle>
  </p:txStyles>
</p:sldMaster>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130" name="Shape 130"/>
        <p:cNvGrpSpPr/>
        <p:nvPr/>
      </p:nvGrpSpPr>
      <p:grpSpPr>
        <a:xfrm>
          <a:off x="0" y="0"/>
          <a:ext cx="0" cy="0"/>
          <a:chOff x="0" y="0"/>
          <a:chExt cx="0" cy="0"/>
        </a:xfrm>
      </p:grpSpPr>
      <p:grpSp>
        <p:nvGrpSpPr>
          <p:cNvPr id="131" name="Shape 131"/>
          <p:cNvGrpSpPr/>
          <p:nvPr/>
        </p:nvGrpSpPr>
        <p:grpSpPr>
          <a:xfrm>
            <a:off x="-3175" y="0"/>
            <a:ext cx="9147175" cy="6867525"/>
            <a:chOff x="-3175" y="0"/>
            <a:chExt cx="9147175" cy="6867525"/>
          </a:xfrm>
        </p:grpSpPr>
        <p:grpSp>
          <p:nvGrpSpPr>
            <p:cNvPr id="132" name="Shape 132"/>
            <p:cNvGrpSpPr/>
            <p:nvPr/>
          </p:nvGrpSpPr>
          <p:grpSpPr>
            <a:xfrm>
              <a:off x="-3175" y="0"/>
              <a:ext cx="9067799" cy="6867525"/>
              <a:chOff x="-3175" y="0"/>
              <a:chExt cx="9067799" cy="6867525"/>
            </a:xfrm>
          </p:grpSpPr>
          <p:sp>
            <p:nvSpPr>
              <p:cNvPr id="133" name="Shape 133"/>
              <p:cNvSpPr txBox="1"/>
              <p:nvPr/>
            </p:nvSpPr>
            <p:spPr>
              <a:xfrm>
                <a:off x="-3175" y="0"/>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34" name="Shape 134"/>
              <p:cNvSpPr txBox="1"/>
              <p:nvPr/>
            </p:nvSpPr>
            <p:spPr>
              <a:xfrm>
                <a:off x="1492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35" name="Shape 135"/>
              <p:cNvSpPr txBox="1"/>
              <p:nvPr/>
            </p:nvSpPr>
            <p:spPr>
              <a:xfrm>
                <a:off x="3016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36" name="Shape 136"/>
              <p:cNvSpPr txBox="1"/>
              <p:nvPr/>
            </p:nvSpPr>
            <p:spPr>
              <a:xfrm>
                <a:off x="4540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37" name="Shape 137"/>
              <p:cNvSpPr txBox="1"/>
              <p:nvPr/>
            </p:nvSpPr>
            <p:spPr>
              <a:xfrm>
                <a:off x="6064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38" name="Shape 138"/>
              <p:cNvSpPr txBox="1"/>
              <p:nvPr/>
            </p:nvSpPr>
            <p:spPr>
              <a:xfrm>
                <a:off x="7588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39" name="Shape 139"/>
              <p:cNvSpPr txBox="1"/>
              <p:nvPr/>
            </p:nvSpPr>
            <p:spPr>
              <a:xfrm>
                <a:off x="9112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40" name="Shape 140"/>
              <p:cNvSpPr txBox="1"/>
              <p:nvPr/>
            </p:nvSpPr>
            <p:spPr>
              <a:xfrm>
                <a:off x="10636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41" name="Shape 141"/>
              <p:cNvSpPr txBox="1"/>
              <p:nvPr/>
            </p:nvSpPr>
            <p:spPr>
              <a:xfrm>
                <a:off x="12160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42" name="Shape 142"/>
              <p:cNvSpPr txBox="1"/>
              <p:nvPr/>
            </p:nvSpPr>
            <p:spPr>
              <a:xfrm>
                <a:off x="13684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43" name="Shape 143"/>
              <p:cNvSpPr txBox="1"/>
              <p:nvPr/>
            </p:nvSpPr>
            <p:spPr>
              <a:xfrm>
                <a:off x="15208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44" name="Shape 144"/>
              <p:cNvSpPr txBox="1"/>
              <p:nvPr/>
            </p:nvSpPr>
            <p:spPr>
              <a:xfrm>
                <a:off x="16732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45" name="Shape 145"/>
              <p:cNvSpPr txBox="1"/>
              <p:nvPr/>
            </p:nvSpPr>
            <p:spPr>
              <a:xfrm>
                <a:off x="18256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46" name="Shape 146"/>
              <p:cNvSpPr txBox="1"/>
              <p:nvPr/>
            </p:nvSpPr>
            <p:spPr>
              <a:xfrm>
                <a:off x="19780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47" name="Shape 147"/>
              <p:cNvSpPr txBox="1"/>
              <p:nvPr/>
            </p:nvSpPr>
            <p:spPr>
              <a:xfrm>
                <a:off x="21304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48" name="Shape 148"/>
              <p:cNvSpPr txBox="1"/>
              <p:nvPr/>
            </p:nvSpPr>
            <p:spPr>
              <a:xfrm>
                <a:off x="22828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49" name="Shape 149"/>
              <p:cNvSpPr txBox="1"/>
              <p:nvPr/>
            </p:nvSpPr>
            <p:spPr>
              <a:xfrm>
                <a:off x="24352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50" name="Shape 150"/>
              <p:cNvSpPr txBox="1"/>
              <p:nvPr/>
            </p:nvSpPr>
            <p:spPr>
              <a:xfrm>
                <a:off x="25876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51" name="Shape 151"/>
              <p:cNvSpPr txBox="1"/>
              <p:nvPr/>
            </p:nvSpPr>
            <p:spPr>
              <a:xfrm>
                <a:off x="27400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52" name="Shape 152"/>
              <p:cNvSpPr txBox="1"/>
              <p:nvPr/>
            </p:nvSpPr>
            <p:spPr>
              <a:xfrm>
                <a:off x="28924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53" name="Shape 153"/>
              <p:cNvSpPr txBox="1"/>
              <p:nvPr/>
            </p:nvSpPr>
            <p:spPr>
              <a:xfrm>
                <a:off x="30448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54" name="Shape 154"/>
              <p:cNvSpPr txBox="1"/>
              <p:nvPr/>
            </p:nvSpPr>
            <p:spPr>
              <a:xfrm>
                <a:off x="31972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55" name="Shape 155"/>
              <p:cNvSpPr txBox="1"/>
              <p:nvPr/>
            </p:nvSpPr>
            <p:spPr>
              <a:xfrm>
                <a:off x="33496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56" name="Shape 156"/>
              <p:cNvSpPr txBox="1"/>
              <p:nvPr/>
            </p:nvSpPr>
            <p:spPr>
              <a:xfrm>
                <a:off x="35020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57" name="Shape 157"/>
              <p:cNvSpPr txBox="1"/>
              <p:nvPr/>
            </p:nvSpPr>
            <p:spPr>
              <a:xfrm>
                <a:off x="36544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58" name="Shape 158"/>
              <p:cNvSpPr txBox="1"/>
              <p:nvPr/>
            </p:nvSpPr>
            <p:spPr>
              <a:xfrm>
                <a:off x="38068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59" name="Shape 159"/>
              <p:cNvSpPr txBox="1"/>
              <p:nvPr/>
            </p:nvSpPr>
            <p:spPr>
              <a:xfrm>
                <a:off x="39592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60" name="Shape 160"/>
              <p:cNvSpPr txBox="1"/>
              <p:nvPr/>
            </p:nvSpPr>
            <p:spPr>
              <a:xfrm>
                <a:off x="41116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61" name="Shape 161"/>
              <p:cNvSpPr txBox="1"/>
              <p:nvPr/>
            </p:nvSpPr>
            <p:spPr>
              <a:xfrm>
                <a:off x="42640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62" name="Shape 162"/>
              <p:cNvSpPr txBox="1"/>
              <p:nvPr/>
            </p:nvSpPr>
            <p:spPr>
              <a:xfrm>
                <a:off x="44164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63" name="Shape 163"/>
              <p:cNvSpPr txBox="1"/>
              <p:nvPr/>
            </p:nvSpPr>
            <p:spPr>
              <a:xfrm>
                <a:off x="45688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64" name="Shape 164"/>
              <p:cNvSpPr txBox="1"/>
              <p:nvPr/>
            </p:nvSpPr>
            <p:spPr>
              <a:xfrm>
                <a:off x="47212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65" name="Shape 165"/>
              <p:cNvSpPr txBox="1"/>
              <p:nvPr/>
            </p:nvSpPr>
            <p:spPr>
              <a:xfrm>
                <a:off x="48736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66" name="Shape 166"/>
              <p:cNvSpPr txBox="1"/>
              <p:nvPr/>
            </p:nvSpPr>
            <p:spPr>
              <a:xfrm>
                <a:off x="50260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67" name="Shape 167"/>
              <p:cNvSpPr txBox="1"/>
              <p:nvPr/>
            </p:nvSpPr>
            <p:spPr>
              <a:xfrm>
                <a:off x="51784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68" name="Shape 168"/>
              <p:cNvSpPr txBox="1"/>
              <p:nvPr/>
            </p:nvSpPr>
            <p:spPr>
              <a:xfrm>
                <a:off x="53308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69" name="Shape 169"/>
              <p:cNvSpPr txBox="1"/>
              <p:nvPr/>
            </p:nvSpPr>
            <p:spPr>
              <a:xfrm>
                <a:off x="54832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70" name="Shape 170"/>
              <p:cNvSpPr txBox="1"/>
              <p:nvPr/>
            </p:nvSpPr>
            <p:spPr>
              <a:xfrm>
                <a:off x="56356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71" name="Shape 171"/>
              <p:cNvSpPr txBox="1"/>
              <p:nvPr/>
            </p:nvSpPr>
            <p:spPr>
              <a:xfrm>
                <a:off x="57880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72" name="Shape 172"/>
              <p:cNvSpPr txBox="1"/>
              <p:nvPr/>
            </p:nvSpPr>
            <p:spPr>
              <a:xfrm>
                <a:off x="59404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73" name="Shape 173"/>
              <p:cNvSpPr txBox="1"/>
              <p:nvPr/>
            </p:nvSpPr>
            <p:spPr>
              <a:xfrm>
                <a:off x="60928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74" name="Shape 174"/>
              <p:cNvSpPr txBox="1"/>
              <p:nvPr/>
            </p:nvSpPr>
            <p:spPr>
              <a:xfrm>
                <a:off x="62452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75" name="Shape 175"/>
              <p:cNvSpPr txBox="1"/>
              <p:nvPr/>
            </p:nvSpPr>
            <p:spPr>
              <a:xfrm>
                <a:off x="63976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76" name="Shape 176"/>
              <p:cNvSpPr txBox="1"/>
              <p:nvPr/>
            </p:nvSpPr>
            <p:spPr>
              <a:xfrm>
                <a:off x="65500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77" name="Shape 177"/>
              <p:cNvSpPr txBox="1"/>
              <p:nvPr/>
            </p:nvSpPr>
            <p:spPr>
              <a:xfrm>
                <a:off x="67024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78" name="Shape 178"/>
              <p:cNvSpPr txBox="1"/>
              <p:nvPr/>
            </p:nvSpPr>
            <p:spPr>
              <a:xfrm>
                <a:off x="68548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79" name="Shape 179"/>
              <p:cNvSpPr txBox="1"/>
              <p:nvPr/>
            </p:nvSpPr>
            <p:spPr>
              <a:xfrm>
                <a:off x="70072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80" name="Shape 180"/>
              <p:cNvSpPr txBox="1"/>
              <p:nvPr/>
            </p:nvSpPr>
            <p:spPr>
              <a:xfrm>
                <a:off x="71596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81" name="Shape 181"/>
              <p:cNvSpPr txBox="1"/>
              <p:nvPr/>
            </p:nvSpPr>
            <p:spPr>
              <a:xfrm>
                <a:off x="73120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82" name="Shape 182"/>
              <p:cNvSpPr txBox="1"/>
              <p:nvPr/>
            </p:nvSpPr>
            <p:spPr>
              <a:xfrm>
                <a:off x="74644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83" name="Shape 183"/>
              <p:cNvSpPr txBox="1"/>
              <p:nvPr/>
            </p:nvSpPr>
            <p:spPr>
              <a:xfrm>
                <a:off x="76168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84" name="Shape 184"/>
              <p:cNvSpPr txBox="1"/>
              <p:nvPr/>
            </p:nvSpPr>
            <p:spPr>
              <a:xfrm>
                <a:off x="77692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85" name="Shape 185"/>
              <p:cNvSpPr txBox="1"/>
              <p:nvPr/>
            </p:nvSpPr>
            <p:spPr>
              <a:xfrm>
                <a:off x="79216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86" name="Shape 186"/>
              <p:cNvSpPr txBox="1"/>
              <p:nvPr/>
            </p:nvSpPr>
            <p:spPr>
              <a:xfrm>
                <a:off x="80740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87" name="Shape 187"/>
              <p:cNvSpPr txBox="1"/>
              <p:nvPr/>
            </p:nvSpPr>
            <p:spPr>
              <a:xfrm>
                <a:off x="82264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88" name="Shape 188"/>
              <p:cNvSpPr txBox="1"/>
              <p:nvPr/>
            </p:nvSpPr>
            <p:spPr>
              <a:xfrm>
                <a:off x="83788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89" name="Shape 189"/>
              <p:cNvSpPr txBox="1"/>
              <p:nvPr/>
            </p:nvSpPr>
            <p:spPr>
              <a:xfrm>
                <a:off x="85312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90" name="Shape 190"/>
              <p:cNvSpPr txBox="1"/>
              <p:nvPr/>
            </p:nvSpPr>
            <p:spPr>
              <a:xfrm>
                <a:off x="86836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91" name="Shape 191"/>
              <p:cNvSpPr txBox="1"/>
              <p:nvPr/>
            </p:nvSpPr>
            <p:spPr>
              <a:xfrm>
                <a:off x="88360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92" name="Shape 192"/>
              <p:cNvSpPr txBox="1"/>
              <p:nvPr/>
            </p:nvSpPr>
            <p:spPr>
              <a:xfrm>
                <a:off x="89884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grpSp>
        <p:sp>
          <p:nvSpPr>
            <p:cNvPr id="193" name="Shape 193"/>
            <p:cNvSpPr txBox="1"/>
            <p:nvPr/>
          </p:nvSpPr>
          <p:spPr>
            <a:xfrm>
              <a:off x="681037" y="0"/>
              <a:ext cx="8462961" cy="6858000"/>
            </a:xfrm>
            <a:prstGeom prst="rect">
              <a:avLst/>
            </a:prstGeom>
            <a:solidFill>
              <a:schemeClr val="accent1">
                <a:alpha val="49803"/>
              </a:schemeClr>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94" name="Shape 194"/>
            <p:cNvSpPr txBox="1"/>
            <p:nvPr/>
          </p:nvSpPr>
          <p:spPr>
            <a:xfrm>
              <a:off x="0" y="0"/>
              <a:ext cx="9144000" cy="509586"/>
            </a:xfrm>
            <a:prstGeom prst="rect">
              <a:avLst/>
            </a:prstGeom>
            <a:solidFill>
              <a:schemeClr val="hlink">
                <a:alpha val="49803"/>
              </a:schemeClr>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grpSp>
      <p:sp>
        <p:nvSpPr>
          <p:cNvPr id="195" name="Shape 195"/>
          <p:cNvSpPr txBox="1"/>
          <p:nvPr/>
        </p:nvSpPr>
        <p:spPr>
          <a:xfrm>
            <a:off x="3505200" y="2590800"/>
            <a:ext cx="4892675" cy="76199"/>
          </a:xfrm>
          <a:prstGeom prst="rect">
            <a:avLst/>
          </a:prstGeom>
          <a:solidFill>
            <a:schemeClr val="hlink">
              <a:alpha val="49803"/>
            </a:schemeClr>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96" name="Shape 196"/>
          <p:cNvSpPr txBox="1"/>
          <p:nvPr>
            <p:ph type="title"/>
          </p:nvPr>
        </p:nvSpPr>
        <p:spPr>
          <a:xfrm>
            <a:off x="1219200" y="990600"/>
            <a:ext cx="6705599" cy="633412"/>
          </a:xfrm>
          <a:prstGeom prst="rect">
            <a:avLst/>
          </a:prstGeom>
          <a:noFill/>
          <a:ln>
            <a:noFill/>
          </a:ln>
        </p:spPr>
        <p:txBody>
          <a:bodyPr anchorCtr="0" anchor="b" bIns="91425" lIns="91425" rIns="91425" tIns="91425"/>
          <a:lstStyle>
            <a:lvl1pPr indent="0" lvl="0" marL="0" marR="0" rtl="0" algn="l">
              <a:spcBef>
                <a:spcPts val="0"/>
              </a:spcBef>
              <a:spcAft>
                <a:spcPts val="0"/>
              </a:spcAft>
              <a:defRPr/>
            </a:lvl1pPr>
            <a:lvl2pPr indent="0" lvl="1" marL="0" marR="0" rtl="0" algn="l">
              <a:spcBef>
                <a:spcPts val="0"/>
              </a:spcBef>
              <a:spcAft>
                <a:spcPts val="0"/>
              </a:spcAft>
              <a:defRPr/>
            </a:lvl2pPr>
            <a:lvl3pPr indent="0" lvl="2" marL="0" marR="0" rtl="0" algn="l">
              <a:spcBef>
                <a:spcPts val="0"/>
              </a:spcBef>
              <a:spcAft>
                <a:spcPts val="0"/>
              </a:spcAft>
              <a:defRPr/>
            </a:lvl3pPr>
            <a:lvl4pPr indent="0" lvl="3" marL="0" marR="0" rtl="0" algn="l">
              <a:spcBef>
                <a:spcPts val="0"/>
              </a:spcBef>
              <a:spcAft>
                <a:spcPts val="0"/>
              </a:spcAft>
              <a:defRPr/>
            </a:lvl4pPr>
            <a:lvl5pPr indent="0" lvl="4" marL="0" marR="0" rtl="0" algn="l">
              <a:spcBef>
                <a:spcPts val="0"/>
              </a:spcBef>
              <a:spcAft>
                <a:spcPts val="0"/>
              </a:spcAft>
              <a:defRPr/>
            </a:lvl5pPr>
            <a:lvl6pPr indent="0" lvl="5" marL="457200" marR="0" rtl="0" algn="l">
              <a:spcBef>
                <a:spcPts val="0"/>
              </a:spcBef>
              <a:spcAft>
                <a:spcPts val="0"/>
              </a:spcAft>
              <a:defRPr/>
            </a:lvl6pPr>
            <a:lvl7pPr indent="0" lvl="6" marL="914400" marR="0" rtl="0" algn="l">
              <a:spcBef>
                <a:spcPts val="0"/>
              </a:spcBef>
              <a:spcAft>
                <a:spcPts val="0"/>
              </a:spcAft>
              <a:defRPr/>
            </a:lvl7pPr>
            <a:lvl8pPr indent="0" lvl="7" marL="1371600" marR="0" rtl="0" algn="l">
              <a:spcBef>
                <a:spcPts val="0"/>
              </a:spcBef>
              <a:spcAft>
                <a:spcPts val="0"/>
              </a:spcAft>
              <a:defRPr/>
            </a:lvl8pPr>
            <a:lvl9pPr indent="0" lvl="8" marL="1828800" marR="0" rtl="0" algn="l">
              <a:spcBef>
                <a:spcPts val="0"/>
              </a:spcBef>
              <a:spcAft>
                <a:spcPts val="0"/>
              </a:spcAft>
              <a:defRPr/>
            </a:lvl9pPr>
          </a:lstStyle>
          <a:p/>
        </p:txBody>
      </p:sp>
      <p:sp>
        <p:nvSpPr>
          <p:cNvPr id="197" name="Shape 197"/>
          <p:cNvSpPr txBox="1"/>
          <p:nvPr>
            <p:ph idx="1" type="body"/>
          </p:nvPr>
        </p:nvSpPr>
        <p:spPr>
          <a:xfrm>
            <a:off x="1828800" y="1905000"/>
            <a:ext cx="6934199" cy="4190999"/>
          </a:xfrm>
          <a:prstGeom prst="rect">
            <a:avLst/>
          </a:prstGeom>
          <a:noFill/>
          <a:ln>
            <a:noFill/>
          </a:ln>
        </p:spPr>
        <p:txBody>
          <a:bodyPr anchorCtr="0" anchor="t" bIns="91425" lIns="91425" rIns="91425" tIns="91425"/>
          <a:lstStyle>
            <a:lvl1pPr indent="-228600" lvl="0" marL="342900" marR="0" rtl="0" algn="l">
              <a:spcBef>
                <a:spcPts val="480"/>
              </a:spcBef>
              <a:spcAft>
                <a:spcPts val="0"/>
              </a:spcAft>
              <a:buClr>
                <a:schemeClr val="folHlink"/>
              </a:buClr>
              <a:buFont typeface="Noto Symbol"/>
              <a:buChar char="■"/>
              <a:defRPr/>
            </a:lvl1pPr>
            <a:lvl2pPr indent="-196850" lvl="1" marL="742950" marR="0" rtl="0" algn="l">
              <a:spcBef>
                <a:spcPts val="400"/>
              </a:spcBef>
              <a:spcAft>
                <a:spcPts val="0"/>
              </a:spcAft>
              <a:buClr>
                <a:schemeClr val="folHlink"/>
              </a:buClr>
              <a:buFont typeface="Noto Symbol"/>
              <a:buChar char="■"/>
              <a:defRPr/>
            </a:lvl2pPr>
            <a:lvl3pPr indent="-114300" lvl="2" marL="1143000" marR="0" rtl="0" algn="l">
              <a:spcBef>
                <a:spcPts val="360"/>
              </a:spcBef>
              <a:spcAft>
                <a:spcPts val="0"/>
              </a:spcAft>
              <a:buClr>
                <a:schemeClr val="dk2"/>
              </a:buClr>
              <a:buFont typeface="Helvetica Neue"/>
              <a:buChar char="•"/>
              <a:defRPr/>
            </a:lvl3pPr>
            <a:lvl4pPr indent="-127000" lvl="3" marL="1600200" marR="0" rtl="0" algn="l">
              <a:spcBef>
                <a:spcPts val="320"/>
              </a:spcBef>
              <a:spcAft>
                <a:spcPts val="0"/>
              </a:spcAft>
              <a:buClr>
                <a:schemeClr val="hlink"/>
              </a:buClr>
              <a:buFont typeface="Helvetica Neue"/>
              <a:buChar char="•"/>
              <a:defRPr/>
            </a:lvl4pPr>
            <a:lvl5pPr indent="-142239" lvl="4" marL="2057400" marR="0" rtl="0" algn="l">
              <a:spcBef>
                <a:spcPts val="320"/>
              </a:spcBef>
              <a:spcAft>
                <a:spcPts val="0"/>
              </a:spcAft>
              <a:buClr>
                <a:schemeClr val="dk1"/>
              </a:buClr>
              <a:buFont typeface="Helvetica Neue"/>
              <a:buChar char="•"/>
              <a:defRPr/>
            </a:lvl5pPr>
            <a:lvl6pPr indent="-142239" lvl="5" marL="2514600" marR="0" rtl="0" algn="l">
              <a:spcBef>
                <a:spcPts val="320"/>
              </a:spcBef>
              <a:spcAft>
                <a:spcPts val="0"/>
              </a:spcAft>
              <a:buClr>
                <a:schemeClr val="dk1"/>
              </a:buClr>
              <a:buFont typeface="Helvetica Neue"/>
              <a:buChar char="•"/>
              <a:defRPr/>
            </a:lvl6pPr>
            <a:lvl7pPr indent="-142239" lvl="6" marL="2971800" marR="0" rtl="0" algn="l">
              <a:spcBef>
                <a:spcPts val="320"/>
              </a:spcBef>
              <a:spcAft>
                <a:spcPts val="0"/>
              </a:spcAft>
              <a:buClr>
                <a:schemeClr val="dk1"/>
              </a:buClr>
              <a:buFont typeface="Helvetica Neue"/>
              <a:buChar char="•"/>
              <a:defRPr/>
            </a:lvl7pPr>
            <a:lvl8pPr indent="-142240" lvl="7" marL="3429000" marR="0" rtl="0" algn="l">
              <a:spcBef>
                <a:spcPts val="320"/>
              </a:spcBef>
              <a:spcAft>
                <a:spcPts val="0"/>
              </a:spcAft>
              <a:buClr>
                <a:schemeClr val="dk1"/>
              </a:buClr>
              <a:buFont typeface="Helvetica Neue"/>
              <a:buChar char="•"/>
              <a:defRPr/>
            </a:lvl8pPr>
            <a:lvl9pPr indent="-142240" lvl="8" marL="3886200" marR="0" rtl="0" algn="l">
              <a:spcBef>
                <a:spcPts val="320"/>
              </a:spcBef>
              <a:spcAft>
                <a:spcPts val="0"/>
              </a:spcAft>
              <a:buClr>
                <a:schemeClr val="dk1"/>
              </a:buClr>
              <a:buFont typeface="Helvetica Neue"/>
              <a:buChar char="•"/>
              <a:defRPr/>
            </a:lvl9pPr>
          </a:lstStyle>
          <a:p/>
        </p:txBody>
      </p:sp>
      <p:sp>
        <p:nvSpPr>
          <p:cNvPr id="198" name="Shape 198"/>
          <p:cNvSpPr txBox="1"/>
          <p:nvPr>
            <p:ph idx="10" type="dt"/>
          </p:nvPr>
        </p:nvSpPr>
        <p:spPr>
          <a:xfrm>
            <a:off x="685800" y="6248400"/>
            <a:ext cx="1904999" cy="457200"/>
          </a:xfrm>
          <a:prstGeom prst="rect">
            <a:avLst/>
          </a:prstGeom>
          <a:noFill/>
          <a:ln>
            <a:noFill/>
          </a:ln>
        </p:spPr>
        <p:txBody>
          <a:bodyPr anchorCtr="0" anchor="b" bIns="91425" lIns="91425" rIns="91425" tIns="91425"/>
          <a:lstStyle>
            <a:lvl1pPr indent="0" lvl="0" marL="0" marR="0" rtl="0" algn="l">
              <a:spcBef>
                <a:spcPts val="0"/>
              </a:spcBef>
              <a:defRPr/>
            </a:lvl1pPr>
            <a:lvl2pPr indent="0" lvl="1" marL="457200" marR="0" rtl="0" algn="l">
              <a:spcBef>
                <a:spcPts val="0"/>
              </a:spcBef>
              <a:defRPr/>
            </a:lvl2pPr>
            <a:lvl3pPr indent="0" lvl="2" marL="914400" marR="0" rtl="0" algn="l">
              <a:spcBef>
                <a:spcPts val="0"/>
              </a:spcBef>
              <a:defRPr/>
            </a:lvl3pPr>
            <a:lvl4pPr indent="0" lvl="3" marL="1371600" marR="0" rtl="0" algn="l">
              <a:spcBef>
                <a:spcPts val="0"/>
              </a:spcBef>
              <a:defRPr/>
            </a:lvl4pPr>
            <a:lvl5pPr indent="0" lvl="4" marL="1828800" marR="0" rtl="0" algn="l">
              <a:spcBef>
                <a:spcPts val="0"/>
              </a:spcBef>
              <a:defRPr/>
            </a:lvl5pPr>
            <a:lvl6pPr indent="0" lvl="5" marL="2286000" marR="0" rtl="0" algn="l">
              <a:spcBef>
                <a:spcPts val="0"/>
              </a:spcBef>
              <a:defRPr/>
            </a:lvl6pPr>
            <a:lvl7pPr indent="0" lvl="6" marL="2743200" marR="0" rtl="0" algn="l">
              <a:spcBef>
                <a:spcPts val="0"/>
              </a:spcBef>
              <a:defRPr/>
            </a:lvl7pPr>
            <a:lvl8pPr indent="0" lvl="7" marL="3200400" marR="0" rtl="0" algn="l">
              <a:spcBef>
                <a:spcPts val="0"/>
              </a:spcBef>
              <a:defRPr/>
            </a:lvl8pPr>
            <a:lvl9pPr indent="0" lvl="8" marL="3657600" marR="0" rtl="0" algn="l">
              <a:spcBef>
                <a:spcPts val="0"/>
              </a:spcBef>
              <a:defRPr/>
            </a:lvl9pPr>
          </a:lstStyle>
          <a:p/>
        </p:txBody>
      </p:sp>
      <p:sp>
        <p:nvSpPr>
          <p:cNvPr id="199" name="Shape 199"/>
          <p:cNvSpPr txBox="1"/>
          <p:nvPr>
            <p:ph idx="11" type="ftr"/>
          </p:nvPr>
        </p:nvSpPr>
        <p:spPr>
          <a:xfrm>
            <a:off x="3124200" y="6248400"/>
            <a:ext cx="2895600" cy="457200"/>
          </a:xfrm>
          <a:prstGeom prst="rect">
            <a:avLst/>
          </a:prstGeom>
          <a:noFill/>
          <a:ln>
            <a:noFill/>
          </a:ln>
        </p:spPr>
        <p:txBody>
          <a:bodyPr anchorCtr="0" anchor="b" bIns="91425" lIns="91425" rIns="91425" tIns="91425"/>
          <a:lstStyle>
            <a:lvl1pPr indent="0" lvl="0" marL="0" marR="0" rtl="0" algn="l">
              <a:spcBef>
                <a:spcPts val="0"/>
              </a:spcBef>
              <a:defRPr/>
            </a:lvl1pPr>
            <a:lvl2pPr indent="0" lvl="1" marL="457200" marR="0" rtl="0" algn="l">
              <a:spcBef>
                <a:spcPts val="0"/>
              </a:spcBef>
              <a:defRPr/>
            </a:lvl2pPr>
            <a:lvl3pPr indent="0" lvl="2" marL="914400" marR="0" rtl="0" algn="l">
              <a:spcBef>
                <a:spcPts val="0"/>
              </a:spcBef>
              <a:defRPr/>
            </a:lvl3pPr>
            <a:lvl4pPr indent="0" lvl="3" marL="1371600" marR="0" rtl="0" algn="l">
              <a:spcBef>
                <a:spcPts val="0"/>
              </a:spcBef>
              <a:defRPr/>
            </a:lvl4pPr>
            <a:lvl5pPr indent="0" lvl="4" marL="1828800" marR="0" rtl="0" algn="l">
              <a:spcBef>
                <a:spcPts val="0"/>
              </a:spcBef>
              <a:defRPr/>
            </a:lvl5pPr>
            <a:lvl6pPr indent="0" lvl="5" marL="2286000" marR="0" rtl="0" algn="l">
              <a:spcBef>
                <a:spcPts val="0"/>
              </a:spcBef>
              <a:defRPr/>
            </a:lvl6pPr>
            <a:lvl7pPr indent="0" lvl="6" marL="2743200" marR="0" rtl="0" algn="l">
              <a:spcBef>
                <a:spcPts val="0"/>
              </a:spcBef>
              <a:defRPr/>
            </a:lvl7pPr>
            <a:lvl8pPr indent="0" lvl="7" marL="3200400" marR="0" rtl="0" algn="l">
              <a:spcBef>
                <a:spcPts val="0"/>
              </a:spcBef>
              <a:defRPr/>
            </a:lvl8pPr>
            <a:lvl9pPr indent="0" lvl="8" marL="3657600" marR="0" rtl="0" algn="l">
              <a:spcBef>
                <a:spcPts val="0"/>
              </a:spcBef>
              <a:defRPr/>
            </a:lvl9pPr>
          </a:lstStyle>
          <a:p/>
        </p:txBody>
      </p:sp>
      <p:sp>
        <p:nvSpPr>
          <p:cNvPr id="200" name="Shape 200"/>
          <p:cNvSpPr txBox="1"/>
          <p:nvPr>
            <p:ph idx="12" type="sldNum"/>
          </p:nvPr>
        </p:nvSpPr>
        <p:spPr>
          <a:xfrm>
            <a:off x="6553200" y="6248400"/>
            <a:ext cx="1904999"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400" u="none" cap="none" strike="noStrike">
                <a:solidFill>
                  <a:schemeClr val="dk1"/>
                </a:solidFill>
                <a:latin typeface="Helvetica Neue"/>
                <a:ea typeface="Helvetica Neue"/>
                <a:cs typeface="Helvetica Neue"/>
                <a:sym typeface="Helvetica Neue"/>
              </a:rPr>
              <a:t>‹#›</a:t>
            </a:fld>
          </a:p>
        </p:txBody>
      </p:sp>
    </p:spTree>
  </p:cSld>
  <p:clrMap accent1="accent1" accent2="accent2" accent3="accent3" accent4="accent4" accent5="accent5" accent6="accent6" bg1="lt1" bg2="dk2" tx1="dk1" tx2="lt2" folHlink="folHlink" hlink="hlink"/>
  <p:sldLayoutIdLst>
    <p:sldLayoutId id="2147483658" r:id="rId1"/>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1pPr>
    </p:titleStyle>
    <p:body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9pPr>
    </p:otherStyle>
  </p:txStyles>
</p:sldMaster>
</file>

<file path=ppt/slides/_rels/slide.xml.rels><?xml version="1.0" encoding="UTF-8" standalone="yes"?><Relationships xmlns="http://schemas.openxmlformats.org/package/2006/relationships"><Relationship Id="rId1" Type="http://schemas.openxmlformats.org/officeDocument/2006/relationships/slideLayout" Target="../slideLayouts/slideLayout.xml"/><Relationship Id="rId2" Type="http://schemas.openxmlformats.org/officeDocument/2006/relationships/notesSlide" Target="../notesSlides/notesSlide.xml"/></Relationships>
</file>

<file path=ppt/slides/_rels/slide1.xml.rels><?xml version="1.0" encoding="UTF-8" standalone="yes"?><Relationships xmlns="http://schemas.openxmlformats.org/package/2006/relationships"><Relationship Id="rId1" Type="http://schemas.openxmlformats.org/officeDocument/2006/relationships/slideLayout" Target="../slideLayouts/slideLayout.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xml"/><Relationship Id="rId2" Type="http://schemas.openxmlformats.org/officeDocument/2006/relationships/notesSlide" Target="../notesSlides/notesSlide19.xml"/><Relationship Id="rId3" Type="http://schemas.openxmlformats.org/officeDocument/2006/relationships/image" Target="../media/image0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xml"/><Relationship Id="rId2" Type="http://schemas.openxmlformats.org/officeDocument/2006/relationships/notesSlide" Target="../notesSlides/notesSlide27.xml"/><Relationship Id="rId3" Type="http://schemas.openxmlformats.org/officeDocument/2006/relationships/image" Target="../media/image05.pn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xml"/><Relationship Id="rId2" Type="http://schemas.openxmlformats.org/officeDocument/2006/relationships/notesSlide" Target="../notesSlides/notesSlide3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xml"/><Relationship Id="rId2" Type="http://schemas.openxmlformats.org/officeDocument/2006/relationships/notesSlide" Target="../notesSlides/notesSlide3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xml"/><Relationship Id="rId2" Type="http://schemas.openxmlformats.org/officeDocument/2006/relationships/notesSlide" Target="../notesSlides/notesSlide3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xml"/><Relationship Id="rId2" Type="http://schemas.openxmlformats.org/officeDocument/2006/relationships/notesSlide" Target="../notesSlides/notesSlide3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xml"/><Relationship Id="rId2" Type="http://schemas.openxmlformats.org/officeDocument/2006/relationships/notesSlide" Target="../notesSlides/notesSlide35.xml"/><Relationship Id="rId3" Type="http://schemas.openxmlformats.org/officeDocument/2006/relationships/image" Target="../media/image04.png"/></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xml"/><Relationship Id="rId2" Type="http://schemas.openxmlformats.org/officeDocument/2006/relationships/notesSlide" Target="../notesSlides/notesSlide3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xml"/><Relationship Id="rId2" Type="http://schemas.openxmlformats.org/officeDocument/2006/relationships/notesSlide" Target="../notesSlides/notesSlide37.xml"/><Relationship Id="rId3" Type="http://schemas.openxmlformats.org/officeDocument/2006/relationships/image" Target="../media/image01.png"/></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xml"/><Relationship Id="rId2" Type="http://schemas.openxmlformats.org/officeDocument/2006/relationships/notesSlide" Target="../notesSlides/notesSlide38.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xml"/><Relationship Id="rId2" Type="http://schemas.openxmlformats.org/officeDocument/2006/relationships/notesSlide" Target="../notesSlides/notesSlide39.xml"/><Relationship Id="rId3" Type="http://schemas.openxmlformats.org/officeDocument/2006/relationships/image" Target="../media/image03.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xml"/><Relationship Id="rId2" Type="http://schemas.openxmlformats.org/officeDocument/2006/relationships/notesSlide" Target="../notesSlides/notesSlide4.xml"/><Relationship Id="rId3" Type="http://schemas.openxmlformats.org/officeDocument/2006/relationships/image" Target="../media/image00.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xml"/><Relationship Id="rId2" Type="http://schemas.openxmlformats.org/officeDocument/2006/relationships/notesSlide" Target="../notesSlides/notesSlide9.xml"/></Relationships>
</file>

<file path=ppt/slides/slide.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10" name="Shape 210"/>
        <p:cNvGrpSpPr/>
        <p:nvPr/>
      </p:nvGrpSpPr>
      <p:grpSpPr>
        <a:xfrm>
          <a:off x="0" y="0"/>
          <a:ext cx="0" cy="0"/>
          <a:chOff x="0" y="0"/>
          <a:chExt cx="0" cy="0"/>
        </a:xfrm>
      </p:grpSpPr>
      <p:sp>
        <p:nvSpPr>
          <p:cNvPr id="211" name="Shape 211"/>
          <p:cNvSpPr txBox="1"/>
          <p:nvPr/>
        </p:nvSpPr>
        <p:spPr>
          <a:xfrm>
            <a:off x="1219200" y="6248400"/>
            <a:ext cx="5486399"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1"/>
              </a:buClr>
              <a:buSzPct val="25000"/>
              <a:buFont typeface="Helvetica Neue"/>
              <a:buNone/>
            </a:pPr>
            <a:r>
              <a:rPr b="0" i="0" lang="en-US" sz="1000" u="none" cap="none" strike="noStrike">
                <a:solidFill>
                  <a:schemeClr val="dk1"/>
                </a:solidFill>
                <a:latin typeface="Helvetica Neue"/>
                <a:ea typeface="Helvetica Neue"/>
                <a:cs typeface="Helvetica Neue"/>
                <a:sym typeface="Helvetica Neue"/>
              </a:rPr>
              <a:t>These slides are designed to accompany </a:t>
            </a:r>
            <a:r>
              <a:rPr b="0" i="1" lang="en-US" sz="1000" u="none" cap="none" strike="noStrike">
                <a:solidFill>
                  <a:schemeClr val="dk1"/>
                </a:solidFill>
                <a:latin typeface="Helvetica Neue"/>
                <a:ea typeface="Helvetica Neue"/>
                <a:cs typeface="Helvetica Neue"/>
                <a:sym typeface="Helvetica Neue"/>
              </a:rPr>
              <a:t>Software Engineering: A Practitioner’s Approach, 8/e </a:t>
            </a:r>
            <a:r>
              <a:rPr b="0" i="0" lang="en-US" sz="1000" u="none" cap="none" strike="noStrike">
                <a:solidFill>
                  <a:schemeClr val="dk1"/>
                </a:solidFill>
                <a:latin typeface="Helvetica Neue"/>
                <a:ea typeface="Helvetica Neue"/>
                <a:cs typeface="Helvetica Neue"/>
                <a:sym typeface="Helvetica Neue"/>
              </a:rPr>
              <a:t>(McGraw-Hill, 2014) Slides copyright 2014 by Roger Pressman. </a:t>
            </a:r>
          </a:p>
        </p:txBody>
      </p:sp>
      <p:sp>
        <p:nvSpPr>
          <p:cNvPr id="212" name="Shape 212"/>
          <p:cNvSpPr txBox="1"/>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
        <p:nvSpPr>
          <p:cNvPr id="213" name="Shape 213"/>
          <p:cNvSpPr txBox="1"/>
          <p:nvPr>
            <p:ph type="title"/>
          </p:nvPr>
        </p:nvSpPr>
        <p:spPr>
          <a:xfrm>
            <a:off x="1219200" y="990600"/>
            <a:ext cx="6705599" cy="633412"/>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2"/>
              </a:buClr>
              <a:buSzPct val="25000"/>
              <a:buFont typeface="Helvetica Neue"/>
              <a:buNone/>
            </a:pPr>
            <a:r>
              <a:rPr b="0" i="0" lang="en-US" sz="4000" u="none" cap="none" strike="noStrike">
                <a:solidFill>
                  <a:schemeClr val="dk2"/>
                </a:solidFill>
                <a:latin typeface="Helvetica Neue"/>
                <a:ea typeface="Helvetica Neue"/>
                <a:cs typeface="Helvetica Neue"/>
                <a:sym typeface="Helvetica Neue"/>
              </a:rPr>
              <a:t>Chapter 12</a:t>
            </a:r>
          </a:p>
        </p:txBody>
      </p:sp>
      <p:sp>
        <p:nvSpPr>
          <p:cNvPr id="214" name="Shape 214"/>
          <p:cNvSpPr txBox="1"/>
          <p:nvPr>
            <p:ph idx="1" type="body"/>
          </p:nvPr>
        </p:nvSpPr>
        <p:spPr>
          <a:xfrm>
            <a:off x="1828800" y="1905000"/>
            <a:ext cx="6934199" cy="4190999"/>
          </a:xfrm>
          <a:prstGeom prst="rect">
            <a:avLst/>
          </a:prstGeom>
          <a:noFill/>
          <a:ln>
            <a:noFill/>
          </a:ln>
        </p:spPr>
        <p:txBody>
          <a:bodyPr anchorCtr="0" anchor="t" bIns="45700" lIns="91425" rIns="91425" tIns="45700">
            <a:noAutofit/>
          </a:bodyPr>
          <a:lstStyle/>
          <a:p>
            <a:pPr indent="-342900" lvl="0" marL="342900" marR="0" rtl="0" algn="l">
              <a:lnSpc>
                <a:spcPct val="100000"/>
              </a:lnSpc>
              <a:spcBef>
                <a:spcPts val="0"/>
              </a:spcBef>
              <a:spcAft>
                <a:spcPts val="0"/>
              </a:spcAft>
              <a:buClr>
                <a:schemeClr val="folHlink"/>
              </a:buClr>
              <a:buSzPct val="75000"/>
              <a:buFont typeface="Noto Symbol"/>
              <a:buChar char="■"/>
            </a:pPr>
            <a:r>
              <a:rPr b="1" i="0" lang="en-US" sz="2400" u="none" cap="none" strike="noStrike">
                <a:solidFill>
                  <a:schemeClr val="folHlink"/>
                </a:solidFill>
                <a:latin typeface="Helvetica Neue"/>
                <a:ea typeface="Helvetica Neue"/>
                <a:cs typeface="Helvetica Neue"/>
                <a:sym typeface="Helvetica Neue"/>
              </a:rPr>
              <a:t>Design Concepts</a:t>
            </a:r>
          </a:p>
        </p:txBody>
      </p:sp>
      <p:sp>
        <p:nvSpPr>
          <p:cNvPr id="215" name="Shape 215"/>
          <p:cNvSpPr txBox="1"/>
          <p:nvPr/>
        </p:nvSpPr>
        <p:spPr>
          <a:xfrm>
            <a:off x="2133600" y="2438400"/>
            <a:ext cx="6476999" cy="3324225"/>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dk2"/>
              </a:buClr>
              <a:buSzPct val="25000"/>
              <a:buFont typeface="Helvetica Neue"/>
              <a:buNone/>
            </a:pPr>
            <a:r>
              <a:rPr b="0" i="1" lang="en-US" sz="1800" u="none" cap="none" strike="noStrike">
                <a:solidFill>
                  <a:schemeClr val="dk2"/>
                </a:solidFill>
                <a:latin typeface="Helvetica Neue"/>
                <a:ea typeface="Helvetica Neue"/>
                <a:cs typeface="Helvetica Neue"/>
                <a:sym typeface="Helvetica Neue"/>
              </a:rPr>
              <a:t>Slide Set to accompany</a:t>
            </a:r>
            <a:br>
              <a:rPr b="0" i="1" lang="en-US" sz="3200" u="none" cap="none" strike="noStrike">
                <a:solidFill>
                  <a:schemeClr val="dk2"/>
                </a:solidFill>
                <a:latin typeface="Helvetica Neue"/>
                <a:ea typeface="Helvetica Neue"/>
                <a:cs typeface="Helvetica Neue"/>
                <a:sym typeface="Helvetica Neue"/>
              </a:rPr>
            </a:br>
            <a:r>
              <a:rPr b="0" i="1" lang="en-US" sz="2000" u="none" cap="none" strike="noStrike">
                <a:solidFill>
                  <a:schemeClr val="dk2"/>
                </a:solidFill>
                <a:latin typeface="Helvetica Neue"/>
                <a:ea typeface="Helvetica Neue"/>
                <a:cs typeface="Helvetica Neue"/>
                <a:sym typeface="Helvetica Neue"/>
              </a:rPr>
              <a:t>Software Engineering: A Practitioner’s Approach, 8/e</a:t>
            </a:r>
            <a:r>
              <a:rPr b="0" i="1" lang="en-US" sz="2400" u="none" cap="none" strike="noStrike">
                <a:solidFill>
                  <a:schemeClr val="dk2"/>
                </a:solidFill>
                <a:latin typeface="Helvetica Neue"/>
                <a:ea typeface="Helvetica Neue"/>
                <a:cs typeface="Helvetica Neue"/>
                <a:sym typeface="Helvetica Neue"/>
              </a:rPr>
              <a:t> </a:t>
            </a:r>
          </a:p>
          <a:p>
            <a:pPr indent="0" lvl="0" marL="0" marR="0" rtl="0" algn="l">
              <a:lnSpc>
                <a:spcPct val="100000"/>
              </a:lnSpc>
              <a:spcBef>
                <a:spcPts val="0"/>
              </a:spcBef>
              <a:spcAft>
                <a:spcPts val="0"/>
              </a:spcAft>
              <a:buClr>
                <a:schemeClr val="dk1"/>
              </a:buClr>
              <a:buSzPct val="25000"/>
              <a:buFont typeface="Arial"/>
              <a:buNone/>
            </a:pPr>
            <a:r>
              <a:rPr b="1" i="0" lang="en-US" sz="1600" u="none" cap="none" strike="noStrike">
                <a:solidFill>
                  <a:schemeClr val="dk1"/>
                </a:solidFill>
                <a:latin typeface="Arial"/>
                <a:ea typeface="Arial"/>
                <a:cs typeface="Arial"/>
                <a:sym typeface="Arial"/>
              </a:rPr>
              <a:t>by Roger S. Pressman and Bruce R. Maxim</a:t>
            </a:r>
          </a:p>
          <a:p>
            <a:pPr indent="0" lvl="0" marL="0" marR="0" rtl="0" algn="l">
              <a:lnSpc>
                <a:spcPct val="100000"/>
              </a:lnSpc>
              <a:spcBef>
                <a:spcPts val="0"/>
              </a:spcBef>
              <a:spcAft>
                <a:spcPts val="0"/>
              </a:spcAft>
              <a:buClr>
                <a:schemeClr val="dk1"/>
              </a:buClr>
              <a:buFont typeface="Arial"/>
              <a:buNone/>
            </a:pPr>
            <a:r>
              <a:t/>
            </a:r>
            <a:endParaRPr b="1" i="0" sz="12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chemeClr val="dk1"/>
              </a:buClr>
              <a:buSzPct val="25000"/>
              <a:buFont typeface="Arial"/>
              <a:buNone/>
            </a:pPr>
            <a:r>
              <a:rPr b="1" i="0" lang="en-US" sz="1200" u="none" cap="none" strike="noStrike">
                <a:solidFill>
                  <a:schemeClr val="dk1"/>
                </a:solidFill>
                <a:latin typeface="Arial"/>
                <a:ea typeface="Arial"/>
                <a:cs typeface="Arial"/>
                <a:sym typeface="Arial"/>
              </a:rPr>
              <a:t>Slides copyright © 1996, 2001, 2005, 2009, 2014</a:t>
            </a:r>
            <a:r>
              <a:rPr b="0" i="0" lang="en-US" sz="1800" u="none" cap="none" strike="noStrike">
                <a:solidFill>
                  <a:schemeClr val="dk1"/>
                </a:solidFill>
                <a:latin typeface="Arial"/>
                <a:ea typeface="Arial"/>
                <a:cs typeface="Arial"/>
                <a:sym typeface="Arial"/>
              </a:rPr>
              <a:t> </a:t>
            </a:r>
            <a:r>
              <a:rPr b="1" i="0" lang="en-US" sz="1200" u="none" cap="none" strike="noStrike">
                <a:solidFill>
                  <a:schemeClr val="dk1"/>
                </a:solidFill>
                <a:latin typeface="Arial"/>
                <a:ea typeface="Arial"/>
                <a:cs typeface="Arial"/>
                <a:sym typeface="Arial"/>
              </a:rPr>
              <a:t>by Roger S. Pressman</a:t>
            </a:r>
          </a:p>
          <a:p>
            <a:pPr indent="0" lvl="0" marL="0" marR="0" rtl="0" algn="l">
              <a:lnSpc>
                <a:spcPct val="100000"/>
              </a:lnSpc>
              <a:spcBef>
                <a:spcPts val="0"/>
              </a:spcBef>
              <a:spcAft>
                <a:spcPts val="0"/>
              </a:spcAft>
              <a:buClr>
                <a:schemeClr val="dk1"/>
              </a:buClr>
              <a:buFont typeface="Arial"/>
              <a:buNone/>
            </a:pPr>
            <a:r>
              <a:t/>
            </a:r>
            <a:endParaRPr b="1" i="1" sz="1800" u="none" cap="none" strike="noStrike">
              <a:solidFill>
                <a:schemeClr val="dk2"/>
              </a:solidFill>
              <a:latin typeface="Arial"/>
              <a:ea typeface="Arial"/>
              <a:cs typeface="Arial"/>
              <a:sym typeface="Arial"/>
            </a:endParaRPr>
          </a:p>
          <a:p>
            <a:pPr indent="0" lvl="0" marL="0" marR="0" rtl="0" algn="l">
              <a:lnSpc>
                <a:spcPct val="100000"/>
              </a:lnSpc>
              <a:spcBef>
                <a:spcPts val="0"/>
              </a:spcBef>
              <a:spcAft>
                <a:spcPts val="0"/>
              </a:spcAft>
              <a:buClr>
                <a:schemeClr val="dk2"/>
              </a:buClr>
              <a:buSzPct val="25000"/>
              <a:buFont typeface="Arial"/>
              <a:buNone/>
            </a:pPr>
            <a:r>
              <a:rPr b="1" i="1" lang="en-US" sz="1800" u="none" cap="none" strike="noStrike">
                <a:solidFill>
                  <a:schemeClr val="dk2"/>
                </a:solidFill>
                <a:latin typeface="Arial"/>
                <a:ea typeface="Arial"/>
                <a:cs typeface="Arial"/>
                <a:sym typeface="Arial"/>
              </a:rPr>
              <a:t>For non-profit educational use only</a:t>
            </a:r>
          </a:p>
          <a:p>
            <a:pPr indent="0" lvl="0" marL="0" marR="0" rtl="0" algn="l">
              <a:lnSpc>
                <a:spcPct val="100000"/>
              </a:lnSpc>
              <a:spcBef>
                <a:spcPts val="0"/>
              </a:spcBef>
              <a:spcAft>
                <a:spcPts val="0"/>
              </a:spcAft>
              <a:buClr>
                <a:schemeClr val="dk1"/>
              </a:buClr>
              <a:buFont typeface="Arial"/>
              <a:buNone/>
            </a:pPr>
            <a:r>
              <a:t/>
            </a:r>
            <a:endParaRPr b="0" i="0" sz="14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chemeClr val="dk1"/>
              </a:buClr>
              <a:buSzPct val="25000"/>
              <a:buFont typeface="Arial"/>
              <a:buNone/>
            </a:pPr>
            <a:r>
              <a:rPr b="0" i="0" lang="en-US" sz="1200" u="none" cap="none" strike="noStrike">
                <a:solidFill>
                  <a:schemeClr val="dk1"/>
                </a:solidFill>
                <a:latin typeface="Arial"/>
                <a:ea typeface="Arial"/>
                <a:cs typeface="Arial"/>
                <a:sym typeface="Arial"/>
              </a:rPr>
              <a:t>May be reproduced ONLY for student use at the university level when used in conjunction with </a:t>
            </a:r>
            <a:r>
              <a:rPr b="0" i="1" lang="en-US" sz="1200" u="none" cap="none" strike="noStrike">
                <a:solidFill>
                  <a:schemeClr val="dk1"/>
                </a:solidFill>
                <a:latin typeface="Arial"/>
                <a:ea typeface="Arial"/>
                <a:cs typeface="Arial"/>
                <a:sym typeface="Arial"/>
              </a:rPr>
              <a:t>Software Engineering: A Practitioner's Approach, 8/e. </a:t>
            </a:r>
            <a:r>
              <a:rPr b="0" i="0" lang="en-US" sz="1200" u="none" cap="none" strike="noStrike">
                <a:solidFill>
                  <a:schemeClr val="dk1"/>
                </a:solidFill>
                <a:latin typeface="Arial"/>
                <a:ea typeface="Arial"/>
                <a:cs typeface="Arial"/>
                <a:sym typeface="Arial"/>
              </a:rPr>
              <a:t>Any other reproduction or use is prohibited without the express written permission of the author.</a:t>
            </a:r>
          </a:p>
          <a:p>
            <a:pPr indent="0" lvl="0" marL="0" marR="0" rtl="0" algn="l">
              <a:lnSpc>
                <a:spcPct val="100000"/>
              </a:lnSpc>
              <a:spcBef>
                <a:spcPts val="0"/>
              </a:spcBef>
              <a:spcAft>
                <a:spcPts val="0"/>
              </a:spcAft>
              <a:buClr>
                <a:schemeClr val="dk1"/>
              </a:buClr>
              <a:buFont typeface="Arial"/>
              <a:buNone/>
            </a:pPr>
            <a:r>
              <a:t/>
            </a:r>
            <a:endParaRPr b="0" i="0" sz="12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chemeClr val="dk1"/>
              </a:buClr>
              <a:buSzPct val="25000"/>
              <a:buFont typeface="Arial"/>
              <a:buNone/>
            </a:pPr>
            <a:r>
              <a:rPr b="0" i="0" lang="en-US" sz="1200" u="none" cap="none" strike="noStrike">
                <a:solidFill>
                  <a:schemeClr val="dk1"/>
                </a:solidFill>
                <a:latin typeface="Arial"/>
                <a:ea typeface="Arial"/>
                <a:cs typeface="Arial"/>
                <a:sym typeface="Arial"/>
              </a:rPr>
              <a:t>All copyright information MUST appear if these slides are posted on a website for student use.</a:t>
            </a:r>
          </a:p>
        </p:txBody>
      </p:sp>
    </p:spTree>
  </p:cSld>
  <p:clrMapOvr>
    <a:masterClrMapping/>
  </p:clrMapOvr>
  <p:transition spd="slow">
    <p:cut/>
  </p:transition>
</p:sld>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19" name="Shape 219"/>
        <p:cNvGrpSpPr/>
        <p:nvPr/>
      </p:nvGrpSpPr>
      <p:grpSpPr>
        <a:xfrm>
          <a:off x="0" y="0"/>
          <a:ext cx="0" cy="0"/>
          <a:chOff x="0" y="0"/>
          <a:chExt cx="0" cy="0"/>
        </a:xfrm>
      </p:grpSpPr>
      <p:sp>
        <p:nvSpPr>
          <p:cNvPr id="220" name="Shape 220"/>
          <p:cNvSpPr txBox="1"/>
          <p:nvPr/>
        </p:nvSpPr>
        <p:spPr>
          <a:xfrm>
            <a:off x="1219200" y="6248400"/>
            <a:ext cx="5486399"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1"/>
              </a:buClr>
              <a:buSzPct val="25000"/>
              <a:buFont typeface="Helvetica Neue"/>
              <a:buNone/>
            </a:pPr>
            <a:r>
              <a:rPr b="0" i="0" lang="en-US" sz="1000" u="none" cap="none" strike="noStrike">
                <a:solidFill>
                  <a:schemeClr val="dk1"/>
                </a:solidFill>
                <a:latin typeface="Helvetica Neue"/>
                <a:ea typeface="Helvetica Neue"/>
                <a:cs typeface="Helvetica Neue"/>
                <a:sym typeface="Helvetica Neue"/>
              </a:rPr>
              <a:t>These slides are designed to accompany </a:t>
            </a:r>
            <a:r>
              <a:rPr b="0" i="1" lang="en-US" sz="1000" u="none" cap="none" strike="noStrike">
                <a:solidFill>
                  <a:schemeClr val="dk1"/>
                </a:solidFill>
                <a:latin typeface="Helvetica Neue"/>
                <a:ea typeface="Helvetica Neue"/>
                <a:cs typeface="Helvetica Neue"/>
                <a:sym typeface="Helvetica Neue"/>
              </a:rPr>
              <a:t>Software Engineering: A Practitioner’s Approach, 8/e </a:t>
            </a:r>
            <a:r>
              <a:rPr b="0" i="0" lang="en-US" sz="1000" u="none" cap="none" strike="noStrike">
                <a:solidFill>
                  <a:schemeClr val="dk1"/>
                </a:solidFill>
                <a:latin typeface="Helvetica Neue"/>
                <a:ea typeface="Helvetica Neue"/>
                <a:cs typeface="Helvetica Neue"/>
                <a:sym typeface="Helvetica Neue"/>
              </a:rPr>
              <a:t>(McGraw-Hill, 2014) Slides copyright 2014 by Roger Pressman. </a:t>
            </a:r>
          </a:p>
        </p:txBody>
      </p:sp>
      <p:sp>
        <p:nvSpPr>
          <p:cNvPr id="221" name="Shape 221"/>
          <p:cNvSpPr txBox="1"/>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
        <p:nvSpPr>
          <p:cNvPr id="222" name="Shape 222"/>
          <p:cNvSpPr txBox="1"/>
          <p:nvPr>
            <p:ph type="title"/>
          </p:nvPr>
        </p:nvSpPr>
        <p:spPr>
          <a:xfrm>
            <a:off x="1219200" y="990600"/>
            <a:ext cx="6705599" cy="633412"/>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2"/>
              </a:buClr>
              <a:buSzPct val="25000"/>
              <a:buFont typeface="Helvetica Neue"/>
              <a:buNone/>
            </a:pPr>
            <a:r>
              <a:rPr b="0" i="0" lang="en-US" sz="4000" u="none" cap="none" strike="noStrike">
                <a:solidFill>
                  <a:schemeClr val="dk2"/>
                </a:solidFill>
                <a:latin typeface="Helvetica Neue"/>
                <a:ea typeface="Helvetica Neue"/>
                <a:cs typeface="Helvetica Neue"/>
                <a:sym typeface="Helvetica Neue"/>
              </a:rPr>
              <a:t>Design</a:t>
            </a:r>
          </a:p>
        </p:txBody>
      </p:sp>
      <p:sp>
        <p:nvSpPr>
          <p:cNvPr id="223" name="Shape 223"/>
          <p:cNvSpPr txBox="1"/>
          <p:nvPr>
            <p:ph idx="1" type="body"/>
          </p:nvPr>
        </p:nvSpPr>
        <p:spPr>
          <a:xfrm>
            <a:off x="1828800" y="1905000"/>
            <a:ext cx="6934199" cy="4190999"/>
          </a:xfrm>
          <a:prstGeom prst="rect">
            <a:avLst/>
          </a:prstGeom>
          <a:noFill/>
          <a:ln>
            <a:noFill/>
          </a:ln>
        </p:spPr>
        <p:txBody>
          <a:bodyPr anchorCtr="0" anchor="t" bIns="45700" lIns="91425" rIns="91425" tIns="45700">
            <a:noAutofit/>
          </a:bodyPr>
          <a:lstStyle/>
          <a:p>
            <a:pPr indent="-342900" lvl="0" marL="342900" marR="0" rtl="0" algn="l">
              <a:lnSpc>
                <a:spcPct val="100000"/>
              </a:lnSpc>
              <a:spcBef>
                <a:spcPts val="0"/>
              </a:spcBef>
              <a:spcAft>
                <a:spcPts val="0"/>
              </a:spcAft>
              <a:buClr>
                <a:schemeClr val="folHlink"/>
              </a:buClr>
              <a:buSzPct val="75000"/>
              <a:buFont typeface="Noto Symbol"/>
              <a:buChar char="■"/>
            </a:pPr>
            <a:r>
              <a:rPr b="0" i="0" lang="en-US" sz="2400" u="none" cap="none" strike="noStrike">
                <a:solidFill>
                  <a:schemeClr val="dk1"/>
                </a:solidFill>
                <a:latin typeface="Quattrocento"/>
                <a:ea typeface="Quattrocento"/>
                <a:cs typeface="Quattrocento"/>
                <a:sym typeface="Quattrocento"/>
              </a:rPr>
              <a:t>Mitch Kapor, the creator of Lotus 1-2-3, presented</a:t>
            </a:r>
            <a:r>
              <a:rPr b="0" i="0" lang="en-US" sz="2400" u="none" cap="none" strike="noStrike">
                <a:solidFill>
                  <a:srgbClr val="000000"/>
                </a:solidFill>
                <a:latin typeface="Quattrocento"/>
                <a:ea typeface="Quattrocento"/>
                <a:cs typeface="Quattrocento"/>
                <a:sym typeface="Quattrocento"/>
              </a:rPr>
              <a:t> a “software design manifesto” in </a:t>
            </a:r>
            <a:r>
              <a:rPr b="0" i="1" lang="en-US" sz="2400" u="none" cap="none" strike="noStrike">
                <a:solidFill>
                  <a:srgbClr val="000000"/>
                </a:solidFill>
                <a:latin typeface="Quattrocento"/>
                <a:ea typeface="Quattrocento"/>
                <a:cs typeface="Quattrocento"/>
                <a:sym typeface="Quattrocento"/>
              </a:rPr>
              <a:t>Dr. Dobbs Journal. </a:t>
            </a:r>
            <a:r>
              <a:rPr b="0" i="0" lang="en-US" sz="2400" u="none" cap="none" strike="noStrike">
                <a:solidFill>
                  <a:srgbClr val="000000"/>
                </a:solidFill>
                <a:latin typeface="Quattrocento"/>
                <a:ea typeface="Quattrocento"/>
                <a:cs typeface="Quattrocento"/>
                <a:sym typeface="Quattrocento"/>
              </a:rPr>
              <a:t>He said:</a:t>
            </a:r>
          </a:p>
          <a:p>
            <a:pPr indent="-285750" lvl="1" marL="742950" marR="0" rtl="0" algn="l">
              <a:lnSpc>
                <a:spcPct val="100000"/>
              </a:lnSpc>
              <a:spcBef>
                <a:spcPts val="400"/>
              </a:spcBef>
              <a:spcAft>
                <a:spcPts val="0"/>
              </a:spcAft>
              <a:buClr>
                <a:schemeClr val="folHlink"/>
              </a:buClr>
              <a:buSzPct val="70000"/>
              <a:buFont typeface="Noto Symbol"/>
              <a:buChar char="■"/>
            </a:pPr>
            <a:r>
              <a:rPr b="0" i="0" lang="en-US" sz="2000" u="none" cap="none" strike="noStrike">
                <a:solidFill>
                  <a:srgbClr val="000000"/>
                </a:solidFill>
                <a:latin typeface="Quattrocento"/>
                <a:ea typeface="Quattrocento"/>
                <a:cs typeface="Quattrocento"/>
                <a:sym typeface="Quattrocento"/>
              </a:rPr>
              <a:t>Good software design should exhibit:</a:t>
            </a:r>
          </a:p>
          <a:p>
            <a:pPr indent="-285750" lvl="1" marL="742950" marR="0" rtl="0" algn="l">
              <a:lnSpc>
                <a:spcPct val="100000"/>
              </a:lnSpc>
              <a:spcBef>
                <a:spcPts val="400"/>
              </a:spcBef>
              <a:spcAft>
                <a:spcPts val="0"/>
              </a:spcAft>
              <a:buClr>
                <a:schemeClr val="folHlink"/>
              </a:buClr>
              <a:buSzPct val="70000"/>
              <a:buFont typeface="Noto Symbol"/>
              <a:buChar char="■"/>
            </a:pPr>
            <a:r>
              <a:rPr b="0" i="1" lang="en-US" sz="2000" u="none" cap="none" strike="noStrike">
                <a:solidFill>
                  <a:schemeClr val="folHlink"/>
                </a:solidFill>
                <a:latin typeface="Quattrocento"/>
                <a:ea typeface="Quattrocento"/>
                <a:cs typeface="Quattrocento"/>
                <a:sym typeface="Quattrocento"/>
              </a:rPr>
              <a:t>Firmness:</a:t>
            </a:r>
            <a:r>
              <a:rPr b="0" i="0" lang="en-US" sz="2000" u="none" cap="none" strike="noStrike">
                <a:solidFill>
                  <a:srgbClr val="000000"/>
                </a:solidFill>
                <a:latin typeface="Quattrocento"/>
                <a:ea typeface="Quattrocento"/>
                <a:cs typeface="Quattrocento"/>
                <a:sym typeface="Quattrocento"/>
              </a:rPr>
              <a:t> A program should not have any bugs that inhibit its function. </a:t>
            </a:r>
          </a:p>
          <a:p>
            <a:pPr indent="-285750" lvl="1" marL="742950" marR="0" rtl="0" algn="l">
              <a:lnSpc>
                <a:spcPct val="100000"/>
              </a:lnSpc>
              <a:spcBef>
                <a:spcPts val="400"/>
              </a:spcBef>
              <a:spcAft>
                <a:spcPts val="0"/>
              </a:spcAft>
              <a:buClr>
                <a:schemeClr val="folHlink"/>
              </a:buClr>
              <a:buSzPct val="70000"/>
              <a:buFont typeface="Noto Symbol"/>
              <a:buChar char="■"/>
            </a:pPr>
            <a:r>
              <a:rPr b="0" i="1" lang="en-US" sz="2000" u="none" cap="none" strike="noStrike">
                <a:solidFill>
                  <a:schemeClr val="folHlink"/>
                </a:solidFill>
                <a:latin typeface="Quattrocento"/>
                <a:ea typeface="Quattrocento"/>
                <a:cs typeface="Quattrocento"/>
                <a:sym typeface="Quattrocento"/>
              </a:rPr>
              <a:t>Commodity:</a:t>
            </a:r>
            <a:r>
              <a:rPr b="0" i="0" lang="en-US" sz="2000" u="none" cap="none" strike="noStrike">
                <a:solidFill>
                  <a:srgbClr val="000000"/>
                </a:solidFill>
                <a:latin typeface="Quattrocento"/>
                <a:ea typeface="Quattrocento"/>
                <a:cs typeface="Quattrocento"/>
                <a:sym typeface="Quattrocento"/>
              </a:rPr>
              <a:t> A program should be suitable for the purposes for which it was intended. </a:t>
            </a:r>
          </a:p>
          <a:p>
            <a:pPr indent="-285750" lvl="1" marL="742950" marR="0" rtl="0" algn="l">
              <a:lnSpc>
                <a:spcPct val="100000"/>
              </a:lnSpc>
              <a:spcBef>
                <a:spcPts val="400"/>
              </a:spcBef>
              <a:spcAft>
                <a:spcPts val="0"/>
              </a:spcAft>
              <a:buClr>
                <a:schemeClr val="folHlink"/>
              </a:buClr>
              <a:buSzPct val="70000"/>
              <a:buFont typeface="Noto Symbol"/>
              <a:buChar char="■"/>
            </a:pPr>
            <a:r>
              <a:rPr b="0" i="1" lang="en-US" sz="2000" u="none" cap="none" strike="noStrike">
                <a:solidFill>
                  <a:schemeClr val="folHlink"/>
                </a:solidFill>
                <a:latin typeface="Quattrocento"/>
                <a:ea typeface="Quattrocento"/>
                <a:cs typeface="Quattrocento"/>
                <a:sym typeface="Quattrocento"/>
              </a:rPr>
              <a:t>Delight:</a:t>
            </a:r>
            <a:r>
              <a:rPr b="0" i="0" lang="en-US" sz="2000" u="none" cap="none" strike="noStrike">
                <a:solidFill>
                  <a:schemeClr val="folHlink"/>
                </a:solidFill>
                <a:latin typeface="Quattrocento"/>
                <a:ea typeface="Quattrocento"/>
                <a:cs typeface="Quattrocento"/>
                <a:sym typeface="Quattrocento"/>
              </a:rPr>
              <a:t> </a:t>
            </a:r>
            <a:r>
              <a:rPr b="0" i="0" lang="en-US" sz="2000" u="none" cap="none" strike="noStrike">
                <a:solidFill>
                  <a:srgbClr val="000000"/>
                </a:solidFill>
                <a:latin typeface="Quattrocento"/>
                <a:ea typeface="Quattrocento"/>
                <a:cs typeface="Quattrocento"/>
                <a:sym typeface="Quattrocento"/>
              </a:rPr>
              <a:t>The experience of using the program should be pleasurable one.</a:t>
            </a:r>
          </a:p>
        </p:txBody>
      </p:sp>
    </p:spTree>
  </p:cSld>
  <p:clrMapOvr>
    <a:masterClrMapping/>
  </p:clrMapOvr>
  <p:transition spd="slow">
    <p:cut/>
  </p:transition>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18" name="Shape 318"/>
        <p:cNvGrpSpPr/>
        <p:nvPr/>
      </p:nvGrpSpPr>
      <p:grpSpPr>
        <a:xfrm>
          <a:off x="0" y="0"/>
          <a:ext cx="0" cy="0"/>
          <a:chOff x="0" y="0"/>
          <a:chExt cx="0" cy="0"/>
        </a:xfrm>
      </p:grpSpPr>
      <p:sp>
        <p:nvSpPr>
          <p:cNvPr id="319" name="Shape 319"/>
          <p:cNvSpPr txBox="1"/>
          <p:nvPr/>
        </p:nvSpPr>
        <p:spPr>
          <a:xfrm>
            <a:off x="1219200" y="6248400"/>
            <a:ext cx="5486399"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1"/>
              </a:buClr>
              <a:buSzPct val="25000"/>
              <a:buFont typeface="Helvetica Neue"/>
              <a:buNone/>
            </a:pPr>
            <a:r>
              <a:rPr b="0" i="0" lang="en-US" sz="1000" u="none" cap="none" strike="noStrike">
                <a:solidFill>
                  <a:schemeClr val="dk1"/>
                </a:solidFill>
                <a:latin typeface="Helvetica Neue"/>
                <a:ea typeface="Helvetica Neue"/>
                <a:cs typeface="Helvetica Neue"/>
                <a:sym typeface="Helvetica Neue"/>
              </a:rPr>
              <a:t>These slides are designed to accompany </a:t>
            </a:r>
            <a:r>
              <a:rPr b="0" i="1" lang="en-US" sz="1000" u="none" cap="none" strike="noStrike">
                <a:solidFill>
                  <a:schemeClr val="dk1"/>
                </a:solidFill>
                <a:latin typeface="Helvetica Neue"/>
                <a:ea typeface="Helvetica Neue"/>
                <a:cs typeface="Helvetica Neue"/>
                <a:sym typeface="Helvetica Neue"/>
              </a:rPr>
              <a:t>Software Engineering: A Practitioner’s Approach, 8/e </a:t>
            </a:r>
            <a:r>
              <a:rPr b="0" i="0" lang="en-US" sz="1000" u="none" cap="none" strike="noStrike">
                <a:solidFill>
                  <a:schemeClr val="dk1"/>
                </a:solidFill>
                <a:latin typeface="Helvetica Neue"/>
                <a:ea typeface="Helvetica Neue"/>
                <a:cs typeface="Helvetica Neue"/>
                <a:sym typeface="Helvetica Neue"/>
              </a:rPr>
              <a:t>(McGraw-Hill, 2014) Slides copyright 2014 by Roger Pressman. </a:t>
            </a:r>
          </a:p>
        </p:txBody>
      </p:sp>
      <p:sp>
        <p:nvSpPr>
          <p:cNvPr id="320" name="Shape 320"/>
          <p:cNvSpPr txBox="1"/>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
        <p:nvSpPr>
          <p:cNvPr id="321" name="Shape 321"/>
          <p:cNvSpPr txBox="1"/>
          <p:nvPr>
            <p:ph type="title"/>
          </p:nvPr>
        </p:nvSpPr>
        <p:spPr>
          <a:xfrm>
            <a:off x="1219200" y="1143000"/>
            <a:ext cx="5265737" cy="660400"/>
          </a:xfrm>
          <a:prstGeom prst="rect">
            <a:avLst/>
          </a:prstGeom>
          <a:noFill/>
          <a:ln>
            <a:noFill/>
          </a:ln>
        </p:spPr>
        <p:txBody>
          <a:bodyPr anchorCtr="0" anchor="t" bIns="25400" lIns="63500" rIns="63500" tIns="25400">
            <a:noAutofit/>
          </a:bodyPr>
          <a:lstStyle/>
          <a:p>
            <a:pPr indent="0" lvl="0" marL="0" marR="0" rtl="0" algn="l">
              <a:lnSpc>
                <a:spcPct val="100000"/>
              </a:lnSpc>
              <a:spcBef>
                <a:spcPts val="0"/>
              </a:spcBef>
              <a:spcAft>
                <a:spcPts val="0"/>
              </a:spcAft>
              <a:buClr>
                <a:schemeClr val="dk2"/>
              </a:buClr>
              <a:buSzPct val="25000"/>
              <a:buFont typeface="Helvetica Neue"/>
              <a:buNone/>
            </a:pPr>
            <a:r>
              <a:rPr b="0" i="0" lang="en-US" sz="4000" u="none" cap="none" strike="noStrike">
                <a:solidFill>
                  <a:schemeClr val="dk2"/>
                </a:solidFill>
                <a:latin typeface="Helvetica Neue"/>
                <a:ea typeface="Helvetica Neue"/>
                <a:cs typeface="Helvetica Neue"/>
                <a:sym typeface="Helvetica Neue"/>
              </a:rPr>
              <a:t>Procedural Abstraction</a:t>
            </a:r>
          </a:p>
        </p:txBody>
      </p:sp>
      <p:cxnSp>
        <p:nvCxnSpPr>
          <p:cNvPr id="322" name="Shape 322"/>
          <p:cNvCxnSpPr/>
          <p:nvPr/>
        </p:nvCxnSpPr>
        <p:spPr>
          <a:xfrm flipH="1" rot="10800000">
            <a:off x="3835400" y="4089399"/>
            <a:ext cx="952499" cy="88900"/>
          </a:xfrm>
          <a:prstGeom prst="straightConnector1">
            <a:avLst/>
          </a:prstGeom>
          <a:noFill/>
          <a:ln cap="flat" cmpd="sng" w="76200">
            <a:solidFill>
              <a:schemeClr val="dk1"/>
            </a:solidFill>
            <a:prstDash val="solid"/>
            <a:miter/>
            <a:headEnd len="med" w="med" type="none"/>
            <a:tailEnd len="lg" w="lg" type="triangle"/>
          </a:ln>
        </p:spPr>
      </p:cxnSp>
      <p:sp>
        <p:nvSpPr>
          <p:cNvPr id="323" name="Shape 323"/>
          <p:cNvSpPr txBox="1"/>
          <p:nvPr/>
        </p:nvSpPr>
        <p:spPr>
          <a:xfrm>
            <a:off x="1981200" y="2133600"/>
            <a:ext cx="1727199" cy="3505200"/>
          </a:xfrm>
          <a:prstGeom prst="rect">
            <a:avLst/>
          </a:prstGeom>
          <a:solidFill>
            <a:srgbClr val="3E1403"/>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324" name="Shape 324"/>
          <p:cNvSpPr txBox="1"/>
          <p:nvPr/>
        </p:nvSpPr>
        <p:spPr>
          <a:xfrm>
            <a:off x="1981200" y="2135186"/>
            <a:ext cx="1727199" cy="3503611"/>
          </a:xfrm>
          <a:prstGeom prst="rect">
            <a:avLst/>
          </a:prstGeom>
          <a:noFill/>
          <a:ln cap="flat" cmpd="sng" w="25400">
            <a:solidFill>
              <a:srgbClr val="000000"/>
            </a:solidFill>
            <a:prstDash val="solid"/>
            <a:miter/>
            <a:headEnd len="med" w="med" type="none"/>
            <a:tailEnd len="med" w="med" type="none"/>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325" name="Shape 325"/>
          <p:cNvSpPr txBox="1"/>
          <p:nvPr/>
        </p:nvSpPr>
        <p:spPr>
          <a:xfrm>
            <a:off x="2095500" y="2247900"/>
            <a:ext cx="1498599" cy="3390900"/>
          </a:xfrm>
          <a:prstGeom prst="rect">
            <a:avLst/>
          </a:prstGeom>
          <a:no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326" name="Shape 326"/>
          <p:cNvSpPr txBox="1"/>
          <p:nvPr/>
        </p:nvSpPr>
        <p:spPr>
          <a:xfrm>
            <a:off x="2095500" y="2249486"/>
            <a:ext cx="1498599" cy="3389311"/>
          </a:xfrm>
          <a:prstGeom prst="rect">
            <a:avLst/>
          </a:prstGeom>
          <a:solidFill>
            <a:schemeClr val="lt2"/>
          </a:solidFill>
          <a:ln cap="flat" cmpd="sng" w="25400">
            <a:solidFill>
              <a:srgbClr val="000000"/>
            </a:solidFill>
            <a:prstDash val="solid"/>
            <a:miter/>
            <a:headEnd len="med" w="med" type="none"/>
            <a:tailEnd len="med" w="med" type="none"/>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327" name="Shape 327"/>
          <p:cNvSpPr/>
          <p:nvPr/>
        </p:nvSpPr>
        <p:spPr>
          <a:xfrm>
            <a:off x="2108200" y="2260600"/>
            <a:ext cx="1398586" cy="3570287"/>
          </a:xfrm>
          <a:custGeom>
            <a:pathLst>
              <a:path extrusionOk="0" h="1998" w="880">
                <a:moveTo>
                  <a:pt x="0" y="0"/>
                </a:moveTo>
                <a:lnTo>
                  <a:pt x="0" y="0"/>
                </a:lnTo>
                <a:lnTo>
                  <a:pt x="880" y="92"/>
                </a:lnTo>
                <a:lnTo>
                  <a:pt x="880" y="1998"/>
                </a:lnTo>
                <a:lnTo>
                  <a:pt x="0" y="1906"/>
                </a:lnTo>
                <a:lnTo>
                  <a:pt x="0" y="0"/>
                </a:lnTo>
              </a:path>
            </a:pathLst>
          </a:custGeom>
          <a:noFill/>
          <a:ln cap="rnd" cmpd="sng" w="25400">
            <a:solidFill>
              <a:srgbClr val="000000"/>
            </a:solidFill>
            <a:prstDash val="solid"/>
            <a:round/>
            <a:headEnd len="med" w="med" type="none"/>
            <a:tailEnd len="med" w="med" type="none"/>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328" name="Shape 328"/>
          <p:cNvSpPr/>
          <p:nvPr/>
        </p:nvSpPr>
        <p:spPr>
          <a:xfrm>
            <a:off x="2095500" y="2247900"/>
            <a:ext cx="1398586" cy="3570287"/>
          </a:xfrm>
          <a:custGeom>
            <a:pathLst>
              <a:path extrusionOk="0" h="1998" w="880">
                <a:moveTo>
                  <a:pt x="0" y="0"/>
                </a:moveTo>
                <a:lnTo>
                  <a:pt x="880" y="92"/>
                </a:lnTo>
                <a:lnTo>
                  <a:pt x="880" y="1998"/>
                </a:lnTo>
                <a:lnTo>
                  <a:pt x="0" y="1906"/>
                </a:lnTo>
                <a:lnTo>
                  <a:pt x="0" y="0"/>
                </a:lnTo>
              </a:path>
            </a:pathLst>
          </a:custGeom>
          <a:solidFill>
            <a:srgbClr val="712000"/>
          </a:solidFill>
          <a:ln cap="rnd" cmpd="sng" w="25400">
            <a:solidFill>
              <a:srgbClr val="712000"/>
            </a:solidFill>
            <a:prstDash val="solid"/>
            <a:round/>
            <a:headEnd len="med" w="med" type="none"/>
            <a:tailEnd len="med" w="med" type="none"/>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329" name="Shape 329"/>
          <p:cNvSpPr/>
          <p:nvPr/>
        </p:nvSpPr>
        <p:spPr>
          <a:xfrm>
            <a:off x="3213100" y="3962400"/>
            <a:ext cx="127000" cy="127000"/>
          </a:xfrm>
          <a:prstGeom prst="ellipse">
            <a:avLst/>
          </a:prstGeom>
          <a:solidFill>
            <a:srgbClr val="000000"/>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330" name="Shape 330"/>
          <p:cNvSpPr/>
          <p:nvPr/>
        </p:nvSpPr>
        <p:spPr>
          <a:xfrm>
            <a:off x="3213100" y="3963987"/>
            <a:ext cx="127000" cy="123824"/>
          </a:xfrm>
          <a:prstGeom prst="ellipse">
            <a:avLst/>
          </a:prstGeom>
          <a:noFill/>
          <a:ln cap="flat" cmpd="sng" w="25400">
            <a:solidFill>
              <a:schemeClr val="dk1"/>
            </a:solidFill>
            <a:prstDash val="solid"/>
            <a:miter/>
            <a:headEnd len="med" w="med" type="none"/>
            <a:tailEnd len="med" w="med" type="none"/>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331" name="Shape 331"/>
          <p:cNvSpPr txBox="1"/>
          <p:nvPr/>
        </p:nvSpPr>
        <p:spPr>
          <a:xfrm>
            <a:off x="3263900" y="4076700"/>
            <a:ext cx="12699" cy="304799"/>
          </a:xfrm>
          <a:prstGeom prst="rect">
            <a:avLst/>
          </a:prstGeom>
          <a:solidFill>
            <a:srgbClr val="000000"/>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332" name="Shape 332"/>
          <p:cNvSpPr txBox="1"/>
          <p:nvPr/>
        </p:nvSpPr>
        <p:spPr>
          <a:xfrm>
            <a:off x="3263900" y="4078287"/>
            <a:ext cx="12699" cy="303211"/>
          </a:xfrm>
          <a:prstGeom prst="rect">
            <a:avLst/>
          </a:prstGeom>
          <a:noFill/>
          <a:ln cap="flat" cmpd="sng" w="25400">
            <a:solidFill>
              <a:schemeClr val="dk1"/>
            </a:solidFill>
            <a:prstDash val="solid"/>
            <a:miter/>
            <a:headEnd len="med" w="med" type="none"/>
            <a:tailEnd len="med" w="med" type="none"/>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333" name="Shape 333"/>
          <p:cNvSpPr/>
          <p:nvPr/>
        </p:nvSpPr>
        <p:spPr>
          <a:xfrm>
            <a:off x="2527300" y="2846386"/>
            <a:ext cx="254000" cy="620711"/>
          </a:xfrm>
          <a:prstGeom prst="ellipse">
            <a:avLst/>
          </a:prstGeom>
          <a:solidFill>
            <a:srgbClr val="790015"/>
          </a:solidFill>
          <a:ln cap="flat" cmpd="sng" w="25400">
            <a:solidFill>
              <a:schemeClr val="dk1"/>
            </a:solidFill>
            <a:prstDash val="solid"/>
            <a:miter/>
            <a:headEnd len="med" w="med" type="none"/>
            <a:tailEnd len="med" w="med" type="none"/>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334" name="Shape 334"/>
          <p:cNvSpPr/>
          <p:nvPr/>
        </p:nvSpPr>
        <p:spPr>
          <a:xfrm>
            <a:off x="2400300" y="3390900"/>
            <a:ext cx="458787" cy="1271587"/>
          </a:xfrm>
          <a:custGeom>
            <a:pathLst>
              <a:path extrusionOk="0" h="711" w="288">
                <a:moveTo>
                  <a:pt x="0" y="0"/>
                </a:moveTo>
                <a:lnTo>
                  <a:pt x="288" y="114"/>
                </a:lnTo>
                <a:lnTo>
                  <a:pt x="224" y="711"/>
                </a:lnTo>
                <a:lnTo>
                  <a:pt x="48" y="611"/>
                </a:lnTo>
                <a:lnTo>
                  <a:pt x="0" y="0"/>
                </a:lnTo>
              </a:path>
            </a:pathLst>
          </a:custGeom>
          <a:solidFill>
            <a:srgbClr val="790015"/>
          </a:solidFill>
          <a:ln cap="rnd" cmpd="sng" w="25400">
            <a:solidFill>
              <a:schemeClr val="dk1"/>
            </a:solidFill>
            <a:prstDash val="solid"/>
            <a:round/>
            <a:headEnd len="med" w="med" type="none"/>
            <a:tailEnd len="med" w="med" type="none"/>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cxnSp>
        <p:nvCxnSpPr>
          <p:cNvPr id="335" name="Shape 335"/>
          <p:cNvCxnSpPr/>
          <p:nvPr/>
        </p:nvCxnSpPr>
        <p:spPr>
          <a:xfrm>
            <a:off x="2857500" y="3621087"/>
            <a:ext cx="114300" cy="822324"/>
          </a:xfrm>
          <a:prstGeom prst="straightConnector1">
            <a:avLst/>
          </a:prstGeom>
          <a:noFill/>
          <a:ln cap="flat" cmpd="sng" w="25400">
            <a:solidFill>
              <a:schemeClr val="dk1"/>
            </a:solidFill>
            <a:prstDash val="solid"/>
            <a:miter/>
            <a:headEnd len="med" w="med" type="none"/>
            <a:tailEnd len="med" w="med" type="none"/>
          </a:ln>
        </p:spPr>
      </p:cxnSp>
      <p:cxnSp>
        <p:nvCxnSpPr>
          <p:cNvPr id="336" name="Shape 336"/>
          <p:cNvCxnSpPr/>
          <p:nvPr/>
        </p:nvCxnSpPr>
        <p:spPr>
          <a:xfrm flipH="1" rot="10800000">
            <a:off x="2997200" y="4292599"/>
            <a:ext cx="254000" cy="165100"/>
          </a:xfrm>
          <a:prstGeom prst="straightConnector1">
            <a:avLst/>
          </a:prstGeom>
          <a:noFill/>
          <a:ln cap="flat" cmpd="sng" w="25400">
            <a:solidFill>
              <a:schemeClr val="dk1"/>
            </a:solidFill>
            <a:prstDash val="solid"/>
            <a:miter/>
            <a:headEnd len="med" w="med" type="none"/>
            <a:tailEnd len="med" w="med" type="none"/>
          </a:ln>
        </p:spPr>
      </p:cxnSp>
      <p:cxnSp>
        <p:nvCxnSpPr>
          <p:cNvPr id="337" name="Shape 337"/>
          <p:cNvCxnSpPr/>
          <p:nvPr/>
        </p:nvCxnSpPr>
        <p:spPr>
          <a:xfrm flipH="1">
            <a:off x="2209799" y="3417887"/>
            <a:ext cx="177800" cy="542925"/>
          </a:xfrm>
          <a:prstGeom prst="straightConnector1">
            <a:avLst/>
          </a:prstGeom>
          <a:noFill/>
          <a:ln cap="flat" cmpd="sng" w="25400">
            <a:solidFill>
              <a:schemeClr val="dk1"/>
            </a:solidFill>
            <a:prstDash val="solid"/>
            <a:miter/>
            <a:headEnd len="med" w="med" type="none"/>
            <a:tailEnd len="med" w="med" type="none"/>
          </a:ln>
        </p:spPr>
      </p:cxnSp>
      <p:cxnSp>
        <p:nvCxnSpPr>
          <p:cNvPr id="338" name="Shape 338"/>
          <p:cNvCxnSpPr/>
          <p:nvPr/>
        </p:nvCxnSpPr>
        <p:spPr>
          <a:xfrm>
            <a:off x="2222500" y="3989387"/>
            <a:ext cx="228600" cy="301624"/>
          </a:xfrm>
          <a:prstGeom prst="straightConnector1">
            <a:avLst/>
          </a:prstGeom>
          <a:noFill/>
          <a:ln cap="flat" cmpd="sng" w="25400">
            <a:solidFill>
              <a:schemeClr val="dk1"/>
            </a:solidFill>
            <a:prstDash val="solid"/>
            <a:miter/>
            <a:headEnd len="med" w="med" type="none"/>
            <a:tailEnd len="med" w="med" type="none"/>
          </a:ln>
        </p:spPr>
      </p:cxnSp>
      <p:cxnSp>
        <p:nvCxnSpPr>
          <p:cNvPr id="339" name="Shape 339"/>
          <p:cNvCxnSpPr/>
          <p:nvPr/>
        </p:nvCxnSpPr>
        <p:spPr>
          <a:xfrm>
            <a:off x="2755900" y="4675187"/>
            <a:ext cx="177800" cy="631825"/>
          </a:xfrm>
          <a:prstGeom prst="straightConnector1">
            <a:avLst/>
          </a:prstGeom>
          <a:noFill/>
          <a:ln cap="flat" cmpd="sng" w="25400">
            <a:solidFill>
              <a:schemeClr val="dk1"/>
            </a:solidFill>
            <a:prstDash val="solid"/>
            <a:miter/>
            <a:headEnd len="med" w="med" type="none"/>
            <a:tailEnd len="med" w="med" type="none"/>
          </a:ln>
        </p:spPr>
      </p:cxnSp>
      <p:cxnSp>
        <p:nvCxnSpPr>
          <p:cNvPr id="340" name="Shape 340"/>
          <p:cNvCxnSpPr/>
          <p:nvPr/>
        </p:nvCxnSpPr>
        <p:spPr>
          <a:xfrm flipH="1">
            <a:off x="2717799" y="5335587"/>
            <a:ext cx="228600" cy="720724"/>
          </a:xfrm>
          <a:prstGeom prst="straightConnector1">
            <a:avLst/>
          </a:prstGeom>
          <a:noFill/>
          <a:ln cap="flat" cmpd="sng" w="25400">
            <a:solidFill>
              <a:schemeClr val="dk1"/>
            </a:solidFill>
            <a:prstDash val="solid"/>
            <a:miter/>
            <a:headEnd len="med" w="med" type="none"/>
            <a:tailEnd len="med" w="med" type="none"/>
          </a:ln>
        </p:spPr>
      </p:cxnSp>
      <p:cxnSp>
        <p:nvCxnSpPr>
          <p:cNvPr id="341" name="Shape 341"/>
          <p:cNvCxnSpPr/>
          <p:nvPr/>
        </p:nvCxnSpPr>
        <p:spPr>
          <a:xfrm flipH="1" rot="10800000">
            <a:off x="2717800" y="6019800"/>
            <a:ext cx="63500" cy="50799"/>
          </a:xfrm>
          <a:prstGeom prst="straightConnector1">
            <a:avLst/>
          </a:prstGeom>
          <a:noFill/>
          <a:ln cap="flat" cmpd="sng" w="25400">
            <a:solidFill>
              <a:schemeClr val="dk1"/>
            </a:solidFill>
            <a:prstDash val="solid"/>
            <a:miter/>
            <a:headEnd len="med" w="med" type="none"/>
            <a:tailEnd len="med" w="med" type="none"/>
          </a:ln>
        </p:spPr>
      </p:cxnSp>
      <p:cxnSp>
        <p:nvCxnSpPr>
          <p:cNvPr id="342" name="Shape 342"/>
          <p:cNvCxnSpPr/>
          <p:nvPr/>
        </p:nvCxnSpPr>
        <p:spPr>
          <a:xfrm>
            <a:off x="2476500" y="4497387"/>
            <a:ext cx="88900" cy="684211"/>
          </a:xfrm>
          <a:prstGeom prst="straightConnector1">
            <a:avLst/>
          </a:prstGeom>
          <a:noFill/>
          <a:ln cap="flat" cmpd="sng" w="25400">
            <a:solidFill>
              <a:schemeClr val="dk1"/>
            </a:solidFill>
            <a:prstDash val="solid"/>
            <a:miter/>
            <a:headEnd len="med" w="med" type="none"/>
            <a:tailEnd len="med" w="med" type="none"/>
          </a:ln>
        </p:spPr>
      </p:cxnSp>
      <p:cxnSp>
        <p:nvCxnSpPr>
          <p:cNvPr id="343" name="Shape 343"/>
          <p:cNvCxnSpPr/>
          <p:nvPr/>
        </p:nvCxnSpPr>
        <p:spPr>
          <a:xfrm flipH="1">
            <a:off x="2159000" y="5210175"/>
            <a:ext cx="419099" cy="630236"/>
          </a:xfrm>
          <a:prstGeom prst="straightConnector1">
            <a:avLst/>
          </a:prstGeom>
          <a:noFill/>
          <a:ln cap="flat" cmpd="sng" w="25400">
            <a:solidFill>
              <a:schemeClr val="dk1"/>
            </a:solidFill>
            <a:prstDash val="solid"/>
            <a:miter/>
            <a:headEnd len="med" w="med" type="none"/>
            <a:tailEnd len="med" w="med" type="none"/>
          </a:ln>
        </p:spPr>
      </p:cxnSp>
      <p:cxnSp>
        <p:nvCxnSpPr>
          <p:cNvPr id="344" name="Shape 344"/>
          <p:cNvCxnSpPr/>
          <p:nvPr/>
        </p:nvCxnSpPr>
        <p:spPr>
          <a:xfrm flipH="1" rot="10800000">
            <a:off x="2171700" y="5829300"/>
            <a:ext cx="76199" cy="25399"/>
          </a:xfrm>
          <a:prstGeom prst="straightConnector1">
            <a:avLst/>
          </a:prstGeom>
          <a:noFill/>
          <a:ln cap="flat" cmpd="sng" w="25400">
            <a:solidFill>
              <a:schemeClr val="dk1"/>
            </a:solidFill>
            <a:prstDash val="solid"/>
            <a:miter/>
            <a:headEnd len="med" w="med" type="none"/>
            <a:tailEnd len="med" w="med" type="none"/>
          </a:ln>
        </p:spPr>
      </p:cxnSp>
      <p:sp>
        <p:nvSpPr>
          <p:cNvPr id="345" name="Shape 345"/>
          <p:cNvSpPr/>
          <p:nvPr/>
        </p:nvSpPr>
        <p:spPr>
          <a:xfrm>
            <a:off x="4965700" y="2044700"/>
            <a:ext cx="2768599" cy="2768599"/>
          </a:xfrm>
          <a:prstGeom prst="roundRect">
            <a:avLst>
              <a:gd fmla="val 1429" name="adj"/>
            </a:avLst>
          </a:prstGeom>
          <a:solidFill>
            <a:srgbClr val="FFFFFF"/>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346" name="Shape 346"/>
          <p:cNvSpPr/>
          <p:nvPr/>
        </p:nvSpPr>
        <p:spPr>
          <a:xfrm>
            <a:off x="4953000" y="2032000"/>
            <a:ext cx="2794000" cy="2794000"/>
          </a:xfrm>
          <a:prstGeom prst="roundRect">
            <a:avLst>
              <a:gd fmla="val 1513" name="adj"/>
            </a:avLst>
          </a:prstGeom>
          <a:solidFill>
            <a:schemeClr val="folHlink"/>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cxnSp>
        <p:nvCxnSpPr>
          <p:cNvPr id="347" name="Shape 347"/>
          <p:cNvCxnSpPr/>
          <p:nvPr/>
        </p:nvCxnSpPr>
        <p:spPr>
          <a:xfrm>
            <a:off x="4965700" y="2501900"/>
            <a:ext cx="2730500" cy="0"/>
          </a:xfrm>
          <a:prstGeom prst="straightConnector1">
            <a:avLst/>
          </a:prstGeom>
          <a:noFill/>
          <a:ln cap="flat" cmpd="sng" w="25400">
            <a:solidFill>
              <a:schemeClr val="dk1"/>
            </a:solidFill>
            <a:prstDash val="solid"/>
            <a:miter/>
            <a:headEnd len="med" w="med" type="none"/>
            <a:tailEnd len="med" w="med" type="none"/>
          </a:ln>
        </p:spPr>
      </p:cxnSp>
      <p:sp>
        <p:nvSpPr>
          <p:cNvPr id="348" name="Shape 348"/>
          <p:cNvSpPr txBox="1"/>
          <p:nvPr/>
        </p:nvSpPr>
        <p:spPr>
          <a:xfrm>
            <a:off x="5154612" y="2014536"/>
            <a:ext cx="858836" cy="454024"/>
          </a:xfrm>
          <a:prstGeom prst="rect">
            <a:avLst/>
          </a:prstGeom>
          <a:noFill/>
          <a:ln>
            <a:noFill/>
          </a:ln>
        </p:spPr>
        <p:txBody>
          <a:bodyPr anchorCtr="0" anchor="t" bIns="44450" lIns="90475" rIns="90475" tIns="44450">
            <a:noAutofit/>
          </a:bodyPr>
          <a:lstStyle/>
          <a:p>
            <a:pPr indent="0" lvl="0" marL="0" marR="0" rtl="0" algn="l">
              <a:lnSpc>
                <a:spcPct val="100000"/>
              </a:lnSpc>
              <a:spcBef>
                <a:spcPts val="0"/>
              </a:spcBef>
              <a:spcAft>
                <a:spcPts val="0"/>
              </a:spcAft>
              <a:buClr>
                <a:schemeClr val="lt2"/>
              </a:buClr>
              <a:buSzPct val="25000"/>
              <a:buFont typeface="Helvetica Neue"/>
              <a:buNone/>
            </a:pPr>
            <a:r>
              <a:rPr b="0" i="0" lang="en-US" sz="2400" u="none" cap="none" strike="noStrike">
                <a:solidFill>
                  <a:schemeClr val="lt2"/>
                </a:solidFill>
                <a:latin typeface="Helvetica Neue"/>
                <a:ea typeface="Helvetica Neue"/>
                <a:cs typeface="Helvetica Neue"/>
                <a:sym typeface="Helvetica Neue"/>
              </a:rPr>
              <a:t>open</a:t>
            </a:r>
          </a:p>
        </p:txBody>
      </p:sp>
      <p:cxnSp>
        <p:nvCxnSpPr>
          <p:cNvPr id="349" name="Shape 349"/>
          <p:cNvCxnSpPr/>
          <p:nvPr/>
        </p:nvCxnSpPr>
        <p:spPr>
          <a:xfrm flipH="1">
            <a:off x="4889500" y="4421187"/>
            <a:ext cx="939799" cy="962024"/>
          </a:xfrm>
          <a:prstGeom prst="straightConnector1">
            <a:avLst/>
          </a:prstGeom>
          <a:noFill/>
          <a:ln cap="flat" cmpd="sng" w="25400">
            <a:solidFill>
              <a:schemeClr val="dk1"/>
            </a:solidFill>
            <a:prstDash val="solid"/>
            <a:miter/>
            <a:headEnd len="med" w="med" type="none"/>
            <a:tailEnd len="med" w="med" type="none"/>
          </a:ln>
        </p:spPr>
      </p:cxnSp>
      <p:sp>
        <p:nvSpPr>
          <p:cNvPr id="350" name="Shape 350"/>
          <p:cNvSpPr txBox="1"/>
          <p:nvPr/>
        </p:nvSpPr>
        <p:spPr>
          <a:xfrm>
            <a:off x="3948112" y="5329237"/>
            <a:ext cx="4232275" cy="363536"/>
          </a:xfrm>
          <a:prstGeom prst="rect">
            <a:avLst/>
          </a:prstGeom>
          <a:noFill/>
          <a:ln>
            <a:noFill/>
          </a:ln>
        </p:spPr>
        <p:txBody>
          <a:bodyPr anchorCtr="0" anchor="t" bIns="44450" lIns="90475" rIns="90475" tIns="44450">
            <a:noAutofit/>
          </a:bodyPr>
          <a:lstStyle/>
          <a:p>
            <a:pPr indent="0" lvl="0" marL="0" marR="0" rtl="0" algn="l">
              <a:lnSpc>
                <a:spcPct val="100000"/>
              </a:lnSpc>
              <a:spcBef>
                <a:spcPts val="0"/>
              </a:spcBef>
              <a:spcAft>
                <a:spcPts val="0"/>
              </a:spcAft>
              <a:buClr>
                <a:schemeClr val="dk1"/>
              </a:buClr>
              <a:buSzPct val="25000"/>
              <a:buFont typeface="Helvetica Neue"/>
              <a:buNone/>
            </a:pPr>
            <a:r>
              <a:rPr b="0" i="0" lang="en-US" sz="1800" u="none" cap="none" strike="noStrike">
                <a:solidFill>
                  <a:schemeClr val="dk1"/>
                </a:solidFill>
                <a:latin typeface="Helvetica Neue"/>
                <a:ea typeface="Helvetica Neue"/>
                <a:cs typeface="Helvetica Neue"/>
                <a:sym typeface="Helvetica Neue"/>
              </a:rPr>
              <a:t>implemented with a "knowledge" of the  </a:t>
            </a:r>
          </a:p>
        </p:txBody>
      </p:sp>
      <p:sp>
        <p:nvSpPr>
          <p:cNvPr id="351" name="Shape 351"/>
          <p:cNvSpPr txBox="1"/>
          <p:nvPr/>
        </p:nvSpPr>
        <p:spPr>
          <a:xfrm>
            <a:off x="3960812" y="5621337"/>
            <a:ext cx="3675061" cy="363536"/>
          </a:xfrm>
          <a:prstGeom prst="rect">
            <a:avLst/>
          </a:prstGeom>
          <a:noFill/>
          <a:ln>
            <a:noFill/>
          </a:ln>
        </p:spPr>
        <p:txBody>
          <a:bodyPr anchorCtr="0" anchor="t" bIns="44450" lIns="90475" rIns="90475" tIns="44450">
            <a:noAutofit/>
          </a:bodyPr>
          <a:lstStyle/>
          <a:p>
            <a:pPr indent="0" lvl="0" marL="0" marR="0" rtl="0" algn="l">
              <a:lnSpc>
                <a:spcPct val="100000"/>
              </a:lnSpc>
              <a:spcBef>
                <a:spcPts val="0"/>
              </a:spcBef>
              <a:spcAft>
                <a:spcPts val="0"/>
              </a:spcAft>
              <a:buClr>
                <a:schemeClr val="dk1"/>
              </a:buClr>
              <a:buSzPct val="25000"/>
              <a:buFont typeface="Helvetica Neue"/>
              <a:buNone/>
            </a:pPr>
            <a:r>
              <a:rPr b="0" i="0" lang="en-US" sz="1800" u="none" cap="none" strike="noStrike">
                <a:solidFill>
                  <a:schemeClr val="dk1"/>
                </a:solidFill>
                <a:latin typeface="Helvetica Neue"/>
                <a:ea typeface="Helvetica Neue"/>
                <a:cs typeface="Helvetica Neue"/>
                <a:sym typeface="Helvetica Neue"/>
              </a:rPr>
              <a:t>object that is associated with enter</a:t>
            </a:r>
          </a:p>
        </p:txBody>
      </p:sp>
      <p:sp>
        <p:nvSpPr>
          <p:cNvPr id="352" name="Shape 352"/>
          <p:cNvSpPr txBox="1"/>
          <p:nvPr/>
        </p:nvSpPr>
        <p:spPr>
          <a:xfrm>
            <a:off x="5459412" y="2928936"/>
            <a:ext cx="1744661" cy="363536"/>
          </a:xfrm>
          <a:prstGeom prst="rect">
            <a:avLst/>
          </a:prstGeom>
          <a:noFill/>
          <a:ln>
            <a:noFill/>
          </a:ln>
        </p:spPr>
        <p:txBody>
          <a:bodyPr anchorCtr="0" anchor="t" bIns="44450" lIns="90475" rIns="90475" tIns="44450">
            <a:noAutofit/>
          </a:bodyPr>
          <a:lstStyle/>
          <a:p>
            <a:pPr indent="0" lvl="0" marL="0" marR="0" rtl="0" algn="l">
              <a:lnSpc>
                <a:spcPct val="100000"/>
              </a:lnSpc>
              <a:spcBef>
                <a:spcPts val="0"/>
              </a:spcBef>
              <a:spcAft>
                <a:spcPts val="0"/>
              </a:spcAft>
              <a:buClr>
                <a:schemeClr val="lt2"/>
              </a:buClr>
              <a:buSzPct val="25000"/>
              <a:buFont typeface="Helvetica Neue"/>
              <a:buNone/>
            </a:pPr>
            <a:r>
              <a:rPr b="0" i="0" lang="en-US" sz="1800" u="none" cap="none" strike="noStrike">
                <a:solidFill>
                  <a:schemeClr val="lt2"/>
                </a:solidFill>
                <a:latin typeface="Helvetica Neue"/>
                <a:ea typeface="Helvetica Neue"/>
                <a:cs typeface="Helvetica Neue"/>
                <a:sym typeface="Helvetica Neue"/>
              </a:rPr>
              <a:t>details of enter </a:t>
            </a:r>
          </a:p>
        </p:txBody>
      </p:sp>
      <p:sp>
        <p:nvSpPr>
          <p:cNvPr id="353" name="Shape 353"/>
          <p:cNvSpPr txBox="1"/>
          <p:nvPr/>
        </p:nvSpPr>
        <p:spPr>
          <a:xfrm>
            <a:off x="5459412" y="3157536"/>
            <a:ext cx="1120774" cy="363536"/>
          </a:xfrm>
          <a:prstGeom prst="rect">
            <a:avLst/>
          </a:prstGeom>
          <a:noFill/>
          <a:ln>
            <a:noFill/>
          </a:ln>
        </p:spPr>
        <p:txBody>
          <a:bodyPr anchorCtr="0" anchor="t" bIns="44450" lIns="90475" rIns="90475" tIns="44450">
            <a:noAutofit/>
          </a:bodyPr>
          <a:lstStyle/>
          <a:p>
            <a:pPr indent="0" lvl="0" marL="0" marR="0" rtl="0" algn="l">
              <a:lnSpc>
                <a:spcPct val="100000"/>
              </a:lnSpc>
              <a:spcBef>
                <a:spcPts val="0"/>
              </a:spcBef>
              <a:spcAft>
                <a:spcPts val="0"/>
              </a:spcAft>
              <a:buClr>
                <a:schemeClr val="lt2"/>
              </a:buClr>
              <a:buSzPct val="25000"/>
              <a:buFont typeface="Helvetica Neue"/>
              <a:buNone/>
            </a:pPr>
            <a:r>
              <a:rPr b="0" i="0" lang="en-US" sz="1800" u="none" cap="none" strike="noStrike">
                <a:solidFill>
                  <a:schemeClr val="lt2"/>
                </a:solidFill>
                <a:latin typeface="Helvetica Neue"/>
                <a:ea typeface="Helvetica Neue"/>
                <a:cs typeface="Helvetica Neue"/>
                <a:sym typeface="Helvetica Neue"/>
              </a:rPr>
              <a:t>algorithm</a:t>
            </a:r>
          </a:p>
        </p:txBody>
      </p:sp>
    </p:spTree>
  </p:cSld>
  <p:clrMapOvr>
    <a:masterClrMapping/>
  </p:clrMapOvr>
  <p:transition spd="slow">
    <p:cut/>
  </p:transition>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57" name="Shape 357"/>
        <p:cNvGrpSpPr/>
        <p:nvPr/>
      </p:nvGrpSpPr>
      <p:grpSpPr>
        <a:xfrm>
          <a:off x="0" y="0"/>
          <a:ext cx="0" cy="0"/>
          <a:chOff x="0" y="0"/>
          <a:chExt cx="0" cy="0"/>
        </a:xfrm>
      </p:grpSpPr>
      <p:sp>
        <p:nvSpPr>
          <p:cNvPr id="358" name="Shape 358"/>
          <p:cNvSpPr txBox="1"/>
          <p:nvPr/>
        </p:nvSpPr>
        <p:spPr>
          <a:xfrm>
            <a:off x="1219200" y="6248400"/>
            <a:ext cx="5486399"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1"/>
              </a:buClr>
              <a:buSzPct val="25000"/>
              <a:buFont typeface="Helvetica Neue"/>
              <a:buNone/>
            </a:pPr>
            <a:r>
              <a:rPr b="0" i="0" lang="en-US" sz="1000" u="none" cap="none" strike="noStrike">
                <a:solidFill>
                  <a:schemeClr val="dk1"/>
                </a:solidFill>
                <a:latin typeface="Helvetica Neue"/>
                <a:ea typeface="Helvetica Neue"/>
                <a:cs typeface="Helvetica Neue"/>
                <a:sym typeface="Helvetica Neue"/>
              </a:rPr>
              <a:t>These slides are designed to accompany </a:t>
            </a:r>
            <a:r>
              <a:rPr b="0" i="1" lang="en-US" sz="1000" u="none" cap="none" strike="noStrike">
                <a:solidFill>
                  <a:schemeClr val="dk1"/>
                </a:solidFill>
                <a:latin typeface="Helvetica Neue"/>
                <a:ea typeface="Helvetica Neue"/>
                <a:cs typeface="Helvetica Neue"/>
                <a:sym typeface="Helvetica Neue"/>
              </a:rPr>
              <a:t>Software Engineering: A Practitioner’s Approach, 8/e </a:t>
            </a:r>
            <a:r>
              <a:rPr b="0" i="0" lang="en-US" sz="1000" u="none" cap="none" strike="noStrike">
                <a:solidFill>
                  <a:schemeClr val="dk1"/>
                </a:solidFill>
                <a:latin typeface="Helvetica Neue"/>
                <a:ea typeface="Helvetica Neue"/>
                <a:cs typeface="Helvetica Neue"/>
                <a:sym typeface="Helvetica Neue"/>
              </a:rPr>
              <a:t>(McGraw-Hill, 2014) Slides copyright 2014 by Roger Pressman. </a:t>
            </a:r>
          </a:p>
        </p:txBody>
      </p:sp>
      <p:sp>
        <p:nvSpPr>
          <p:cNvPr id="359" name="Shape 359"/>
          <p:cNvSpPr txBox="1"/>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
        <p:nvSpPr>
          <p:cNvPr id="360" name="Shape 360"/>
          <p:cNvSpPr txBox="1"/>
          <p:nvPr>
            <p:ph type="title"/>
          </p:nvPr>
        </p:nvSpPr>
        <p:spPr>
          <a:xfrm>
            <a:off x="1219200" y="1143000"/>
            <a:ext cx="3757612" cy="685799"/>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2"/>
              </a:buClr>
              <a:buSzPct val="25000"/>
              <a:buFont typeface="Helvetica Neue"/>
              <a:buNone/>
            </a:pPr>
            <a:r>
              <a:rPr b="0" i="0" lang="en-US" sz="4000" u="none" cap="none" strike="noStrike">
                <a:solidFill>
                  <a:schemeClr val="dk2"/>
                </a:solidFill>
                <a:latin typeface="Helvetica Neue"/>
                <a:ea typeface="Helvetica Neue"/>
                <a:cs typeface="Helvetica Neue"/>
                <a:sym typeface="Helvetica Neue"/>
              </a:rPr>
              <a:t>Architecture</a:t>
            </a:r>
          </a:p>
        </p:txBody>
      </p:sp>
      <p:sp>
        <p:nvSpPr>
          <p:cNvPr id="361" name="Shape 361"/>
          <p:cNvSpPr txBox="1"/>
          <p:nvPr/>
        </p:nvSpPr>
        <p:spPr>
          <a:xfrm>
            <a:off x="1905000" y="1828800"/>
            <a:ext cx="6877050" cy="915986"/>
          </a:xfrm>
          <a:prstGeom prst="rect">
            <a:avLst/>
          </a:prstGeom>
          <a:noFill/>
          <a:ln>
            <a:noFill/>
          </a:ln>
        </p:spPr>
        <p:txBody>
          <a:bodyPr anchorCtr="0" anchor="t" bIns="45700" lIns="91425" rIns="91425" tIns="45700">
            <a:noAutofit/>
          </a:bodyPr>
          <a:lstStyle/>
          <a:p>
            <a:pPr indent="0" lvl="0" marL="0" marR="0" rtl="0" algn="l">
              <a:lnSpc>
                <a:spcPct val="90000"/>
              </a:lnSpc>
              <a:spcBef>
                <a:spcPts val="0"/>
              </a:spcBef>
              <a:spcAft>
                <a:spcPts val="0"/>
              </a:spcAft>
              <a:buClr>
                <a:schemeClr val="dk1"/>
              </a:buClr>
              <a:buSzPct val="25000"/>
              <a:buFont typeface="Quattrocento"/>
              <a:buNone/>
            </a:pPr>
            <a:r>
              <a:rPr b="1" i="0" lang="en-US" sz="2000" u="none" cap="none" strike="noStrike">
                <a:solidFill>
                  <a:schemeClr val="dk1"/>
                </a:solidFill>
                <a:latin typeface="Quattrocento"/>
                <a:ea typeface="Quattrocento"/>
                <a:cs typeface="Quattrocento"/>
                <a:sym typeface="Quattrocento"/>
              </a:rPr>
              <a:t>“The overall structure of the software and the ways in which that structure provides conceptual integrity for a system.” [SHA95a]</a:t>
            </a:r>
          </a:p>
        </p:txBody>
      </p:sp>
      <p:sp>
        <p:nvSpPr>
          <p:cNvPr id="362" name="Shape 362"/>
          <p:cNvSpPr txBox="1"/>
          <p:nvPr/>
        </p:nvSpPr>
        <p:spPr>
          <a:xfrm>
            <a:off x="1905000" y="2743200"/>
            <a:ext cx="6757987" cy="3514724"/>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folHlink"/>
              </a:buClr>
              <a:buSzPct val="25000"/>
              <a:buFont typeface="Quattrocento"/>
              <a:buNone/>
            </a:pPr>
            <a:r>
              <a:rPr b="1" i="0" lang="en-US" sz="1600" u="none" cap="none" strike="noStrike">
                <a:solidFill>
                  <a:schemeClr val="folHlink"/>
                </a:solidFill>
                <a:latin typeface="Quattrocento"/>
                <a:ea typeface="Quattrocento"/>
                <a:cs typeface="Quattrocento"/>
                <a:sym typeface="Quattrocento"/>
              </a:rPr>
              <a:t>Structural properties.</a:t>
            </a:r>
            <a:r>
              <a:rPr b="1" i="0" lang="en-US" sz="1600" u="none" cap="none" strike="noStrike">
                <a:solidFill>
                  <a:schemeClr val="dk1"/>
                </a:solidFill>
                <a:latin typeface="Quattrocento"/>
                <a:ea typeface="Quattrocento"/>
                <a:cs typeface="Quattrocento"/>
                <a:sym typeface="Quattrocento"/>
              </a:rPr>
              <a:t> </a:t>
            </a:r>
            <a:r>
              <a:rPr b="0" i="0" lang="en-US" sz="1600" u="none" cap="none" strike="noStrike">
                <a:solidFill>
                  <a:schemeClr val="dk1"/>
                </a:solidFill>
                <a:latin typeface="Quattrocento"/>
                <a:ea typeface="Quattrocento"/>
                <a:cs typeface="Quattrocento"/>
                <a:sym typeface="Quattrocento"/>
              </a:rPr>
              <a:t> This aspect of the architectural design representation defines the components of a system (e.g., modules, objects, filters) and the manner in which those components are packaged and interact with one another. For example, objects are packaged to encapsulate both data and the processing that manipulates the data and interact via the invocation of methods </a:t>
            </a:r>
          </a:p>
          <a:p>
            <a:pPr indent="0" lvl="0" marL="0" marR="0" rtl="0" algn="l">
              <a:lnSpc>
                <a:spcPct val="100000"/>
              </a:lnSpc>
              <a:spcBef>
                <a:spcPts val="0"/>
              </a:spcBef>
              <a:spcAft>
                <a:spcPts val="0"/>
              </a:spcAft>
              <a:buClr>
                <a:schemeClr val="folHlink"/>
              </a:buClr>
              <a:buSzPct val="25000"/>
              <a:buFont typeface="Quattrocento"/>
              <a:buNone/>
            </a:pPr>
            <a:r>
              <a:rPr b="1" i="0" lang="en-US" sz="1600" u="none" cap="none" strike="noStrike">
                <a:solidFill>
                  <a:schemeClr val="folHlink"/>
                </a:solidFill>
                <a:latin typeface="Quattrocento"/>
                <a:ea typeface="Quattrocento"/>
                <a:cs typeface="Quattrocento"/>
                <a:sym typeface="Quattrocento"/>
              </a:rPr>
              <a:t>Extra-functional properties. </a:t>
            </a:r>
            <a:r>
              <a:rPr b="0" i="0" lang="en-US" sz="1600" u="none" cap="none" strike="noStrike">
                <a:solidFill>
                  <a:schemeClr val="dk1"/>
                </a:solidFill>
                <a:latin typeface="Quattrocento"/>
                <a:ea typeface="Quattrocento"/>
                <a:cs typeface="Quattrocento"/>
                <a:sym typeface="Quattrocento"/>
              </a:rPr>
              <a:t> The architectural design description should address how the design architecture achieves requirements for performance, capacity, reliability, security, adaptability, and other system characteristics.</a:t>
            </a:r>
          </a:p>
          <a:p>
            <a:pPr indent="0" lvl="0" marL="0" marR="0" rtl="0" algn="l">
              <a:lnSpc>
                <a:spcPct val="100000"/>
              </a:lnSpc>
              <a:spcBef>
                <a:spcPts val="0"/>
              </a:spcBef>
              <a:spcAft>
                <a:spcPts val="0"/>
              </a:spcAft>
              <a:buClr>
                <a:schemeClr val="folHlink"/>
              </a:buClr>
              <a:buSzPct val="25000"/>
              <a:buFont typeface="Quattrocento"/>
              <a:buNone/>
            </a:pPr>
            <a:r>
              <a:rPr b="1" i="0" lang="en-US" sz="1600" u="none" cap="none" strike="noStrike">
                <a:solidFill>
                  <a:schemeClr val="folHlink"/>
                </a:solidFill>
                <a:latin typeface="Quattrocento"/>
                <a:ea typeface="Quattrocento"/>
                <a:cs typeface="Quattrocento"/>
                <a:sym typeface="Quattrocento"/>
              </a:rPr>
              <a:t>Families of related systems.</a:t>
            </a:r>
            <a:r>
              <a:rPr b="0" i="0" lang="en-US" sz="1600" u="none" cap="none" strike="noStrike">
                <a:solidFill>
                  <a:schemeClr val="dk1"/>
                </a:solidFill>
                <a:latin typeface="Quattrocento"/>
                <a:ea typeface="Quattrocento"/>
                <a:cs typeface="Quattrocento"/>
                <a:sym typeface="Quattrocento"/>
              </a:rPr>
              <a:t>  The architectural design should draw upon repeatable patterns that are commonly encountered in the design of families of similar systems. In essence, the design should have the ability to reuse architectural building blocks.</a:t>
            </a:r>
            <a:r>
              <a:rPr b="0" i="0" lang="en-US" sz="2400" u="none" cap="none" strike="noStrike">
                <a:solidFill>
                  <a:schemeClr val="dk1"/>
                </a:solidFill>
                <a:latin typeface="Quattrocento"/>
                <a:ea typeface="Quattrocento"/>
                <a:cs typeface="Quattrocento"/>
                <a:sym typeface="Quattrocento"/>
              </a:rPr>
              <a:t> </a:t>
            </a:r>
          </a:p>
        </p:txBody>
      </p:sp>
    </p:spTree>
  </p:cSld>
  <p:clrMapOvr>
    <a:masterClrMapping/>
  </p:clrMapOvr>
  <p:transition spd="slow">
    <p:cut/>
  </p:transition>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66" name="Shape 366"/>
        <p:cNvGrpSpPr/>
        <p:nvPr/>
      </p:nvGrpSpPr>
      <p:grpSpPr>
        <a:xfrm>
          <a:off x="0" y="0"/>
          <a:ext cx="0" cy="0"/>
          <a:chOff x="0" y="0"/>
          <a:chExt cx="0" cy="0"/>
        </a:xfrm>
      </p:grpSpPr>
      <p:sp>
        <p:nvSpPr>
          <p:cNvPr id="367" name="Shape 367"/>
          <p:cNvSpPr txBox="1"/>
          <p:nvPr/>
        </p:nvSpPr>
        <p:spPr>
          <a:xfrm>
            <a:off x="1219200" y="6248400"/>
            <a:ext cx="5486399"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1"/>
              </a:buClr>
              <a:buSzPct val="25000"/>
              <a:buFont typeface="Helvetica Neue"/>
              <a:buNone/>
            </a:pPr>
            <a:r>
              <a:rPr b="0" i="0" lang="en-US" sz="1000" u="none" cap="none" strike="noStrike">
                <a:solidFill>
                  <a:schemeClr val="dk1"/>
                </a:solidFill>
                <a:latin typeface="Helvetica Neue"/>
                <a:ea typeface="Helvetica Neue"/>
                <a:cs typeface="Helvetica Neue"/>
                <a:sym typeface="Helvetica Neue"/>
              </a:rPr>
              <a:t>These slides are designed to accompany </a:t>
            </a:r>
            <a:r>
              <a:rPr b="0" i="1" lang="en-US" sz="1000" u="none" cap="none" strike="noStrike">
                <a:solidFill>
                  <a:schemeClr val="dk1"/>
                </a:solidFill>
                <a:latin typeface="Helvetica Neue"/>
                <a:ea typeface="Helvetica Neue"/>
                <a:cs typeface="Helvetica Neue"/>
                <a:sym typeface="Helvetica Neue"/>
              </a:rPr>
              <a:t>Software Engineering: A Practitioner’s Approach, 8/e </a:t>
            </a:r>
            <a:r>
              <a:rPr b="0" i="0" lang="en-US" sz="1000" u="none" cap="none" strike="noStrike">
                <a:solidFill>
                  <a:schemeClr val="dk1"/>
                </a:solidFill>
                <a:latin typeface="Helvetica Neue"/>
                <a:ea typeface="Helvetica Neue"/>
                <a:cs typeface="Helvetica Neue"/>
                <a:sym typeface="Helvetica Neue"/>
              </a:rPr>
              <a:t>(McGraw-Hill, 2014) Slides copyright 2014 by Roger Pressman. </a:t>
            </a:r>
          </a:p>
        </p:txBody>
      </p:sp>
      <p:sp>
        <p:nvSpPr>
          <p:cNvPr id="368" name="Shape 368"/>
          <p:cNvSpPr txBox="1"/>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
        <p:nvSpPr>
          <p:cNvPr id="369" name="Shape 369"/>
          <p:cNvSpPr txBox="1"/>
          <p:nvPr>
            <p:ph type="title"/>
          </p:nvPr>
        </p:nvSpPr>
        <p:spPr>
          <a:xfrm>
            <a:off x="1219200" y="1143000"/>
            <a:ext cx="2844800" cy="633412"/>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2"/>
              </a:buClr>
              <a:buSzPct val="25000"/>
              <a:buFont typeface="Helvetica Neue"/>
              <a:buNone/>
            </a:pPr>
            <a:r>
              <a:rPr b="0" i="0" lang="en-US" sz="4000" u="none" cap="none" strike="noStrike">
                <a:solidFill>
                  <a:schemeClr val="dk2"/>
                </a:solidFill>
                <a:latin typeface="Helvetica Neue"/>
                <a:ea typeface="Helvetica Neue"/>
                <a:cs typeface="Helvetica Neue"/>
                <a:sym typeface="Helvetica Neue"/>
              </a:rPr>
              <a:t>Patterns</a:t>
            </a:r>
          </a:p>
        </p:txBody>
      </p:sp>
      <p:sp>
        <p:nvSpPr>
          <p:cNvPr id="370" name="Shape 370"/>
          <p:cNvSpPr txBox="1"/>
          <p:nvPr/>
        </p:nvSpPr>
        <p:spPr>
          <a:xfrm>
            <a:off x="1828800" y="1828800"/>
            <a:ext cx="6476999" cy="4632325"/>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dk1"/>
              </a:buClr>
              <a:buSzPct val="25000"/>
              <a:buFont typeface="Arial"/>
              <a:buNone/>
            </a:pPr>
            <a:r>
              <a:rPr b="1" i="1" lang="en-US" sz="1600" u="none" cap="none" strike="noStrike">
                <a:solidFill>
                  <a:schemeClr val="dk1"/>
                </a:solidFill>
                <a:latin typeface="Arial"/>
                <a:ea typeface="Arial"/>
                <a:cs typeface="Arial"/>
                <a:sym typeface="Arial"/>
              </a:rPr>
              <a:t>Design Pattern Template</a:t>
            </a:r>
          </a:p>
          <a:p>
            <a:pPr indent="0" lvl="0" marL="0" marR="0" rtl="0" algn="l">
              <a:lnSpc>
                <a:spcPct val="100000"/>
              </a:lnSpc>
              <a:spcBef>
                <a:spcPts val="300"/>
              </a:spcBef>
              <a:spcAft>
                <a:spcPts val="0"/>
              </a:spcAft>
              <a:buClr>
                <a:schemeClr val="folHlink"/>
              </a:buClr>
              <a:buSzPct val="25000"/>
              <a:buFont typeface="Arial"/>
              <a:buNone/>
            </a:pPr>
            <a:r>
              <a:rPr b="1" i="1" lang="en-US" sz="1400" u="none" cap="none" strike="noStrike">
                <a:solidFill>
                  <a:schemeClr val="folHlink"/>
                </a:solidFill>
                <a:latin typeface="Arial"/>
                <a:ea typeface="Arial"/>
                <a:cs typeface="Arial"/>
                <a:sym typeface="Arial"/>
              </a:rPr>
              <a:t>Pattern name</a:t>
            </a:r>
            <a:r>
              <a:rPr b="1" i="0" lang="en-US" sz="1400" u="none" cap="none" strike="noStrike">
                <a:solidFill>
                  <a:schemeClr val="dk1"/>
                </a:solidFill>
                <a:latin typeface="Arial"/>
                <a:ea typeface="Arial"/>
                <a:cs typeface="Arial"/>
                <a:sym typeface="Arial"/>
              </a:rPr>
              <a:t>—describes the essence of the pattern in a short but expressive name </a:t>
            </a:r>
          </a:p>
          <a:p>
            <a:pPr indent="0" lvl="0" marL="0" marR="0" rtl="0" algn="l">
              <a:lnSpc>
                <a:spcPct val="100000"/>
              </a:lnSpc>
              <a:spcBef>
                <a:spcPts val="300"/>
              </a:spcBef>
              <a:spcAft>
                <a:spcPts val="0"/>
              </a:spcAft>
              <a:buClr>
                <a:schemeClr val="folHlink"/>
              </a:buClr>
              <a:buSzPct val="25000"/>
              <a:buFont typeface="Arial"/>
              <a:buNone/>
            </a:pPr>
            <a:r>
              <a:rPr b="1" i="1" lang="en-US" sz="1400" u="none" cap="none" strike="noStrike">
                <a:solidFill>
                  <a:schemeClr val="folHlink"/>
                </a:solidFill>
                <a:latin typeface="Arial"/>
                <a:ea typeface="Arial"/>
                <a:cs typeface="Arial"/>
                <a:sym typeface="Arial"/>
              </a:rPr>
              <a:t>Intent</a:t>
            </a:r>
            <a:r>
              <a:rPr b="1" i="0" lang="en-US" sz="1400" u="none" cap="none" strike="noStrike">
                <a:solidFill>
                  <a:schemeClr val="dk1"/>
                </a:solidFill>
                <a:latin typeface="Arial"/>
                <a:ea typeface="Arial"/>
                <a:cs typeface="Arial"/>
                <a:sym typeface="Arial"/>
              </a:rPr>
              <a:t>—describes the pattern and what it does</a:t>
            </a:r>
          </a:p>
          <a:p>
            <a:pPr indent="0" lvl="0" marL="0" marR="0" rtl="0" algn="l">
              <a:lnSpc>
                <a:spcPct val="100000"/>
              </a:lnSpc>
              <a:spcBef>
                <a:spcPts val="300"/>
              </a:spcBef>
              <a:spcAft>
                <a:spcPts val="0"/>
              </a:spcAft>
              <a:buClr>
                <a:schemeClr val="folHlink"/>
              </a:buClr>
              <a:buSzPct val="25000"/>
              <a:buFont typeface="Arial"/>
              <a:buNone/>
            </a:pPr>
            <a:r>
              <a:rPr b="1" i="1" lang="en-US" sz="1400" u="none" cap="none" strike="noStrike">
                <a:solidFill>
                  <a:schemeClr val="folHlink"/>
                </a:solidFill>
                <a:latin typeface="Arial"/>
                <a:ea typeface="Arial"/>
                <a:cs typeface="Arial"/>
                <a:sym typeface="Arial"/>
              </a:rPr>
              <a:t>Also-known-as</a:t>
            </a:r>
            <a:r>
              <a:rPr b="1" i="0" lang="en-US" sz="1400" u="none" cap="none" strike="noStrike">
                <a:solidFill>
                  <a:schemeClr val="dk1"/>
                </a:solidFill>
                <a:latin typeface="Arial"/>
                <a:ea typeface="Arial"/>
                <a:cs typeface="Arial"/>
                <a:sym typeface="Arial"/>
              </a:rPr>
              <a:t>—lists any synonyms for the pattern</a:t>
            </a:r>
          </a:p>
          <a:p>
            <a:pPr indent="0" lvl="0" marL="0" marR="0" rtl="0" algn="l">
              <a:lnSpc>
                <a:spcPct val="100000"/>
              </a:lnSpc>
              <a:spcBef>
                <a:spcPts val="300"/>
              </a:spcBef>
              <a:spcAft>
                <a:spcPts val="0"/>
              </a:spcAft>
              <a:buClr>
                <a:schemeClr val="folHlink"/>
              </a:buClr>
              <a:buSzPct val="25000"/>
              <a:buFont typeface="Arial"/>
              <a:buNone/>
            </a:pPr>
            <a:r>
              <a:rPr b="1" i="1" lang="en-US" sz="1400" u="none" cap="none" strike="noStrike">
                <a:solidFill>
                  <a:schemeClr val="folHlink"/>
                </a:solidFill>
                <a:latin typeface="Arial"/>
                <a:ea typeface="Arial"/>
                <a:cs typeface="Arial"/>
                <a:sym typeface="Arial"/>
              </a:rPr>
              <a:t>Motivation</a:t>
            </a:r>
            <a:r>
              <a:rPr b="1" i="0" lang="en-US" sz="1400" u="none" cap="none" strike="noStrike">
                <a:solidFill>
                  <a:schemeClr val="dk1"/>
                </a:solidFill>
                <a:latin typeface="Arial"/>
                <a:ea typeface="Arial"/>
                <a:cs typeface="Arial"/>
                <a:sym typeface="Arial"/>
              </a:rPr>
              <a:t>—provides an example of the problem </a:t>
            </a:r>
          </a:p>
          <a:p>
            <a:pPr indent="0" lvl="0" marL="0" marR="0" rtl="0" algn="l">
              <a:lnSpc>
                <a:spcPct val="100000"/>
              </a:lnSpc>
              <a:spcBef>
                <a:spcPts val="300"/>
              </a:spcBef>
              <a:spcAft>
                <a:spcPts val="0"/>
              </a:spcAft>
              <a:buClr>
                <a:schemeClr val="folHlink"/>
              </a:buClr>
              <a:buSzPct val="25000"/>
              <a:buFont typeface="Arial"/>
              <a:buNone/>
            </a:pPr>
            <a:r>
              <a:rPr b="1" i="1" lang="en-US" sz="1400" u="none" cap="none" strike="noStrike">
                <a:solidFill>
                  <a:schemeClr val="folHlink"/>
                </a:solidFill>
                <a:latin typeface="Arial"/>
                <a:ea typeface="Arial"/>
                <a:cs typeface="Arial"/>
                <a:sym typeface="Arial"/>
              </a:rPr>
              <a:t>Applicability</a:t>
            </a:r>
            <a:r>
              <a:rPr b="1" i="0" lang="en-US" sz="1400" u="none" cap="none" strike="noStrike">
                <a:solidFill>
                  <a:schemeClr val="dk1"/>
                </a:solidFill>
                <a:latin typeface="Arial"/>
                <a:ea typeface="Arial"/>
                <a:cs typeface="Arial"/>
                <a:sym typeface="Arial"/>
              </a:rPr>
              <a:t>—notes specific design situations in which the pattern is applicable</a:t>
            </a:r>
          </a:p>
          <a:p>
            <a:pPr indent="0" lvl="0" marL="0" marR="0" rtl="0" algn="l">
              <a:lnSpc>
                <a:spcPct val="100000"/>
              </a:lnSpc>
              <a:spcBef>
                <a:spcPts val="300"/>
              </a:spcBef>
              <a:spcAft>
                <a:spcPts val="0"/>
              </a:spcAft>
              <a:buClr>
                <a:schemeClr val="folHlink"/>
              </a:buClr>
              <a:buSzPct val="25000"/>
              <a:buFont typeface="Arial"/>
              <a:buNone/>
            </a:pPr>
            <a:r>
              <a:rPr b="1" i="1" lang="en-US" sz="1400" u="none" cap="none" strike="noStrike">
                <a:solidFill>
                  <a:schemeClr val="folHlink"/>
                </a:solidFill>
                <a:latin typeface="Arial"/>
                <a:ea typeface="Arial"/>
                <a:cs typeface="Arial"/>
                <a:sym typeface="Arial"/>
              </a:rPr>
              <a:t>Structure</a:t>
            </a:r>
            <a:r>
              <a:rPr b="1" i="0" lang="en-US" sz="1400" u="none" cap="none" strike="noStrike">
                <a:solidFill>
                  <a:schemeClr val="dk1"/>
                </a:solidFill>
                <a:latin typeface="Arial"/>
                <a:ea typeface="Arial"/>
                <a:cs typeface="Arial"/>
                <a:sym typeface="Arial"/>
              </a:rPr>
              <a:t>—describes the classes that are required to implement the pattern</a:t>
            </a:r>
          </a:p>
          <a:p>
            <a:pPr indent="0" lvl="0" marL="0" marR="0" rtl="0" algn="l">
              <a:lnSpc>
                <a:spcPct val="100000"/>
              </a:lnSpc>
              <a:spcBef>
                <a:spcPts val="300"/>
              </a:spcBef>
              <a:spcAft>
                <a:spcPts val="0"/>
              </a:spcAft>
              <a:buClr>
                <a:schemeClr val="folHlink"/>
              </a:buClr>
              <a:buSzPct val="25000"/>
              <a:buFont typeface="Arial"/>
              <a:buNone/>
            </a:pPr>
            <a:r>
              <a:rPr b="1" i="1" lang="en-US" sz="1400" u="none" cap="none" strike="noStrike">
                <a:solidFill>
                  <a:schemeClr val="folHlink"/>
                </a:solidFill>
                <a:latin typeface="Arial"/>
                <a:ea typeface="Arial"/>
                <a:cs typeface="Arial"/>
                <a:sym typeface="Arial"/>
              </a:rPr>
              <a:t>Participants</a:t>
            </a:r>
            <a:r>
              <a:rPr b="1" i="0" lang="en-US" sz="1400" u="none" cap="none" strike="noStrike">
                <a:solidFill>
                  <a:schemeClr val="dk1"/>
                </a:solidFill>
                <a:latin typeface="Arial"/>
                <a:ea typeface="Arial"/>
                <a:cs typeface="Arial"/>
                <a:sym typeface="Arial"/>
              </a:rPr>
              <a:t>—describes the responsibilities of the classes that are required to implement the pattern</a:t>
            </a:r>
          </a:p>
          <a:p>
            <a:pPr indent="0" lvl="0" marL="0" marR="0" rtl="0" algn="l">
              <a:lnSpc>
                <a:spcPct val="100000"/>
              </a:lnSpc>
              <a:spcBef>
                <a:spcPts val="300"/>
              </a:spcBef>
              <a:spcAft>
                <a:spcPts val="0"/>
              </a:spcAft>
              <a:buClr>
                <a:schemeClr val="folHlink"/>
              </a:buClr>
              <a:buSzPct val="25000"/>
              <a:buFont typeface="Arial"/>
              <a:buNone/>
            </a:pPr>
            <a:r>
              <a:rPr b="1" i="1" lang="en-US" sz="1400" u="none" cap="none" strike="noStrike">
                <a:solidFill>
                  <a:schemeClr val="folHlink"/>
                </a:solidFill>
                <a:latin typeface="Arial"/>
                <a:ea typeface="Arial"/>
                <a:cs typeface="Arial"/>
                <a:sym typeface="Arial"/>
              </a:rPr>
              <a:t>Collaborations</a:t>
            </a:r>
            <a:r>
              <a:rPr b="1" i="0" lang="en-US" sz="1400" u="none" cap="none" strike="noStrike">
                <a:solidFill>
                  <a:schemeClr val="dk1"/>
                </a:solidFill>
                <a:latin typeface="Arial"/>
                <a:ea typeface="Arial"/>
                <a:cs typeface="Arial"/>
                <a:sym typeface="Arial"/>
              </a:rPr>
              <a:t>—describes how the participants collaborate to carry out their responsibilities</a:t>
            </a:r>
          </a:p>
          <a:p>
            <a:pPr indent="0" lvl="0" marL="0" marR="0" rtl="0" algn="l">
              <a:lnSpc>
                <a:spcPct val="100000"/>
              </a:lnSpc>
              <a:spcBef>
                <a:spcPts val="300"/>
              </a:spcBef>
              <a:spcAft>
                <a:spcPts val="0"/>
              </a:spcAft>
              <a:buClr>
                <a:schemeClr val="folHlink"/>
              </a:buClr>
              <a:buSzPct val="25000"/>
              <a:buFont typeface="Arial"/>
              <a:buNone/>
            </a:pPr>
            <a:r>
              <a:rPr b="1" i="1" lang="en-US" sz="1400" u="none" cap="none" strike="noStrike">
                <a:solidFill>
                  <a:schemeClr val="folHlink"/>
                </a:solidFill>
                <a:latin typeface="Arial"/>
                <a:ea typeface="Arial"/>
                <a:cs typeface="Arial"/>
                <a:sym typeface="Arial"/>
              </a:rPr>
              <a:t>Consequences</a:t>
            </a:r>
            <a:r>
              <a:rPr b="1" i="0" lang="en-US" sz="1400" u="none" cap="none" strike="noStrike">
                <a:solidFill>
                  <a:schemeClr val="dk1"/>
                </a:solidFill>
                <a:latin typeface="Arial"/>
                <a:ea typeface="Arial"/>
                <a:cs typeface="Arial"/>
                <a:sym typeface="Arial"/>
              </a:rPr>
              <a:t>—describes the “design forces” that affect the pattern and the potential trade-offs that must be considered when the pattern is implemented</a:t>
            </a:r>
          </a:p>
          <a:p>
            <a:pPr indent="0" lvl="0" marL="0" marR="0" rtl="0" algn="l">
              <a:lnSpc>
                <a:spcPct val="100000"/>
              </a:lnSpc>
              <a:spcBef>
                <a:spcPts val="300"/>
              </a:spcBef>
              <a:spcAft>
                <a:spcPts val="0"/>
              </a:spcAft>
              <a:buClr>
                <a:schemeClr val="folHlink"/>
              </a:buClr>
              <a:buSzPct val="25000"/>
              <a:buFont typeface="Arial"/>
              <a:buNone/>
            </a:pPr>
            <a:r>
              <a:rPr b="1" i="1" lang="en-US" sz="1400" u="none" cap="none" strike="noStrike">
                <a:solidFill>
                  <a:schemeClr val="folHlink"/>
                </a:solidFill>
                <a:latin typeface="Arial"/>
                <a:ea typeface="Arial"/>
                <a:cs typeface="Arial"/>
                <a:sym typeface="Arial"/>
              </a:rPr>
              <a:t>Related patterns</a:t>
            </a:r>
            <a:r>
              <a:rPr b="1" i="0" lang="en-US" sz="1400" u="none" cap="none" strike="noStrike">
                <a:solidFill>
                  <a:schemeClr val="dk1"/>
                </a:solidFill>
                <a:latin typeface="Arial"/>
                <a:ea typeface="Arial"/>
                <a:cs typeface="Arial"/>
                <a:sym typeface="Arial"/>
              </a:rPr>
              <a:t>—cross-references related design patterns</a:t>
            </a:r>
          </a:p>
          <a:p>
            <a:pPr indent="0" lvl="0" marL="0" marR="0" rtl="0" algn="l">
              <a:lnSpc>
                <a:spcPct val="100000"/>
              </a:lnSpc>
              <a:spcBef>
                <a:spcPts val="0"/>
              </a:spcBef>
              <a:spcAft>
                <a:spcPts val="0"/>
              </a:spcAft>
              <a:buNone/>
            </a:pPr>
            <a:r>
              <a:t/>
            </a:r>
            <a:endParaRPr b="1" i="0" sz="1400" u="none" cap="none" strike="noStrike">
              <a:solidFill>
                <a:schemeClr val="dk1"/>
              </a:solidFill>
              <a:latin typeface="Arial"/>
              <a:ea typeface="Arial"/>
              <a:cs typeface="Arial"/>
              <a:sym typeface="Arial"/>
            </a:endParaRPr>
          </a:p>
        </p:txBody>
      </p:sp>
    </p:spTree>
  </p:cSld>
  <p:clrMapOvr>
    <a:masterClrMapping/>
  </p:clrMapOvr>
  <p:transition spd="slow">
    <p:cut/>
  </p:transition>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74" name="Shape 374"/>
        <p:cNvGrpSpPr/>
        <p:nvPr/>
      </p:nvGrpSpPr>
      <p:grpSpPr>
        <a:xfrm>
          <a:off x="0" y="0"/>
          <a:ext cx="0" cy="0"/>
          <a:chOff x="0" y="0"/>
          <a:chExt cx="0" cy="0"/>
        </a:xfrm>
      </p:grpSpPr>
      <p:sp>
        <p:nvSpPr>
          <p:cNvPr id="375" name="Shape 375"/>
          <p:cNvSpPr txBox="1"/>
          <p:nvPr/>
        </p:nvSpPr>
        <p:spPr>
          <a:xfrm>
            <a:off x="1219200" y="6248400"/>
            <a:ext cx="5486399"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1"/>
              </a:buClr>
              <a:buSzPct val="25000"/>
              <a:buFont typeface="Helvetica Neue"/>
              <a:buNone/>
            </a:pPr>
            <a:r>
              <a:rPr b="0" i="0" lang="en-US" sz="1000" u="none" cap="none" strike="noStrike">
                <a:solidFill>
                  <a:schemeClr val="dk1"/>
                </a:solidFill>
                <a:latin typeface="Helvetica Neue"/>
                <a:ea typeface="Helvetica Neue"/>
                <a:cs typeface="Helvetica Neue"/>
                <a:sym typeface="Helvetica Neue"/>
              </a:rPr>
              <a:t>These slides are designed to accompany </a:t>
            </a:r>
            <a:r>
              <a:rPr b="0" i="1" lang="en-US" sz="1000" u="none" cap="none" strike="noStrike">
                <a:solidFill>
                  <a:schemeClr val="dk1"/>
                </a:solidFill>
                <a:latin typeface="Helvetica Neue"/>
                <a:ea typeface="Helvetica Neue"/>
                <a:cs typeface="Helvetica Neue"/>
                <a:sym typeface="Helvetica Neue"/>
              </a:rPr>
              <a:t>Software Engineering: A Practitioner’s Approach, 8/e </a:t>
            </a:r>
            <a:r>
              <a:rPr b="0" i="0" lang="en-US" sz="1000" u="none" cap="none" strike="noStrike">
                <a:solidFill>
                  <a:schemeClr val="dk1"/>
                </a:solidFill>
                <a:latin typeface="Helvetica Neue"/>
                <a:ea typeface="Helvetica Neue"/>
                <a:cs typeface="Helvetica Neue"/>
                <a:sym typeface="Helvetica Neue"/>
              </a:rPr>
              <a:t>(McGraw-Hill, 2014) Slides copyright 2014 by Roger Pressman. </a:t>
            </a:r>
          </a:p>
        </p:txBody>
      </p:sp>
      <p:sp>
        <p:nvSpPr>
          <p:cNvPr id="376" name="Shape 376"/>
          <p:cNvSpPr txBox="1"/>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
        <p:nvSpPr>
          <p:cNvPr id="377" name="Shape 377"/>
          <p:cNvSpPr txBox="1"/>
          <p:nvPr>
            <p:ph type="title"/>
          </p:nvPr>
        </p:nvSpPr>
        <p:spPr>
          <a:xfrm>
            <a:off x="1219200" y="1143000"/>
            <a:ext cx="6705599" cy="633412"/>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2"/>
              </a:buClr>
              <a:buSzPct val="25000"/>
              <a:buFont typeface="Helvetica Neue"/>
              <a:buNone/>
            </a:pPr>
            <a:r>
              <a:rPr b="0" i="0" lang="en-US" sz="4000" u="none" cap="none" strike="noStrike">
                <a:solidFill>
                  <a:schemeClr val="dk2"/>
                </a:solidFill>
                <a:latin typeface="Helvetica Neue"/>
                <a:ea typeface="Helvetica Neue"/>
                <a:cs typeface="Helvetica Neue"/>
                <a:sym typeface="Helvetica Neue"/>
              </a:rPr>
              <a:t>Separation of Concerns</a:t>
            </a:r>
          </a:p>
        </p:txBody>
      </p:sp>
      <p:sp>
        <p:nvSpPr>
          <p:cNvPr id="378" name="Shape 378"/>
          <p:cNvSpPr txBox="1"/>
          <p:nvPr>
            <p:ph idx="1" type="body"/>
          </p:nvPr>
        </p:nvSpPr>
        <p:spPr>
          <a:xfrm>
            <a:off x="1828800" y="1905000"/>
            <a:ext cx="6934199" cy="4190999"/>
          </a:xfrm>
          <a:prstGeom prst="rect">
            <a:avLst/>
          </a:prstGeom>
          <a:noFill/>
          <a:ln>
            <a:noFill/>
          </a:ln>
        </p:spPr>
        <p:txBody>
          <a:bodyPr anchorCtr="0" anchor="t" bIns="45700" lIns="91425" rIns="91425" tIns="45700">
            <a:noAutofit/>
          </a:bodyPr>
          <a:lstStyle/>
          <a:p>
            <a:pPr indent="-342900" lvl="0" marL="342900" marR="0" rtl="0" algn="l">
              <a:lnSpc>
                <a:spcPct val="100000"/>
              </a:lnSpc>
              <a:spcBef>
                <a:spcPts val="0"/>
              </a:spcBef>
              <a:spcAft>
                <a:spcPts val="0"/>
              </a:spcAft>
              <a:buClr>
                <a:schemeClr val="folHlink"/>
              </a:buClr>
              <a:buSzPct val="75000"/>
              <a:buFont typeface="Noto Symbol"/>
              <a:buChar char="■"/>
            </a:pPr>
            <a:r>
              <a:rPr b="0" i="0" lang="en-US" sz="2400" u="none" cap="none" strike="noStrike">
                <a:solidFill>
                  <a:schemeClr val="dk1"/>
                </a:solidFill>
                <a:latin typeface="Quattrocento"/>
                <a:ea typeface="Quattrocento"/>
                <a:cs typeface="Quattrocento"/>
                <a:sym typeface="Quattrocento"/>
              </a:rPr>
              <a:t>Any complex problem can be more easily handled if it is subdivided into pieces that can each be solved and/or optimized independently</a:t>
            </a:r>
          </a:p>
          <a:p>
            <a:pPr indent="-342900" lvl="0" marL="342900" marR="0" rtl="0" algn="l">
              <a:lnSpc>
                <a:spcPct val="100000"/>
              </a:lnSpc>
              <a:spcBef>
                <a:spcPts val="1200"/>
              </a:spcBef>
              <a:spcAft>
                <a:spcPts val="0"/>
              </a:spcAft>
              <a:buClr>
                <a:schemeClr val="folHlink"/>
              </a:buClr>
              <a:buSzPct val="75000"/>
              <a:buFont typeface="Noto Symbol"/>
              <a:buChar char="■"/>
            </a:pPr>
            <a:r>
              <a:rPr b="0" i="0" lang="en-US" sz="2400" u="none" cap="none" strike="noStrike">
                <a:solidFill>
                  <a:schemeClr val="dk1"/>
                </a:solidFill>
                <a:latin typeface="Quattrocento"/>
                <a:ea typeface="Quattrocento"/>
                <a:cs typeface="Quattrocento"/>
                <a:sym typeface="Quattrocento"/>
              </a:rPr>
              <a:t>A </a:t>
            </a:r>
            <a:r>
              <a:rPr b="0" i="1" lang="en-US" sz="2400" u="none" cap="none" strike="noStrike">
                <a:solidFill>
                  <a:schemeClr val="folHlink"/>
                </a:solidFill>
                <a:latin typeface="Quattrocento"/>
                <a:ea typeface="Quattrocento"/>
                <a:cs typeface="Quattrocento"/>
                <a:sym typeface="Quattrocento"/>
              </a:rPr>
              <a:t>concern</a:t>
            </a:r>
            <a:r>
              <a:rPr b="0" i="0" lang="en-US" sz="2400" u="none" cap="none" strike="noStrike">
                <a:solidFill>
                  <a:schemeClr val="dk1"/>
                </a:solidFill>
                <a:latin typeface="Quattrocento"/>
                <a:ea typeface="Quattrocento"/>
                <a:cs typeface="Quattrocento"/>
                <a:sym typeface="Quattrocento"/>
              </a:rPr>
              <a:t> is a feature or behavior that is specified as part of the requirements model for the software</a:t>
            </a:r>
          </a:p>
          <a:p>
            <a:pPr indent="-342900" lvl="0" marL="342900" marR="0" rtl="0" algn="l">
              <a:lnSpc>
                <a:spcPct val="100000"/>
              </a:lnSpc>
              <a:spcBef>
                <a:spcPts val="1200"/>
              </a:spcBef>
              <a:spcAft>
                <a:spcPts val="0"/>
              </a:spcAft>
              <a:buClr>
                <a:schemeClr val="folHlink"/>
              </a:buClr>
              <a:buSzPct val="75000"/>
              <a:buFont typeface="Noto Symbol"/>
              <a:buChar char="■"/>
            </a:pPr>
            <a:r>
              <a:rPr b="0" i="0" lang="en-US" sz="2400" u="none" cap="none" strike="noStrike">
                <a:solidFill>
                  <a:schemeClr val="dk1"/>
                </a:solidFill>
                <a:latin typeface="Quattrocento"/>
                <a:ea typeface="Quattrocento"/>
                <a:cs typeface="Quattrocento"/>
                <a:sym typeface="Quattrocento"/>
              </a:rPr>
              <a:t>By separating concerns into smaller, and therefore more manageable pieces, a problem takes less effort and time to solve.</a:t>
            </a:r>
          </a:p>
        </p:txBody>
      </p:sp>
    </p:spTree>
  </p:cSld>
  <p:clrMapOvr>
    <a:masterClrMapping/>
  </p:clrMapOvr>
  <p:transition spd="slow">
    <p:cut/>
  </p:transition>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82" name="Shape 382"/>
        <p:cNvGrpSpPr/>
        <p:nvPr/>
      </p:nvGrpSpPr>
      <p:grpSpPr>
        <a:xfrm>
          <a:off x="0" y="0"/>
          <a:ext cx="0" cy="0"/>
          <a:chOff x="0" y="0"/>
          <a:chExt cx="0" cy="0"/>
        </a:xfrm>
      </p:grpSpPr>
      <p:sp>
        <p:nvSpPr>
          <p:cNvPr id="383" name="Shape 383"/>
          <p:cNvSpPr txBox="1"/>
          <p:nvPr/>
        </p:nvSpPr>
        <p:spPr>
          <a:xfrm>
            <a:off x="1219200" y="6248400"/>
            <a:ext cx="5486399"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1"/>
              </a:buClr>
              <a:buSzPct val="25000"/>
              <a:buFont typeface="Helvetica Neue"/>
              <a:buNone/>
            </a:pPr>
            <a:r>
              <a:rPr b="0" i="0" lang="en-US" sz="1000" u="none" cap="none" strike="noStrike">
                <a:solidFill>
                  <a:schemeClr val="dk1"/>
                </a:solidFill>
                <a:latin typeface="Helvetica Neue"/>
                <a:ea typeface="Helvetica Neue"/>
                <a:cs typeface="Helvetica Neue"/>
                <a:sym typeface="Helvetica Neue"/>
              </a:rPr>
              <a:t>These slides are designed to accompany </a:t>
            </a:r>
            <a:r>
              <a:rPr b="0" i="1" lang="en-US" sz="1000" u="none" cap="none" strike="noStrike">
                <a:solidFill>
                  <a:schemeClr val="dk1"/>
                </a:solidFill>
                <a:latin typeface="Helvetica Neue"/>
                <a:ea typeface="Helvetica Neue"/>
                <a:cs typeface="Helvetica Neue"/>
                <a:sym typeface="Helvetica Neue"/>
              </a:rPr>
              <a:t>Software Engineering: A Practitioner’s Approach, 8/e </a:t>
            </a:r>
            <a:r>
              <a:rPr b="0" i="0" lang="en-US" sz="1000" u="none" cap="none" strike="noStrike">
                <a:solidFill>
                  <a:schemeClr val="dk1"/>
                </a:solidFill>
                <a:latin typeface="Helvetica Neue"/>
                <a:ea typeface="Helvetica Neue"/>
                <a:cs typeface="Helvetica Neue"/>
                <a:sym typeface="Helvetica Neue"/>
              </a:rPr>
              <a:t>(McGraw-Hill, 2014) Slides copyright 2014 by Roger Pressman. </a:t>
            </a:r>
          </a:p>
        </p:txBody>
      </p:sp>
      <p:sp>
        <p:nvSpPr>
          <p:cNvPr id="384" name="Shape 384"/>
          <p:cNvSpPr txBox="1"/>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
        <p:nvSpPr>
          <p:cNvPr id="385" name="Shape 385"/>
          <p:cNvSpPr txBox="1"/>
          <p:nvPr>
            <p:ph type="title"/>
          </p:nvPr>
        </p:nvSpPr>
        <p:spPr>
          <a:xfrm>
            <a:off x="1219200" y="990600"/>
            <a:ext cx="6705599" cy="633412"/>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2"/>
              </a:buClr>
              <a:buSzPct val="25000"/>
              <a:buFont typeface="Helvetica Neue"/>
              <a:buNone/>
            </a:pPr>
            <a:r>
              <a:rPr b="0" i="0" lang="en-US" sz="4000" u="none" cap="none" strike="noStrike">
                <a:solidFill>
                  <a:schemeClr val="dk2"/>
                </a:solidFill>
                <a:latin typeface="Helvetica Neue"/>
                <a:ea typeface="Helvetica Neue"/>
                <a:cs typeface="Helvetica Neue"/>
                <a:sym typeface="Helvetica Neue"/>
              </a:rPr>
              <a:t>Modularity</a:t>
            </a:r>
          </a:p>
        </p:txBody>
      </p:sp>
      <p:sp>
        <p:nvSpPr>
          <p:cNvPr id="386" name="Shape 386"/>
          <p:cNvSpPr txBox="1"/>
          <p:nvPr>
            <p:ph idx="1" type="body"/>
          </p:nvPr>
        </p:nvSpPr>
        <p:spPr>
          <a:xfrm>
            <a:off x="1828800" y="1905000"/>
            <a:ext cx="6934199" cy="4190999"/>
          </a:xfrm>
          <a:prstGeom prst="rect">
            <a:avLst/>
          </a:prstGeom>
          <a:noFill/>
          <a:ln>
            <a:noFill/>
          </a:ln>
        </p:spPr>
        <p:txBody>
          <a:bodyPr anchorCtr="0" anchor="t" bIns="45700" lIns="91425" rIns="91425" tIns="45700">
            <a:noAutofit/>
          </a:bodyPr>
          <a:lstStyle/>
          <a:p>
            <a:pPr indent="-342900" lvl="0" marL="342900" marR="0" rtl="0" algn="l">
              <a:lnSpc>
                <a:spcPct val="100000"/>
              </a:lnSpc>
              <a:spcBef>
                <a:spcPts val="0"/>
              </a:spcBef>
              <a:spcAft>
                <a:spcPts val="0"/>
              </a:spcAft>
              <a:buClr>
                <a:schemeClr val="folHlink"/>
              </a:buClr>
              <a:buSzPct val="75000"/>
              <a:buFont typeface="Noto Symbol"/>
              <a:buChar char="■"/>
            </a:pPr>
            <a:r>
              <a:rPr b="0" i="0" lang="en-US" sz="2000" u="none" cap="none" strike="noStrike">
                <a:solidFill>
                  <a:schemeClr val="dk1"/>
                </a:solidFill>
                <a:latin typeface="Quattrocento"/>
                <a:ea typeface="Quattrocento"/>
                <a:cs typeface="Quattrocento"/>
                <a:sym typeface="Quattrocento"/>
              </a:rPr>
              <a:t>"modularity is the single attribute of software that allows a program to be intellectually manageable" [Mye78]. </a:t>
            </a:r>
          </a:p>
          <a:p>
            <a:pPr indent="-342900" lvl="0" marL="342900" marR="0" rtl="0" algn="l">
              <a:lnSpc>
                <a:spcPct val="100000"/>
              </a:lnSpc>
              <a:spcBef>
                <a:spcPts val="300"/>
              </a:spcBef>
              <a:spcAft>
                <a:spcPts val="0"/>
              </a:spcAft>
              <a:buClr>
                <a:schemeClr val="folHlink"/>
              </a:buClr>
              <a:buSzPct val="75000"/>
              <a:buFont typeface="Noto Symbol"/>
              <a:buChar char="■"/>
            </a:pPr>
            <a:r>
              <a:rPr b="0" i="0" lang="en-US" sz="2000" u="none" cap="none" strike="noStrike">
                <a:solidFill>
                  <a:schemeClr val="dk1"/>
                </a:solidFill>
                <a:latin typeface="Quattrocento"/>
                <a:ea typeface="Quattrocento"/>
                <a:cs typeface="Quattrocento"/>
                <a:sym typeface="Quattrocento"/>
              </a:rPr>
              <a:t>Monolithic software (i.e., a large program composed of a single module) cannot be easily grasped by a software engineer. </a:t>
            </a:r>
          </a:p>
          <a:p>
            <a:pPr indent="-285750" lvl="1" marL="742950" marR="0" rtl="0" algn="l">
              <a:lnSpc>
                <a:spcPct val="100000"/>
              </a:lnSpc>
              <a:spcBef>
                <a:spcPts val="300"/>
              </a:spcBef>
              <a:spcAft>
                <a:spcPts val="0"/>
              </a:spcAft>
              <a:buClr>
                <a:schemeClr val="folHlink"/>
              </a:buClr>
              <a:buSzPct val="70000"/>
              <a:buFont typeface="Noto Symbol"/>
              <a:buChar char="■"/>
            </a:pPr>
            <a:r>
              <a:rPr b="0" i="0" lang="en-US" sz="1800" u="none" cap="none" strike="noStrike">
                <a:solidFill>
                  <a:schemeClr val="dk1"/>
                </a:solidFill>
                <a:latin typeface="Quattrocento"/>
                <a:ea typeface="Quattrocento"/>
                <a:cs typeface="Quattrocento"/>
                <a:sym typeface="Quattrocento"/>
              </a:rPr>
              <a:t>The number of control paths, span of reference, number of variables, and overall complexity would make understanding close to impossible. </a:t>
            </a:r>
          </a:p>
          <a:p>
            <a:pPr indent="-342900" lvl="0" marL="342900" marR="0" rtl="0" algn="l">
              <a:lnSpc>
                <a:spcPct val="100000"/>
              </a:lnSpc>
              <a:spcBef>
                <a:spcPts val="300"/>
              </a:spcBef>
              <a:spcAft>
                <a:spcPts val="0"/>
              </a:spcAft>
              <a:buClr>
                <a:schemeClr val="folHlink"/>
              </a:buClr>
              <a:buSzPct val="75000"/>
              <a:buFont typeface="Noto Symbol"/>
              <a:buChar char="■"/>
            </a:pPr>
            <a:r>
              <a:rPr b="0" i="0" lang="en-US" sz="2000" u="none" cap="none" strike="noStrike">
                <a:solidFill>
                  <a:schemeClr val="dk1"/>
                </a:solidFill>
                <a:latin typeface="Quattrocento"/>
                <a:ea typeface="Quattrocento"/>
                <a:cs typeface="Quattrocento"/>
                <a:sym typeface="Quattrocento"/>
              </a:rPr>
              <a:t>In almost all instances, you should break the design into many modules, hoping to make understanding easier and as a consequence, reduce the cost required to build the software.</a:t>
            </a:r>
          </a:p>
        </p:txBody>
      </p:sp>
    </p:spTree>
  </p:cSld>
  <p:clrMapOvr>
    <a:masterClrMapping/>
  </p:clrMapOvr>
  <p:transition spd="slow">
    <p:cut/>
  </p:transition>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90" name="Shape 390"/>
        <p:cNvGrpSpPr/>
        <p:nvPr/>
      </p:nvGrpSpPr>
      <p:grpSpPr>
        <a:xfrm>
          <a:off x="0" y="0"/>
          <a:ext cx="0" cy="0"/>
          <a:chOff x="0" y="0"/>
          <a:chExt cx="0" cy="0"/>
        </a:xfrm>
      </p:grpSpPr>
      <p:sp>
        <p:nvSpPr>
          <p:cNvPr id="391" name="Shape 391"/>
          <p:cNvSpPr txBox="1"/>
          <p:nvPr/>
        </p:nvSpPr>
        <p:spPr>
          <a:xfrm>
            <a:off x="1219200" y="6248400"/>
            <a:ext cx="5486399"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1"/>
              </a:buClr>
              <a:buSzPct val="25000"/>
              <a:buFont typeface="Helvetica Neue"/>
              <a:buNone/>
            </a:pPr>
            <a:r>
              <a:rPr b="0" i="0" lang="en-US" sz="1000" u="none" cap="none" strike="noStrike">
                <a:solidFill>
                  <a:schemeClr val="dk1"/>
                </a:solidFill>
                <a:latin typeface="Helvetica Neue"/>
                <a:ea typeface="Helvetica Neue"/>
                <a:cs typeface="Helvetica Neue"/>
                <a:sym typeface="Helvetica Neue"/>
              </a:rPr>
              <a:t>These slides are designed to accompany </a:t>
            </a:r>
            <a:r>
              <a:rPr b="0" i="1" lang="en-US" sz="1000" u="none" cap="none" strike="noStrike">
                <a:solidFill>
                  <a:schemeClr val="dk1"/>
                </a:solidFill>
                <a:latin typeface="Helvetica Neue"/>
                <a:ea typeface="Helvetica Neue"/>
                <a:cs typeface="Helvetica Neue"/>
                <a:sym typeface="Helvetica Neue"/>
              </a:rPr>
              <a:t>Software Engineering: A Practitioner’s Approach, 8/e </a:t>
            </a:r>
            <a:r>
              <a:rPr b="0" i="0" lang="en-US" sz="1000" u="none" cap="none" strike="noStrike">
                <a:solidFill>
                  <a:schemeClr val="dk1"/>
                </a:solidFill>
                <a:latin typeface="Helvetica Neue"/>
                <a:ea typeface="Helvetica Neue"/>
                <a:cs typeface="Helvetica Neue"/>
                <a:sym typeface="Helvetica Neue"/>
              </a:rPr>
              <a:t>(McGraw-Hill, 2014) Slides copyright 2014 by Roger Pressman. </a:t>
            </a:r>
          </a:p>
        </p:txBody>
      </p:sp>
      <p:sp>
        <p:nvSpPr>
          <p:cNvPr id="392" name="Shape 392"/>
          <p:cNvSpPr txBox="1"/>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
        <p:nvSpPr>
          <p:cNvPr id="393" name="Shape 393"/>
          <p:cNvSpPr txBox="1"/>
          <p:nvPr>
            <p:ph type="title"/>
          </p:nvPr>
        </p:nvSpPr>
        <p:spPr>
          <a:xfrm>
            <a:off x="1219200" y="1143000"/>
            <a:ext cx="5067300" cy="660400"/>
          </a:xfrm>
          <a:prstGeom prst="rect">
            <a:avLst/>
          </a:prstGeom>
          <a:noFill/>
          <a:ln>
            <a:noFill/>
          </a:ln>
        </p:spPr>
        <p:txBody>
          <a:bodyPr anchorCtr="0" anchor="t" bIns="25400" lIns="63500" rIns="63500" tIns="25400">
            <a:noAutofit/>
          </a:bodyPr>
          <a:lstStyle/>
          <a:p>
            <a:pPr indent="0" lvl="0" marL="0" marR="0" rtl="0" algn="l">
              <a:lnSpc>
                <a:spcPct val="100000"/>
              </a:lnSpc>
              <a:spcBef>
                <a:spcPts val="0"/>
              </a:spcBef>
              <a:spcAft>
                <a:spcPts val="0"/>
              </a:spcAft>
              <a:buClr>
                <a:schemeClr val="dk2"/>
              </a:buClr>
              <a:buSzPct val="25000"/>
              <a:buFont typeface="Helvetica Neue"/>
              <a:buNone/>
            </a:pPr>
            <a:r>
              <a:rPr b="0" i="0" lang="en-US" sz="4000" u="none" cap="none" strike="noStrike">
                <a:solidFill>
                  <a:schemeClr val="dk2"/>
                </a:solidFill>
                <a:latin typeface="Helvetica Neue"/>
                <a:ea typeface="Helvetica Neue"/>
                <a:cs typeface="Helvetica Neue"/>
                <a:sym typeface="Helvetica Neue"/>
              </a:rPr>
              <a:t>Modularity: Trade-offs</a:t>
            </a:r>
          </a:p>
        </p:txBody>
      </p:sp>
      <p:sp>
        <p:nvSpPr>
          <p:cNvPr id="394" name="Shape 394"/>
          <p:cNvSpPr txBox="1"/>
          <p:nvPr/>
        </p:nvSpPr>
        <p:spPr>
          <a:xfrm>
            <a:off x="2117725" y="1828800"/>
            <a:ext cx="4908550" cy="393700"/>
          </a:xfrm>
          <a:prstGeom prst="rect">
            <a:avLst/>
          </a:prstGeom>
          <a:noFill/>
          <a:ln>
            <a:noFill/>
          </a:ln>
        </p:spPr>
        <p:txBody>
          <a:bodyPr anchorCtr="0" anchor="t" bIns="44450" lIns="90475" rIns="90475" tIns="44450">
            <a:noAutofit/>
          </a:bodyPr>
          <a:lstStyle/>
          <a:p>
            <a:pPr indent="0" lvl="0" marL="0" marR="0" rtl="0" algn="l">
              <a:lnSpc>
                <a:spcPct val="100000"/>
              </a:lnSpc>
              <a:spcBef>
                <a:spcPts val="0"/>
              </a:spcBef>
              <a:spcAft>
                <a:spcPts val="0"/>
              </a:spcAft>
              <a:buClr>
                <a:schemeClr val="dk1"/>
              </a:buClr>
              <a:buSzPct val="25000"/>
              <a:buFont typeface="Helvetica Neue"/>
              <a:buNone/>
            </a:pPr>
            <a:r>
              <a:rPr b="1" i="1" lang="en-US" sz="2000" u="none" cap="none" strike="noStrike">
                <a:solidFill>
                  <a:schemeClr val="dk1"/>
                </a:solidFill>
                <a:latin typeface="Helvetica Neue"/>
                <a:ea typeface="Helvetica Neue"/>
                <a:cs typeface="Helvetica Neue"/>
                <a:sym typeface="Helvetica Neue"/>
              </a:rPr>
              <a:t>What is the "right" number of modules </a:t>
            </a:r>
          </a:p>
        </p:txBody>
      </p:sp>
      <p:sp>
        <p:nvSpPr>
          <p:cNvPr id="395" name="Shape 395"/>
          <p:cNvSpPr txBox="1"/>
          <p:nvPr/>
        </p:nvSpPr>
        <p:spPr>
          <a:xfrm>
            <a:off x="2117725" y="2146300"/>
            <a:ext cx="3906836" cy="393700"/>
          </a:xfrm>
          <a:prstGeom prst="rect">
            <a:avLst/>
          </a:prstGeom>
          <a:noFill/>
          <a:ln>
            <a:noFill/>
          </a:ln>
        </p:spPr>
        <p:txBody>
          <a:bodyPr anchorCtr="0" anchor="t" bIns="44450" lIns="90475" rIns="90475" tIns="44450">
            <a:noAutofit/>
          </a:bodyPr>
          <a:lstStyle/>
          <a:p>
            <a:pPr indent="0" lvl="0" marL="0" marR="0" rtl="0" algn="l">
              <a:lnSpc>
                <a:spcPct val="100000"/>
              </a:lnSpc>
              <a:spcBef>
                <a:spcPts val="0"/>
              </a:spcBef>
              <a:spcAft>
                <a:spcPts val="0"/>
              </a:spcAft>
              <a:buClr>
                <a:schemeClr val="dk1"/>
              </a:buClr>
              <a:buSzPct val="25000"/>
              <a:buFont typeface="Helvetica Neue"/>
              <a:buNone/>
            </a:pPr>
            <a:r>
              <a:rPr b="1" i="1" lang="en-US" sz="2000" u="none" cap="none" strike="noStrike">
                <a:solidFill>
                  <a:schemeClr val="dk1"/>
                </a:solidFill>
                <a:latin typeface="Helvetica Neue"/>
                <a:ea typeface="Helvetica Neue"/>
                <a:cs typeface="Helvetica Neue"/>
                <a:sym typeface="Helvetica Neue"/>
              </a:rPr>
              <a:t>for a specific software design?</a:t>
            </a:r>
          </a:p>
        </p:txBody>
      </p:sp>
      <p:sp>
        <p:nvSpPr>
          <p:cNvPr id="396" name="Shape 396"/>
          <p:cNvSpPr txBox="1"/>
          <p:nvPr/>
        </p:nvSpPr>
        <p:spPr>
          <a:xfrm>
            <a:off x="2590800" y="5867400"/>
            <a:ext cx="1704974" cy="577850"/>
          </a:xfrm>
          <a:prstGeom prst="rect">
            <a:avLst/>
          </a:prstGeom>
          <a:noFill/>
          <a:ln>
            <a:noFill/>
          </a:ln>
        </p:spPr>
        <p:txBody>
          <a:bodyPr anchorCtr="0" anchor="t" bIns="44450" lIns="90475" rIns="90475" tIns="44450">
            <a:noAutofit/>
          </a:bodyPr>
          <a:lstStyle/>
          <a:p>
            <a:pPr indent="0" lvl="0" marL="0" marR="0" rtl="0" algn="l">
              <a:lnSpc>
                <a:spcPct val="100000"/>
              </a:lnSpc>
              <a:spcBef>
                <a:spcPts val="0"/>
              </a:spcBef>
              <a:spcAft>
                <a:spcPts val="0"/>
              </a:spcAft>
              <a:buClr>
                <a:schemeClr val="dk1"/>
              </a:buClr>
              <a:buSzPct val="25000"/>
              <a:buFont typeface="Helvetica Neue"/>
              <a:buNone/>
            </a:pPr>
            <a:r>
              <a:rPr b="1" i="0" lang="en-US" sz="1600" u="none" cap="none" strike="noStrike">
                <a:solidFill>
                  <a:schemeClr val="dk1"/>
                </a:solidFill>
                <a:latin typeface="Helvetica Neue"/>
                <a:ea typeface="Helvetica Neue"/>
                <a:cs typeface="Helvetica Neue"/>
                <a:sym typeface="Helvetica Neue"/>
              </a:rPr>
              <a:t>optimal number</a:t>
            </a:r>
          </a:p>
          <a:p>
            <a:pPr indent="0" lvl="0" marL="0" marR="0" rtl="0" algn="l">
              <a:lnSpc>
                <a:spcPct val="100000"/>
              </a:lnSpc>
              <a:spcBef>
                <a:spcPts val="0"/>
              </a:spcBef>
              <a:spcAft>
                <a:spcPts val="0"/>
              </a:spcAft>
              <a:buNone/>
            </a:pPr>
            <a:r>
              <a:t/>
            </a:r>
            <a:endParaRPr b="1" i="0" sz="1600" u="none" cap="none" strike="noStrike">
              <a:solidFill>
                <a:schemeClr val="dk1"/>
              </a:solidFill>
              <a:latin typeface="Helvetica Neue"/>
              <a:ea typeface="Helvetica Neue"/>
              <a:cs typeface="Helvetica Neue"/>
              <a:sym typeface="Helvetica Neue"/>
            </a:endParaRPr>
          </a:p>
        </p:txBody>
      </p:sp>
      <p:sp>
        <p:nvSpPr>
          <p:cNvPr id="397" name="Shape 397"/>
          <p:cNvSpPr txBox="1"/>
          <p:nvPr/>
        </p:nvSpPr>
        <p:spPr>
          <a:xfrm>
            <a:off x="2438400" y="6096000"/>
            <a:ext cx="1433511" cy="333374"/>
          </a:xfrm>
          <a:prstGeom prst="rect">
            <a:avLst/>
          </a:prstGeom>
          <a:noFill/>
          <a:ln>
            <a:noFill/>
          </a:ln>
        </p:spPr>
        <p:txBody>
          <a:bodyPr anchorCtr="0" anchor="t" bIns="44450" lIns="90475" rIns="90475" tIns="44450">
            <a:noAutofit/>
          </a:bodyPr>
          <a:lstStyle/>
          <a:p>
            <a:pPr indent="0" lvl="0" marL="0" marR="0" rtl="0" algn="l">
              <a:lnSpc>
                <a:spcPct val="100000"/>
              </a:lnSpc>
              <a:spcBef>
                <a:spcPts val="0"/>
              </a:spcBef>
              <a:spcAft>
                <a:spcPts val="0"/>
              </a:spcAft>
              <a:buClr>
                <a:schemeClr val="dk1"/>
              </a:buClr>
              <a:buSzPct val="25000"/>
              <a:buFont typeface="Helvetica Neue"/>
              <a:buNone/>
            </a:pPr>
            <a:r>
              <a:rPr b="1" i="0" lang="en-US" sz="1600" u="none" cap="none" strike="noStrike">
                <a:solidFill>
                  <a:schemeClr val="dk1"/>
                </a:solidFill>
                <a:latin typeface="Helvetica Neue"/>
                <a:ea typeface="Helvetica Neue"/>
                <a:cs typeface="Helvetica Neue"/>
                <a:sym typeface="Helvetica Neue"/>
              </a:rPr>
              <a:t>   of modules</a:t>
            </a:r>
          </a:p>
        </p:txBody>
      </p:sp>
      <p:sp>
        <p:nvSpPr>
          <p:cNvPr id="398" name="Shape 398"/>
          <p:cNvSpPr txBox="1"/>
          <p:nvPr/>
        </p:nvSpPr>
        <p:spPr>
          <a:xfrm>
            <a:off x="3506787" y="3192461"/>
            <a:ext cx="279399" cy="2359025"/>
          </a:xfrm>
          <a:prstGeom prst="rect">
            <a:avLst/>
          </a:prstGeom>
          <a:solidFill>
            <a:schemeClr val="accent2"/>
          </a:solidFill>
          <a:ln cap="flat" cmpd="sng" w="25400">
            <a:solidFill>
              <a:schemeClr val="dk1"/>
            </a:solidFill>
            <a:prstDash val="solid"/>
            <a:miter/>
            <a:headEnd len="med" w="med" type="none"/>
            <a:tailEnd len="med" w="med" type="none"/>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399" name="Shape 399"/>
          <p:cNvSpPr txBox="1"/>
          <p:nvPr/>
        </p:nvSpPr>
        <p:spPr>
          <a:xfrm>
            <a:off x="3494087" y="3179761"/>
            <a:ext cx="304799" cy="2384424"/>
          </a:xfrm>
          <a:prstGeom prst="rect">
            <a:avLst/>
          </a:prstGeom>
          <a:noFill/>
          <a:ln cap="flat" cmpd="sng" w="25400">
            <a:solidFill>
              <a:srgbClr val="000000"/>
            </a:solidFill>
            <a:prstDash val="solid"/>
            <a:miter/>
            <a:headEnd len="med" w="med" type="none"/>
            <a:tailEnd len="med" w="med" type="none"/>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400" name="Shape 400"/>
          <p:cNvSpPr txBox="1"/>
          <p:nvPr/>
        </p:nvSpPr>
        <p:spPr>
          <a:xfrm>
            <a:off x="3506787" y="5592762"/>
            <a:ext cx="279399" cy="123824"/>
          </a:xfrm>
          <a:prstGeom prst="rect">
            <a:avLst/>
          </a:prstGeom>
          <a:solidFill>
            <a:srgbClr val="F76681"/>
          </a:solidFill>
          <a:ln cap="flat" cmpd="sng" w="25400">
            <a:solidFill>
              <a:schemeClr val="dk1"/>
            </a:solidFill>
            <a:prstDash val="solid"/>
            <a:miter/>
            <a:headEnd len="med" w="med" type="none"/>
            <a:tailEnd len="med" w="med" type="none"/>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401" name="Shape 401"/>
          <p:cNvSpPr txBox="1"/>
          <p:nvPr/>
        </p:nvSpPr>
        <p:spPr>
          <a:xfrm>
            <a:off x="3494087" y="5580062"/>
            <a:ext cx="304799" cy="149225"/>
          </a:xfrm>
          <a:prstGeom prst="rect">
            <a:avLst/>
          </a:prstGeom>
          <a:solidFill>
            <a:schemeClr val="folHlink"/>
          </a:solidFill>
          <a:ln cap="flat" cmpd="sng" w="25400">
            <a:solidFill>
              <a:srgbClr val="000000"/>
            </a:solidFill>
            <a:prstDash val="solid"/>
            <a:miter/>
            <a:headEnd len="med" w="med" type="none"/>
            <a:tailEnd len="med" w="med" type="none"/>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402" name="Shape 402"/>
          <p:cNvSpPr txBox="1"/>
          <p:nvPr/>
        </p:nvSpPr>
        <p:spPr>
          <a:xfrm>
            <a:off x="3824287" y="5503862"/>
            <a:ext cx="279399" cy="212724"/>
          </a:xfrm>
          <a:prstGeom prst="rect">
            <a:avLst/>
          </a:prstGeom>
          <a:solidFill>
            <a:schemeClr val="folHlink"/>
          </a:solidFill>
          <a:ln cap="flat" cmpd="sng" w="25400">
            <a:solidFill>
              <a:schemeClr val="dk1"/>
            </a:solidFill>
            <a:prstDash val="solid"/>
            <a:miter/>
            <a:headEnd len="med" w="med" type="none"/>
            <a:tailEnd len="med" w="med" type="none"/>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403" name="Shape 403"/>
          <p:cNvSpPr txBox="1"/>
          <p:nvPr/>
        </p:nvSpPr>
        <p:spPr>
          <a:xfrm>
            <a:off x="3811587" y="5491162"/>
            <a:ext cx="304799" cy="238124"/>
          </a:xfrm>
          <a:prstGeom prst="rect">
            <a:avLst/>
          </a:prstGeom>
          <a:noFill/>
          <a:ln cap="flat" cmpd="sng" w="25400">
            <a:solidFill>
              <a:srgbClr val="000000"/>
            </a:solidFill>
            <a:prstDash val="solid"/>
            <a:miter/>
            <a:headEnd len="med" w="med" type="none"/>
            <a:tailEnd len="med" w="med" type="none"/>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404" name="Shape 404"/>
          <p:cNvSpPr txBox="1"/>
          <p:nvPr/>
        </p:nvSpPr>
        <p:spPr>
          <a:xfrm>
            <a:off x="3824287" y="3421062"/>
            <a:ext cx="279399" cy="2041524"/>
          </a:xfrm>
          <a:prstGeom prst="rect">
            <a:avLst/>
          </a:prstGeom>
          <a:solidFill>
            <a:schemeClr val="accent2"/>
          </a:solidFill>
          <a:ln cap="flat" cmpd="sng" w="25400">
            <a:solidFill>
              <a:schemeClr val="dk1"/>
            </a:solidFill>
            <a:prstDash val="solid"/>
            <a:miter/>
            <a:headEnd len="med" w="med" type="none"/>
            <a:tailEnd len="med" w="med" type="none"/>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405" name="Shape 405"/>
          <p:cNvSpPr txBox="1"/>
          <p:nvPr/>
        </p:nvSpPr>
        <p:spPr>
          <a:xfrm>
            <a:off x="3811587" y="3408362"/>
            <a:ext cx="304799" cy="2066924"/>
          </a:xfrm>
          <a:prstGeom prst="rect">
            <a:avLst/>
          </a:prstGeom>
          <a:noFill/>
          <a:ln cap="flat" cmpd="sng" w="25400">
            <a:solidFill>
              <a:srgbClr val="000000"/>
            </a:solidFill>
            <a:prstDash val="solid"/>
            <a:miter/>
            <a:headEnd len="med" w="med" type="none"/>
            <a:tailEnd len="med" w="med" type="none"/>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406" name="Shape 406"/>
          <p:cNvSpPr txBox="1"/>
          <p:nvPr/>
        </p:nvSpPr>
        <p:spPr>
          <a:xfrm>
            <a:off x="4141787" y="5389562"/>
            <a:ext cx="279399" cy="327025"/>
          </a:xfrm>
          <a:prstGeom prst="rect">
            <a:avLst/>
          </a:prstGeom>
          <a:solidFill>
            <a:schemeClr val="folHlink"/>
          </a:solidFill>
          <a:ln cap="flat" cmpd="sng" w="25400">
            <a:solidFill>
              <a:schemeClr val="dk1"/>
            </a:solidFill>
            <a:prstDash val="solid"/>
            <a:miter/>
            <a:headEnd len="med" w="med" type="none"/>
            <a:tailEnd len="med" w="med" type="none"/>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407" name="Shape 407"/>
          <p:cNvSpPr txBox="1"/>
          <p:nvPr/>
        </p:nvSpPr>
        <p:spPr>
          <a:xfrm>
            <a:off x="4129087" y="5376862"/>
            <a:ext cx="304799" cy="352425"/>
          </a:xfrm>
          <a:prstGeom prst="rect">
            <a:avLst/>
          </a:prstGeom>
          <a:noFill/>
          <a:ln cap="flat" cmpd="sng" w="25400">
            <a:solidFill>
              <a:srgbClr val="000000"/>
            </a:solidFill>
            <a:prstDash val="solid"/>
            <a:miter/>
            <a:headEnd len="med" w="med" type="none"/>
            <a:tailEnd len="med" w="med" type="none"/>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408" name="Shape 408"/>
          <p:cNvSpPr txBox="1"/>
          <p:nvPr/>
        </p:nvSpPr>
        <p:spPr>
          <a:xfrm>
            <a:off x="4141787" y="3613150"/>
            <a:ext cx="279399" cy="1735136"/>
          </a:xfrm>
          <a:prstGeom prst="rect">
            <a:avLst/>
          </a:prstGeom>
          <a:solidFill>
            <a:schemeClr val="accent2"/>
          </a:solidFill>
          <a:ln cap="flat" cmpd="sng" w="25400">
            <a:solidFill>
              <a:schemeClr val="dk1"/>
            </a:solidFill>
            <a:prstDash val="solid"/>
            <a:miter/>
            <a:headEnd len="med" w="med" type="none"/>
            <a:tailEnd len="med" w="med" type="none"/>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409" name="Shape 409"/>
          <p:cNvSpPr txBox="1"/>
          <p:nvPr/>
        </p:nvSpPr>
        <p:spPr>
          <a:xfrm>
            <a:off x="4129087" y="3598862"/>
            <a:ext cx="304799" cy="1762124"/>
          </a:xfrm>
          <a:prstGeom prst="rect">
            <a:avLst/>
          </a:prstGeom>
          <a:noFill/>
          <a:ln cap="flat" cmpd="sng" w="25400">
            <a:solidFill>
              <a:srgbClr val="000000"/>
            </a:solidFill>
            <a:prstDash val="solid"/>
            <a:miter/>
            <a:headEnd len="med" w="med" type="none"/>
            <a:tailEnd len="med" w="med" type="none"/>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410" name="Shape 410"/>
          <p:cNvSpPr txBox="1"/>
          <p:nvPr/>
        </p:nvSpPr>
        <p:spPr>
          <a:xfrm>
            <a:off x="4459287" y="5275262"/>
            <a:ext cx="266699" cy="441324"/>
          </a:xfrm>
          <a:prstGeom prst="rect">
            <a:avLst/>
          </a:prstGeom>
          <a:solidFill>
            <a:schemeClr val="folHlink"/>
          </a:solidFill>
          <a:ln cap="flat" cmpd="sng" w="25400">
            <a:solidFill>
              <a:schemeClr val="dk1"/>
            </a:solidFill>
            <a:prstDash val="solid"/>
            <a:miter/>
            <a:headEnd len="med" w="med" type="none"/>
            <a:tailEnd len="med" w="med" type="none"/>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411" name="Shape 411"/>
          <p:cNvSpPr txBox="1"/>
          <p:nvPr/>
        </p:nvSpPr>
        <p:spPr>
          <a:xfrm>
            <a:off x="4446587" y="5262562"/>
            <a:ext cx="292100" cy="466725"/>
          </a:xfrm>
          <a:prstGeom prst="rect">
            <a:avLst/>
          </a:prstGeom>
          <a:noFill/>
          <a:ln cap="flat" cmpd="sng" w="25400">
            <a:solidFill>
              <a:srgbClr val="000000"/>
            </a:solidFill>
            <a:prstDash val="solid"/>
            <a:miter/>
            <a:headEnd len="med" w="med" type="none"/>
            <a:tailEnd len="med" w="med" type="none"/>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412" name="Shape 412"/>
          <p:cNvSpPr txBox="1"/>
          <p:nvPr/>
        </p:nvSpPr>
        <p:spPr>
          <a:xfrm>
            <a:off x="4459287" y="3789362"/>
            <a:ext cx="266699" cy="1444624"/>
          </a:xfrm>
          <a:prstGeom prst="rect">
            <a:avLst/>
          </a:prstGeom>
          <a:solidFill>
            <a:schemeClr val="accent2"/>
          </a:solidFill>
          <a:ln cap="flat" cmpd="sng" w="25400">
            <a:solidFill>
              <a:schemeClr val="dk1"/>
            </a:solidFill>
            <a:prstDash val="solid"/>
            <a:miter/>
            <a:headEnd len="med" w="med" type="none"/>
            <a:tailEnd len="med" w="med" type="none"/>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413" name="Shape 413"/>
          <p:cNvSpPr txBox="1"/>
          <p:nvPr/>
        </p:nvSpPr>
        <p:spPr>
          <a:xfrm>
            <a:off x="4446587" y="3776662"/>
            <a:ext cx="292100" cy="1470024"/>
          </a:xfrm>
          <a:prstGeom prst="rect">
            <a:avLst/>
          </a:prstGeom>
          <a:noFill/>
          <a:ln cap="flat" cmpd="sng" w="25400">
            <a:solidFill>
              <a:srgbClr val="000000"/>
            </a:solidFill>
            <a:prstDash val="solid"/>
            <a:miter/>
            <a:headEnd len="med" w="med" type="none"/>
            <a:tailEnd len="med" w="med" type="none"/>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414" name="Shape 414"/>
          <p:cNvSpPr txBox="1"/>
          <p:nvPr/>
        </p:nvSpPr>
        <p:spPr>
          <a:xfrm>
            <a:off x="4764087" y="5160962"/>
            <a:ext cx="279399" cy="555625"/>
          </a:xfrm>
          <a:prstGeom prst="rect">
            <a:avLst/>
          </a:prstGeom>
          <a:solidFill>
            <a:schemeClr val="folHlink"/>
          </a:solidFill>
          <a:ln cap="flat" cmpd="sng" w="25400">
            <a:solidFill>
              <a:schemeClr val="dk1"/>
            </a:solidFill>
            <a:prstDash val="solid"/>
            <a:miter/>
            <a:headEnd len="med" w="med" type="none"/>
            <a:tailEnd len="med" w="med" type="none"/>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415" name="Shape 415"/>
          <p:cNvSpPr txBox="1"/>
          <p:nvPr/>
        </p:nvSpPr>
        <p:spPr>
          <a:xfrm>
            <a:off x="4751387" y="5148262"/>
            <a:ext cx="304799" cy="581024"/>
          </a:xfrm>
          <a:prstGeom prst="rect">
            <a:avLst/>
          </a:prstGeom>
          <a:noFill/>
          <a:ln cap="flat" cmpd="sng" w="25400">
            <a:solidFill>
              <a:srgbClr val="000000"/>
            </a:solidFill>
            <a:prstDash val="solid"/>
            <a:miter/>
            <a:headEnd len="med" w="med" type="none"/>
            <a:tailEnd len="med" w="med" type="none"/>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416" name="Shape 416"/>
          <p:cNvSpPr txBox="1"/>
          <p:nvPr/>
        </p:nvSpPr>
        <p:spPr>
          <a:xfrm>
            <a:off x="4764087" y="3929062"/>
            <a:ext cx="279399" cy="1190624"/>
          </a:xfrm>
          <a:prstGeom prst="rect">
            <a:avLst/>
          </a:prstGeom>
          <a:solidFill>
            <a:schemeClr val="accent2"/>
          </a:solidFill>
          <a:ln cap="flat" cmpd="sng" w="25400">
            <a:solidFill>
              <a:schemeClr val="dk1"/>
            </a:solidFill>
            <a:prstDash val="solid"/>
            <a:miter/>
            <a:headEnd len="med" w="med" type="none"/>
            <a:tailEnd len="med" w="med" type="none"/>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417" name="Shape 417"/>
          <p:cNvSpPr txBox="1"/>
          <p:nvPr/>
        </p:nvSpPr>
        <p:spPr>
          <a:xfrm>
            <a:off x="4751387" y="3916362"/>
            <a:ext cx="304799" cy="1216024"/>
          </a:xfrm>
          <a:prstGeom prst="rect">
            <a:avLst/>
          </a:prstGeom>
          <a:noFill/>
          <a:ln cap="flat" cmpd="sng" w="25400">
            <a:solidFill>
              <a:srgbClr val="000000"/>
            </a:solidFill>
            <a:prstDash val="solid"/>
            <a:miter/>
            <a:headEnd len="med" w="med" type="none"/>
            <a:tailEnd len="med" w="med" type="none"/>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418" name="Shape 418"/>
          <p:cNvSpPr txBox="1"/>
          <p:nvPr/>
        </p:nvSpPr>
        <p:spPr>
          <a:xfrm>
            <a:off x="5081587" y="5021262"/>
            <a:ext cx="279399" cy="695325"/>
          </a:xfrm>
          <a:prstGeom prst="rect">
            <a:avLst/>
          </a:prstGeom>
          <a:solidFill>
            <a:schemeClr val="folHlink"/>
          </a:solidFill>
          <a:ln cap="flat" cmpd="sng" w="25400">
            <a:solidFill>
              <a:schemeClr val="dk1"/>
            </a:solidFill>
            <a:prstDash val="solid"/>
            <a:miter/>
            <a:headEnd len="med" w="med" type="none"/>
            <a:tailEnd len="med" w="med" type="none"/>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419" name="Shape 419"/>
          <p:cNvSpPr txBox="1"/>
          <p:nvPr/>
        </p:nvSpPr>
        <p:spPr>
          <a:xfrm>
            <a:off x="5068887" y="5008562"/>
            <a:ext cx="304799" cy="720724"/>
          </a:xfrm>
          <a:prstGeom prst="rect">
            <a:avLst/>
          </a:prstGeom>
          <a:noFill/>
          <a:ln cap="flat" cmpd="sng" w="25400">
            <a:solidFill>
              <a:srgbClr val="000000"/>
            </a:solidFill>
            <a:prstDash val="solid"/>
            <a:miter/>
            <a:headEnd len="med" w="med" type="none"/>
            <a:tailEnd len="med" w="med" type="none"/>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420" name="Shape 420"/>
          <p:cNvSpPr txBox="1"/>
          <p:nvPr/>
        </p:nvSpPr>
        <p:spPr>
          <a:xfrm>
            <a:off x="5081587" y="4106862"/>
            <a:ext cx="279399" cy="860425"/>
          </a:xfrm>
          <a:prstGeom prst="rect">
            <a:avLst/>
          </a:prstGeom>
          <a:solidFill>
            <a:schemeClr val="accent2"/>
          </a:solidFill>
          <a:ln cap="flat" cmpd="sng" w="25400">
            <a:solidFill>
              <a:schemeClr val="dk1"/>
            </a:solidFill>
            <a:prstDash val="solid"/>
            <a:miter/>
            <a:headEnd len="med" w="med" type="none"/>
            <a:tailEnd len="med" w="med" type="none"/>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421" name="Shape 421"/>
          <p:cNvSpPr txBox="1"/>
          <p:nvPr/>
        </p:nvSpPr>
        <p:spPr>
          <a:xfrm>
            <a:off x="5068887" y="4094162"/>
            <a:ext cx="304799" cy="885825"/>
          </a:xfrm>
          <a:prstGeom prst="rect">
            <a:avLst/>
          </a:prstGeom>
          <a:noFill/>
          <a:ln cap="flat" cmpd="sng" w="25400">
            <a:solidFill>
              <a:srgbClr val="000000"/>
            </a:solidFill>
            <a:prstDash val="solid"/>
            <a:miter/>
            <a:headEnd len="med" w="med" type="none"/>
            <a:tailEnd len="med" w="med" type="none"/>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422" name="Shape 422"/>
          <p:cNvSpPr txBox="1"/>
          <p:nvPr/>
        </p:nvSpPr>
        <p:spPr>
          <a:xfrm>
            <a:off x="5399087" y="5021262"/>
            <a:ext cx="279399" cy="695325"/>
          </a:xfrm>
          <a:prstGeom prst="rect">
            <a:avLst/>
          </a:prstGeom>
          <a:solidFill>
            <a:schemeClr val="folHlink"/>
          </a:solidFill>
          <a:ln cap="flat" cmpd="sng" w="25400">
            <a:solidFill>
              <a:schemeClr val="dk1"/>
            </a:solidFill>
            <a:prstDash val="solid"/>
            <a:miter/>
            <a:headEnd len="med" w="med" type="none"/>
            <a:tailEnd len="med" w="med" type="none"/>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423" name="Shape 423"/>
          <p:cNvSpPr txBox="1"/>
          <p:nvPr/>
        </p:nvSpPr>
        <p:spPr>
          <a:xfrm>
            <a:off x="5386387" y="5008562"/>
            <a:ext cx="304799" cy="720724"/>
          </a:xfrm>
          <a:prstGeom prst="rect">
            <a:avLst/>
          </a:prstGeom>
          <a:noFill/>
          <a:ln cap="flat" cmpd="sng" w="25400">
            <a:solidFill>
              <a:srgbClr val="000000"/>
            </a:solidFill>
            <a:prstDash val="solid"/>
            <a:miter/>
            <a:headEnd len="med" w="med" type="none"/>
            <a:tailEnd len="med" w="med" type="none"/>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424" name="Shape 424"/>
          <p:cNvSpPr txBox="1"/>
          <p:nvPr/>
        </p:nvSpPr>
        <p:spPr>
          <a:xfrm>
            <a:off x="5399087" y="4106862"/>
            <a:ext cx="279399" cy="860425"/>
          </a:xfrm>
          <a:prstGeom prst="rect">
            <a:avLst/>
          </a:prstGeom>
          <a:solidFill>
            <a:schemeClr val="accent2"/>
          </a:solidFill>
          <a:ln cap="flat" cmpd="sng" w="25400">
            <a:solidFill>
              <a:schemeClr val="dk1"/>
            </a:solidFill>
            <a:prstDash val="solid"/>
            <a:miter/>
            <a:headEnd len="med" w="med" type="none"/>
            <a:tailEnd len="med" w="med" type="none"/>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425" name="Shape 425"/>
          <p:cNvSpPr txBox="1"/>
          <p:nvPr/>
        </p:nvSpPr>
        <p:spPr>
          <a:xfrm>
            <a:off x="5386387" y="4094162"/>
            <a:ext cx="304799" cy="885825"/>
          </a:xfrm>
          <a:prstGeom prst="rect">
            <a:avLst/>
          </a:prstGeom>
          <a:noFill/>
          <a:ln cap="flat" cmpd="sng" w="25400">
            <a:solidFill>
              <a:srgbClr val="000000"/>
            </a:solidFill>
            <a:prstDash val="solid"/>
            <a:miter/>
            <a:headEnd len="med" w="med" type="none"/>
            <a:tailEnd len="med" w="med" type="none"/>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426" name="Shape 426"/>
          <p:cNvSpPr txBox="1"/>
          <p:nvPr/>
        </p:nvSpPr>
        <p:spPr>
          <a:xfrm>
            <a:off x="5716587" y="4818062"/>
            <a:ext cx="266699" cy="898524"/>
          </a:xfrm>
          <a:prstGeom prst="rect">
            <a:avLst/>
          </a:prstGeom>
          <a:solidFill>
            <a:schemeClr val="folHlink"/>
          </a:solidFill>
          <a:ln cap="flat" cmpd="sng" w="25400">
            <a:solidFill>
              <a:schemeClr val="dk1"/>
            </a:solidFill>
            <a:prstDash val="solid"/>
            <a:miter/>
            <a:headEnd len="med" w="med" type="none"/>
            <a:tailEnd len="med" w="med" type="none"/>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427" name="Shape 427"/>
          <p:cNvSpPr txBox="1"/>
          <p:nvPr/>
        </p:nvSpPr>
        <p:spPr>
          <a:xfrm>
            <a:off x="5703887" y="4805362"/>
            <a:ext cx="292100" cy="923924"/>
          </a:xfrm>
          <a:prstGeom prst="rect">
            <a:avLst/>
          </a:prstGeom>
          <a:noFill/>
          <a:ln cap="flat" cmpd="sng" w="25400">
            <a:solidFill>
              <a:srgbClr val="000000"/>
            </a:solidFill>
            <a:prstDash val="solid"/>
            <a:miter/>
            <a:headEnd len="med" w="med" type="none"/>
            <a:tailEnd len="med" w="med" type="none"/>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428" name="Shape 428"/>
          <p:cNvSpPr txBox="1"/>
          <p:nvPr/>
        </p:nvSpPr>
        <p:spPr>
          <a:xfrm>
            <a:off x="5716587" y="3929062"/>
            <a:ext cx="266699" cy="847725"/>
          </a:xfrm>
          <a:prstGeom prst="rect">
            <a:avLst/>
          </a:prstGeom>
          <a:solidFill>
            <a:schemeClr val="accent2"/>
          </a:solidFill>
          <a:ln cap="flat" cmpd="sng" w="25400">
            <a:solidFill>
              <a:schemeClr val="dk1"/>
            </a:solidFill>
            <a:prstDash val="solid"/>
            <a:miter/>
            <a:headEnd len="med" w="med" type="none"/>
            <a:tailEnd len="med" w="med" type="none"/>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429" name="Shape 429"/>
          <p:cNvSpPr txBox="1"/>
          <p:nvPr/>
        </p:nvSpPr>
        <p:spPr>
          <a:xfrm>
            <a:off x="5703887" y="3916362"/>
            <a:ext cx="292100" cy="873125"/>
          </a:xfrm>
          <a:prstGeom prst="rect">
            <a:avLst/>
          </a:prstGeom>
          <a:noFill/>
          <a:ln cap="flat" cmpd="sng" w="25400">
            <a:solidFill>
              <a:srgbClr val="000000"/>
            </a:solidFill>
            <a:prstDash val="solid"/>
            <a:miter/>
            <a:headEnd len="med" w="med" type="none"/>
            <a:tailEnd len="med" w="med" type="none"/>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430" name="Shape 430"/>
          <p:cNvSpPr txBox="1"/>
          <p:nvPr/>
        </p:nvSpPr>
        <p:spPr>
          <a:xfrm>
            <a:off x="6021387" y="4614862"/>
            <a:ext cx="279399" cy="1101725"/>
          </a:xfrm>
          <a:prstGeom prst="rect">
            <a:avLst/>
          </a:prstGeom>
          <a:solidFill>
            <a:schemeClr val="folHlink"/>
          </a:solidFill>
          <a:ln cap="flat" cmpd="sng" w="25400">
            <a:solidFill>
              <a:schemeClr val="dk1"/>
            </a:solidFill>
            <a:prstDash val="solid"/>
            <a:miter/>
            <a:headEnd len="med" w="med" type="none"/>
            <a:tailEnd len="med" w="med" type="none"/>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431" name="Shape 431"/>
          <p:cNvSpPr txBox="1"/>
          <p:nvPr/>
        </p:nvSpPr>
        <p:spPr>
          <a:xfrm>
            <a:off x="6008687" y="4602162"/>
            <a:ext cx="304799" cy="1127125"/>
          </a:xfrm>
          <a:prstGeom prst="rect">
            <a:avLst/>
          </a:prstGeom>
          <a:noFill/>
          <a:ln cap="flat" cmpd="sng" w="25400">
            <a:solidFill>
              <a:srgbClr val="000000"/>
            </a:solidFill>
            <a:prstDash val="solid"/>
            <a:miter/>
            <a:headEnd len="med" w="med" type="none"/>
            <a:tailEnd len="med" w="med" type="none"/>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432" name="Shape 432"/>
          <p:cNvSpPr txBox="1"/>
          <p:nvPr/>
        </p:nvSpPr>
        <p:spPr>
          <a:xfrm>
            <a:off x="6021387" y="3789362"/>
            <a:ext cx="279399" cy="809624"/>
          </a:xfrm>
          <a:prstGeom prst="rect">
            <a:avLst/>
          </a:prstGeom>
          <a:solidFill>
            <a:schemeClr val="accent2"/>
          </a:solidFill>
          <a:ln cap="flat" cmpd="sng" w="25400">
            <a:solidFill>
              <a:schemeClr val="dk1"/>
            </a:solidFill>
            <a:prstDash val="solid"/>
            <a:miter/>
            <a:headEnd len="med" w="med" type="none"/>
            <a:tailEnd len="med" w="med" type="none"/>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433" name="Shape 433"/>
          <p:cNvSpPr txBox="1"/>
          <p:nvPr/>
        </p:nvSpPr>
        <p:spPr>
          <a:xfrm>
            <a:off x="6008687" y="3776662"/>
            <a:ext cx="304799" cy="836612"/>
          </a:xfrm>
          <a:prstGeom prst="rect">
            <a:avLst/>
          </a:prstGeom>
          <a:noFill/>
          <a:ln cap="flat" cmpd="sng" w="25400">
            <a:solidFill>
              <a:srgbClr val="000000"/>
            </a:solidFill>
            <a:prstDash val="solid"/>
            <a:miter/>
            <a:headEnd len="med" w="med" type="none"/>
            <a:tailEnd len="med" w="med" type="none"/>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434" name="Shape 434"/>
          <p:cNvSpPr txBox="1"/>
          <p:nvPr/>
        </p:nvSpPr>
        <p:spPr>
          <a:xfrm>
            <a:off x="6338887" y="4475162"/>
            <a:ext cx="279399" cy="1241425"/>
          </a:xfrm>
          <a:prstGeom prst="rect">
            <a:avLst/>
          </a:prstGeom>
          <a:solidFill>
            <a:schemeClr val="folHlink"/>
          </a:solidFill>
          <a:ln cap="flat" cmpd="sng" w="25400">
            <a:solidFill>
              <a:schemeClr val="dk1"/>
            </a:solidFill>
            <a:prstDash val="solid"/>
            <a:miter/>
            <a:headEnd len="med" w="med" type="none"/>
            <a:tailEnd len="med" w="med" type="none"/>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435" name="Shape 435"/>
          <p:cNvSpPr txBox="1"/>
          <p:nvPr/>
        </p:nvSpPr>
        <p:spPr>
          <a:xfrm>
            <a:off x="6326187" y="4462462"/>
            <a:ext cx="304799" cy="1266825"/>
          </a:xfrm>
          <a:prstGeom prst="rect">
            <a:avLst/>
          </a:prstGeom>
          <a:noFill/>
          <a:ln cap="flat" cmpd="sng" w="25400">
            <a:solidFill>
              <a:srgbClr val="000000"/>
            </a:solidFill>
            <a:prstDash val="solid"/>
            <a:miter/>
            <a:headEnd len="med" w="med" type="none"/>
            <a:tailEnd len="med" w="med" type="none"/>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436" name="Shape 436"/>
          <p:cNvSpPr txBox="1"/>
          <p:nvPr/>
        </p:nvSpPr>
        <p:spPr>
          <a:xfrm>
            <a:off x="6338887" y="3613150"/>
            <a:ext cx="279399" cy="820737"/>
          </a:xfrm>
          <a:prstGeom prst="rect">
            <a:avLst/>
          </a:prstGeom>
          <a:solidFill>
            <a:schemeClr val="accent2"/>
          </a:solidFill>
          <a:ln cap="flat" cmpd="sng" w="25400">
            <a:solidFill>
              <a:schemeClr val="dk1"/>
            </a:solidFill>
            <a:prstDash val="solid"/>
            <a:miter/>
            <a:headEnd len="med" w="med" type="none"/>
            <a:tailEnd len="med" w="med" type="none"/>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437" name="Shape 437"/>
          <p:cNvSpPr txBox="1"/>
          <p:nvPr/>
        </p:nvSpPr>
        <p:spPr>
          <a:xfrm>
            <a:off x="6326187" y="3598862"/>
            <a:ext cx="304799" cy="847725"/>
          </a:xfrm>
          <a:prstGeom prst="rect">
            <a:avLst/>
          </a:prstGeom>
          <a:noFill/>
          <a:ln cap="flat" cmpd="sng" w="25400">
            <a:solidFill>
              <a:srgbClr val="000000"/>
            </a:solidFill>
            <a:prstDash val="solid"/>
            <a:miter/>
            <a:headEnd len="med" w="med" type="none"/>
            <a:tailEnd len="med" w="med" type="none"/>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438" name="Shape 438"/>
          <p:cNvSpPr txBox="1"/>
          <p:nvPr/>
        </p:nvSpPr>
        <p:spPr>
          <a:xfrm>
            <a:off x="6656386" y="4246562"/>
            <a:ext cx="279399" cy="1470024"/>
          </a:xfrm>
          <a:prstGeom prst="rect">
            <a:avLst/>
          </a:prstGeom>
          <a:solidFill>
            <a:schemeClr val="folHlink"/>
          </a:solidFill>
          <a:ln cap="flat" cmpd="sng" w="25400">
            <a:solidFill>
              <a:schemeClr val="dk1"/>
            </a:solidFill>
            <a:prstDash val="solid"/>
            <a:miter/>
            <a:headEnd len="med" w="med" type="none"/>
            <a:tailEnd len="med" w="med" type="none"/>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439" name="Shape 439"/>
          <p:cNvSpPr txBox="1"/>
          <p:nvPr/>
        </p:nvSpPr>
        <p:spPr>
          <a:xfrm>
            <a:off x="6643686" y="4233862"/>
            <a:ext cx="304799" cy="1495424"/>
          </a:xfrm>
          <a:prstGeom prst="rect">
            <a:avLst/>
          </a:prstGeom>
          <a:noFill/>
          <a:ln cap="flat" cmpd="sng" w="25400">
            <a:solidFill>
              <a:srgbClr val="000000"/>
            </a:solidFill>
            <a:prstDash val="solid"/>
            <a:miter/>
            <a:headEnd len="med" w="med" type="none"/>
            <a:tailEnd len="med" w="med" type="none"/>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440" name="Shape 440"/>
          <p:cNvSpPr txBox="1"/>
          <p:nvPr/>
        </p:nvSpPr>
        <p:spPr>
          <a:xfrm>
            <a:off x="6656386" y="3421062"/>
            <a:ext cx="279399" cy="784224"/>
          </a:xfrm>
          <a:prstGeom prst="rect">
            <a:avLst/>
          </a:prstGeom>
          <a:solidFill>
            <a:schemeClr val="accent2"/>
          </a:solidFill>
          <a:ln cap="flat" cmpd="sng" w="25400">
            <a:solidFill>
              <a:schemeClr val="dk1"/>
            </a:solidFill>
            <a:prstDash val="solid"/>
            <a:miter/>
            <a:headEnd len="med" w="med" type="none"/>
            <a:tailEnd len="med" w="med" type="none"/>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441" name="Shape 441"/>
          <p:cNvSpPr txBox="1"/>
          <p:nvPr/>
        </p:nvSpPr>
        <p:spPr>
          <a:xfrm>
            <a:off x="6643686" y="3408362"/>
            <a:ext cx="304799" cy="809624"/>
          </a:xfrm>
          <a:prstGeom prst="rect">
            <a:avLst/>
          </a:prstGeom>
          <a:noFill/>
          <a:ln cap="flat" cmpd="sng" w="25400">
            <a:solidFill>
              <a:srgbClr val="000000"/>
            </a:solidFill>
            <a:prstDash val="solid"/>
            <a:miter/>
            <a:headEnd len="med" w="med" type="none"/>
            <a:tailEnd len="med" w="med" type="none"/>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442" name="Shape 442"/>
          <p:cNvSpPr txBox="1"/>
          <p:nvPr/>
        </p:nvSpPr>
        <p:spPr>
          <a:xfrm>
            <a:off x="6973886" y="3192461"/>
            <a:ext cx="266699" cy="606425"/>
          </a:xfrm>
          <a:prstGeom prst="rect">
            <a:avLst/>
          </a:prstGeom>
          <a:solidFill>
            <a:schemeClr val="accent2"/>
          </a:solidFill>
          <a:ln cap="flat" cmpd="sng" w="25400">
            <a:solidFill>
              <a:schemeClr val="dk1"/>
            </a:solidFill>
            <a:prstDash val="solid"/>
            <a:miter/>
            <a:headEnd len="med" w="med" type="none"/>
            <a:tailEnd len="med" w="med" type="none"/>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443" name="Shape 443"/>
          <p:cNvSpPr txBox="1"/>
          <p:nvPr/>
        </p:nvSpPr>
        <p:spPr>
          <a:xfrm>
            <a:off x="6961186" y="3179761"/>
            <a:ext cx="292100" cy="633412"/>
          </a:xfrm>
          <a:prstGeom prst="rect">
            <a:avLst/>
          </a:prstGeom>
          <a:noFill/>
          <a:ln cap="flat" cmpd="sng" w="25400">
            <a:solidFill>
              <a:srgbClr val="000000"/>
            </a:solidFill>
            <a:prstDash val="solid"/>
            <a:miter/>
            <a:headEnd len="med" w="med" type="none"/>
            <a:tailEnd len="med" w="med" type="none"/>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444" name="Shape 444"/>
          <p:cNvSpPr txBox="1"/>
          <p:nvPr/>
        </p:nvSpPr>
        <p:spPr>
          <a:xfrm>
            <a:off x="6973886" y="3841750"/>
            <a:ext cx="266699" cy="1874836"/>
          </a:xfrm>
          <a:prstGeom prst="rect">
            <a:avLst/>
          </a:prstGeom>
          <a:solidFill>
            <a:schemeClr val="folHlink"/>
          </a:solidFill>
          <a:ln cap="flat" cmpd="sng" w="25400">
            <a:solidFill>
              <a:schemeClr val="dk1"/>
            </a:solidFill>
            <a:prstDash val="solid"/>
            <a:miter/>
            <a:headEnd len="med" w="med" type="none"/>
            <a:tailEnd len="med" w="med" type="none"/>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445" name="Shape 445"/>
          <p:cNvSpPr txBox="1"/>
          <p:nvPr/>
        </p:nvSpPr>
        <p:spPr>
          <a:xfrm>
            <a:off x="6961186" y="3827462"/>
            <a:ext cx="292100" cy="1901824"/>
          </a:xfrm>
          <a:prstGeom prst="rect">
            <a:avLst/>
          </a:prstGeom>
          <a:noFill/>
          <a:ln cap="flat" cmpd="sng" w="25400">
            <a:solidFill>
              <a:srgbClr val="000000"/>
            </a:solidFill>
            <a:prstDash val="solid"/>
            <a:miter/>
            <a:headEnd len="med" w="med" type="none"/>
            <a:tailEnd len="med" w="med" type="none"/>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446" name="Shape 446"/>
          <p:cNvSpPr txBox="1"/>
          <p:nvPr/>
        </p:nvSpPr>
        <p:spPr>
          <a:xfrm>
            <a:off x="2082800" y="3087686"/>
            <a:ext cx="1185862" cy="577850"/>
          </a:xfrm>
          <a:prstGeom prst="rect">
            <a:avLst/>
          </a:prstGeom>
          <a:noFill/>
          <a:ln>
            <a:noFill/>
          </a:ln>
        </p:spPr>
        <p:txBody>
          <a:bodyPr anchorCtr="0" anchor="t" bIns="44450" lIns="90475" rIns="90475" tIns="44450">
            <a:noAutofit/>
          </a:bodyPr>
          <a:lstStyle/>
          <a:p>
            <a:pPr indent="0" lvl="0" marL="0" marR="0" rtl="0" algn="l">
              <a:lnSpc>
                <a:spcPct val="100000"/>
              </a:lnSpc>
              <a:spcBef>
                <a:spcPts val="0"/>
              </a:spcBef>
              <a:spcAft>
                <a:spcPts val="0"/>
              </a:spcAft>
              <a:buClr>
                <a:schemeClr val="dk1"/>
              </a:buClr>
              <a:buSzPct val="25000"/>
              <a:buFont typeface="Helvetica Neue"/>
              <a:buNone/>
            </a:pPr>
            <a:r>
              <a:rPr b="1" i="0" lang="en-US" sz="1600" u="none" cap="none" strike="noStrike">
                <a:solidFill>
                  <a:schemeClr val="dk1"/>
                </a:solidFill>
                <a:latin typeface="Helvetica Neue"/>
                <a:ea typeface="Helvetica Neue"/>
                <a:cs typeface="Helvetica Neue"/>
                <a:sym typeface="Helvetica Neue"/>
              </a:rPr>
              <a:t>      cost of</a:t>
            </a:r>
          </a:p>
          <a:p>
            <a:pPr indent="0" lvl="0" marL="0" marR="0" rtl="0" algn="l">
              <a:lnSpc>
                <a:spcPct val="100000"/>
              </a:lnSpc>
              <a:spcBef>
                <a:spcPts val="0"/>
              </a:spcBef>
              <a:spcAft>
                <a:spcPts val="0"/>
              </a:spcAft>
              <a:buNone/>
            </a:pPr>
            <a:r>
              <a:t/>
            </a:r>
            <a:endParaRPr b="1" i="0" sz="1600" u="none" cap="none" strike="noStrike">
              <a:solidFill>
                <a:schemeClr val="dk1"/>
              </a:solidFill>
              <a:latin typeface="Helvetica Neue"/>
              <a:ea typeface="Helvetica Neue"/>
              <a:cs typeface="Helvetica Neue"/>
              <a:sym typeface="Helvetica Neue"/>
            </a:endParaRPr>
          </a:p>
        </p:txBody>
      </p:sp>
      <p:sp>
        <p:nvSpPr>
          <p:cNvPr id="447" name="Shape 447"/>
          <p:cNvSpPr txBox="1"/>
          <p:nvPr/>
        </p:nvSpPr>
        <p:spPr>
          <a:xfrm>
            <a:off x="2082800" y="3316287"/>
            <a:ext cx="1243012" cy="577850"/>
          </a:xfrm>
          <a:prstGeom prst="rect">
            <a:avLst/>
          </a:prstGeom>
          <a:noFill/>
          <a:ln>
            <a:noFill/>
          </a:ln>
        </p:spPr>
        <p:txBody>
          <a:bodyPr anchorCtr="0" anchor="t" bIns="44450" lIns="90475" rIns="90475" tIns="44450">
            <a:noAutofit/>
          </a:bodyPr>
          <a:lstStyle/>
          <a:p>
            <a:pPr indent="0" lvl="0" marL="0" marR="0" rtl="0" algn="l">
              <a:lnSpc>
                <a:spcPct val="100000"/>
              </a:lnSpc>
              <a:spcBef>
                <a:spcPts val="0"/>
              </a:spcBef>
              <a:spcAft>
                <a:spcPts val="0"/>
              </a:spcAft>
              <a:buClr>
                <a:schemeClr val="dk1"/>
              </a:buClr>
              <a:buSzPct val="25000"/>
              <a:buFont typeface="Helvetica Neue"/>
              <a:buNone/>
            </a:pPr>
            <a:r>
              <a:rPr b="1" i="0" lang="en-US" sz="1600" u="none" cap="none" strike="noStrike">
                <a:solidFill>
                  <a:schemeClr val="dk1"/>
                </a:solidFill>
                <a:latin typeface="Helvetica Neue"/>
                <a:ea typeface="Helvetica Neue"/>
                <a:cs typeface="Helvetica Neue"/>
                <a:sym typeface="Helvetica Neue"/>
              </a:rPr>
              <a:t>    software</a:t>
            </a:r>
          </a:p>
          <a:p>
            <a:pPr indent="0" lvl="0" marL="0" marR="0" rtl="0" algn="l">
              <a:lnSpc>
                <a:spcPct val="100000"/>
              </a:lnSpc>
              <a:spcBef>
                <a:spcPts val="0"/>
              </a:spcBef>
              <a:spcAft>
                <a:spcPts val="0"/>
              </a:spcAft>
              <a:buNone/>
            </a:pPr>
            <a:r>
              <a:t/>
            </a:r>
            <a:endParaRPr b="1" i="0" sz="1600" u="none" cap="none" strike="noStrike">
              <a:solidFill>
                <a:schemeClr val="dk1"/>
              </a:solidFill>
              <a:latin typeface="Helvetica Neue"/>
              <a:ea typeface="Helvetica Neue"/>
              <a:cs typeface="Helvetica Neue"/>
              <a:sym typeface="Helvetica Neue"/>
            </a:endParaRPr>
          </a:p>
        </p:txBody>
      </p:sp>
      <p:sp>
        <p:nvSpPr>
          <p:cNvPr id="448" name="Shape 448"/>
          <p:cNvSpPr txBox="1"/>
          <p:nvPr/>
        </p:nvSpPr>
        <p:spPr>
          <a:xfrm>
            <a:off x="6235700" y="5816600"/>
            <a:ext cx="2066924" cy="333374"/>
          </a:xfrm>
          <a:prstGeom prst="rect">
            <a:avLst/>
          </a:prstGeom>
          <a:noFill/>
          <a:ln>
            <a:noFill/>
          </a:ln>
        </p:spPr>
        <p:txBody>
          <a:bodyPr anchorCtr="0" anchor="t" bIns="44450" lIns="90475" rIns="90475" tIns="44450">
            <a:noAutofit/>
          </a:bodyPr>
          <a:lstStyle/>
          <a:p>
            <a:pPr indent="0" lvl="0" marL="0" marR="0" rtl="0" algn="l">
              <a:lnSpc>
                <a:spcPct val="100000"/>
              </a:lnSpc>
              <a:spcBef>
                <a:spcPts val="0"/>
              </a:spcBef>
              <a:spcAft>
                <a:spcPts val="0"/>
              </a:spcAft>
              <a:buClr>
                <a:schemeClr val="dk1"/>
              </a:buClr>
              <a:buSzPct val="25000"/>
              <a:buFont typeface="Helvetica Neue"/>
              <a:buNone/>
            </a:pPr>
            <a:r>
              <a:rPr b="1" i="0" lang="en-US" sz="1600" u="none" cap="none" strike="noStrike">
                <a:solidFill>
                  <a:schemeClr val="dk1"/>
                </a:solidFill>
                <a:latin typeface="Helvetica Neue"/>
                <a:ea typeface="Helvetica Neue"/>
                <a:cs typeface="Helvetica Neue"/>
                <a:sym typeface="Helvetica Neue"/>
              </a:rPr>
              <a:t>number of modules</a:t>
            </a:r>
          </a:p>
        </p:txBody>
      </p:sp>
      <p:grpSp>
        <p:nvGrpSpPr>
          <p:cNvPr id="449" name="Shape 449"/>
          <p:cNvGrpSpPr/>
          <p:nvPr/>
        </p:nvGrpSpPr>
        <p:grpSpPr>
          <a:xfrm>
            <a:off x="3494087" y="5667374"/>
            <a:ext cx="4675187" cy="128586"/>
            <a:chOff x="2768600" y="4716462"/>
            <a:chExt cx="4675187" cy="114299"/>
          </a:xfrm>
        </p:grpSpPr>
        <p:sp>
          <p:nvSpPr>
            <p:cNvPr id="450" name="Shape 450"/>
            <p:cNvSpPr/>
            <p:nvPr/>
          </p:nvSpPr>
          <p:spPr>
            <a:xfrm>
              <a:off x="7162800" y="4716462"/>
              <a:ext cx="280987" cy="114299"/>
            </a:xfrm>
            <a:custGeom>
              <a:pathLst>
                <a:path extrusionOk="0" h="71" w="176">
                  <a:moveTo>
                    <a:pt x="176" y="39"/>
                  </a:moveTo>
                  <a:lnTo>
                    <a:pt x="0" y="71"/>
                  </a:lnTo>
                  <a:lnTo>
                    <a:pt x="0" y="39"/>
                  </a:lnTo>
                  <a:lnTo>
                    <a:pt x="0" y="0"/>
                  </a:lnTo>
                  <a:lnTo>
                    <a:pt x="176" y="39"/>
                  </a:lnTo>
                </a:path>
              </a:pathLst>
            </a:custGeom>
            <a:solidFill>
              <a:srgbClr val="000000"/>
            </a:solidFill>
            <a:ln cap="rnd" cmpd="sng" w="25400">
              <a:solidFill>
                <a:schemeClr val="dk1"/>
              </a:solidFill>
              <a:prstDash val="solid"/>
              <a:round/>
              <a:headEnd len="med" w="med" type="none"/>
              <a:tailEnd len="med" w="med" type="none"/>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cxnSp>
          <p:nvCxnSpPr>
            <p:cNvPr id="451" name="Shape 451"/>
            <p:cNvCxnSpPr/>
            <p:nvPr/>
          </p:nvCxnSpPr>
          <p:spPr>
            <a:xfrm>
              <a:off x="2768600" y="4783137"/>
              <a:ext cx="4381500" cy="0"/>
            </a:xfrm>
            <a:prstGeom prst="straightConnector1">
              <a:avLst/>
            </a:prstGeom>
            <a:noFill/>
            <a:ln cap="flat" cmpd="sng" w="50800">
              <a:solidFill>
                <a:schemeClr val="dk1"/>
              </a:solidFill>
              <a:prstDash val="solid"/>
              <a:miter/>
              <a:headEnd len="med" w="med" type="none"/>
              <a:tailEnd len="med" w="med" type="none"/>
            </a:ln>
          </p:spPr>
        </p:cxnSp>
      </p:grpSp>
      <p:grpSp>
        <p:nvGrpSpPr>
          <p:cNvPr id="452" name="Shape 452"/>
          <p:cNvGrpSpPr/>
          <p:nvPr/>
        </p:nvGrpSpPr>
        <p:grpSpPr>
          <a:xfrm>
            <a:off x="3417887" y="2593975"/>
            <a:ext cx="128587" cy="3136898"/>
            <a:chOff x="2692400" y="1984375"/>
            <a:chExt cx="128587" cy="2787648"/>
          </a:xfrm>
        </p:grpSpPr>
        <p:sp>
          <p:nvSpPr>
            <p:cNvPr id="453" name="Shape 453"/>
            <p:cNvSpPr/>
            <p:nvPr/>
          </p:nvSpPr>
          <p:spPr>
            <a:xfrm>
              <a:off x="2692400" y="1984375"/>
              <a:ext cx="128587" cy="249236"/>
            </a:xfrm>
            <a:custGeom>
              <a:pathLst>
                <a:path extrusionOk="0" h="156" w="80">
                  <a:moveTo>
                    <a:pt x="44" y="0"/>
                  </a:moveTo>
                  <a:lnTo>
                    <a:pt x="80" y="156"/>
                  </a:lnTo>
                  <a:lnTo>
                    <a:pt x="44" y="156"/>
                  </a:lnTo>
                  <a:lnTo>
                    <a:pt x="0" y="156"/>
                  </a:lnTo>
                  <a:lnTo>
                    <a:pt x="44" y="0"/>
                  </a:lnTo>
                </a:path>
              </a:pathLst>
            </a:custGeom>
            <a:solidFill>
              <a:srgbClr val="000000"/>
            </a:solidFill>
            <a:ln cap="rnd" cmpd="sng" w="25400">
              <a:solidFill>
                <a:schemeClr val="dk1"/>
              </a:solidFill>
              <a:prstDash val="solid"/>
              <a:round/>
              <a:headEnd len="med" w="med" type="none"/>
              <a:tailEnd len="med" w="med" type="none"/>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cxnSp>
          <p:nvCxnSpPr>
            <p:cNvPr id="454" name="Shape 454"/>
            <p:cNvCxnSpPr/>
            <p:nvPr/>
          </p:nvCxnSpPr>
          <p:spPr>
            <a:xfrm rot="10800000">
              <a:off x="2768600" y="2220911"/>
              <a:ext cx="0" cy="2551111"/>
            </a:xfrm>
            <a:prstGeom prst="straightConnector1">
              <a:avLst/>
            </a:prstGeom>
            <a:noFill/>
            <a:ln cap="flat" cmpd="sng" w="50800">
              <a:solidFill>
                <a:schemeClr val="dk1"/>
              </a:solidFill>
              <a:prstDash val="solid"/>
              <a:miter/>
              <a:headEnd len="med" w="med" type="none"/>
              <a:tailEnd len="med" w="med" type="none"/>
            </a:ln>
          </p:spPr>
        </p:cxnSp>
      </p:grpSp>
      <p:sp>
        <p:nvSpPr>
          <p:cNvPr id="455" name="Shape 455"/>
          <p:cNvSpPr txBox="1"/>
          <p:nvPr/>
        </p:nvSpPr>
        <p:spPr>
          <a:xfrm>
            <a:off x="7342186" y="3830637"/>
            <a:ext cx="1230312" cy="641350"/>
          </a:xfrm>
          <a:prstGeom prst="rect">
            <a:avLst/>
          </a:prstGeom>
          <a:noFill/>
          <a:ln>
            <a:noFill/>
          </a:ln>
        </p:spPr>
        <p:txBody>
          <a:bodyPr anchorCtr="0" anchor="t" bIns="44450" lIns="90475" rIns="90475" tIns="44450">
            <a:noAutofit/>
          </a:bodyPr>
          <a:lstStyle/>
          <a:p>
            <a:pPr indent="0" lvl="0" marL="0" marR="0" rtl="0" algn="ctr">
              <a:lnSpc>
                <a:spcPct val="75000"/>
              </a:lnSpc>
              <a:spcBef>
                <a:spcPts val="0"/>
              </a:spcBef>
              <a:spcAft>
                <a:spcPts val="0"/>
              </a:spcAft>
              <a:buClr>
                <a:schemeClr val="dk1"/>
              </a:buClr>
              <a:buSzPct val="25000"/>
              <a:buFont typeface="Helvetica Neue"/>
              <a:buNone/>
            </a:pPr>
            <a:r>
              <a:rPr b="1" i="0" lang="en-US" sz="1600" u="none" cap="none" strike="noStrike">
                <a:solidFill>
                  <a:schemeClr val="dk1"/>
                </a:solidFill>
                <a:latin typeface="Helvetica Neue"/>
                <a:ea typeface="Helvetica Neue"/>
                <a:cs typeface="Helvetica Neue"/>
                <a:sym typeface="Helvetica Neue"/>
              </a:rPr>
              <a:t>module</a:t>
            </a:r>
          </a:p>
          <a:p>
            <a:pPr indent="0" lvl="0" marL="0" marR="0" rtl="0" algn="ctr">
              <a:lnSpc>
                <a:spcPct val="75000"/>
              </a:lnSpc>
              <a:spcBef>
                <a:spcPts val="0"/>
              </a:spcBef>
              <a:spcAft>
                <a:spcPts val="0"/>
              </a:spcAft>
              <a:buClr>
                <a:schemeClr val="dk1"/>
              </a:buClr>
              <a:buSzPct val="25000"/>
              <a:buFont typeface="Helvetica Neue"/>
              <a:buNone/>
            </a:pPr>
            <a:r>
              <a:rPr b="1" i="0" lang="en-US" sz="1600" u="none" cap="none" strike="noStrike">
                <a:solidFill>
                  <a:schemeClr val="dk1"/>
                </a:solidFill>
                <a:latin typeface="Helvetica Neue"/>
                <a:ea typeface="Helvetica Neue"/>
                <a:cs typeface="Helvetica Neue"/>
                <a:sym typeface="Helvetica Neue"/>
              </a:rPr>
              <a:t>integration</a:t>
            </a:r>
          </a:p>
          <a:p>
            <a:pPr indent="0" lvl="0" marL="0" marR="0" rtl="0" algn="ctr">
              <a:lnSpc>
                <a:spcPct val="75000"/>
              </a:lnSpc>
              <a:spcBef>
                <a:spcPts val="0"/>
              </a:spcBef>
              <a:spcAft>
                <a:spcPts val="0"/>
              </a:spcAft>
              <a:buClr>
                <a:schemeClr val="dk1"/>
              </a:buClr>
              <a:buSzPct val="25000"/>
              <a:buFont typeface="Helvetica Neue"/>
              <a:buNone/>
            </a:pPr>
            <a:r>
              <a:rPr b="1" i="0" lang="en-US" sz="1600" u="none" cap="none" strike="noStrike">
                <a:solidFill>
                  <a:schemeClr val="dk1"/>
                </a:solidFill>
                <a:latin typeface="Helvetica Neue"/>
                <a:ea typeface="Helvetica Neue"/>
                <a:cs typeface="Helvetica Neue"/>
                <a:sym typeface="Helvetica Neue"/>
              </a:rPr>
              <a:t>cost</a:t>
            </a:r>
          </a:p>
        </p:txBody>
      </p:sp>
      <p:sp>
        <p:nvSpPr>
          <p:cNvPr id="456" name="Shape 456"/>
          <p:cNvSpPr txBox="1"/>
          <p:nvPr/>
        </p:nvSpPr>
        <p:spPr>
          <a:xfrm>
            <a:off x="4419600" y="2590800"/>
            <a:ext cx="2744786" cy="577850"/>
          </a:xfrm>
          <a:prstGeom prst="rect">
            <a:avLst/>
          </a:prstGeom>
          <a:noFill/>
          <a:ln>
            <a:noFill/>
          </a:ln>
        </p:spPr>
        <p:txBody>
          <a:bodyPr anchorCtr="0" anchor="t" bIns="44450" lIns="90475" rIns="90475" tIns="44450">
            <a:noAutofit/>
          </a:bodyPr>
          <a:lstStyle/>
          <a:p>
            <a:pPr indent="0" lvl="0" marL="0" marR="0" rtl="0" algn="l">
              <a:lnSpc>
                <a:spcPct val="100000"/>
              </a:lnSpc>
              <a:spcBef>
                <a:spcPts val="0"/>
              </a:spcBef>
              <a:spcAft>
                <a:spcPts val="0"/>
              </a:spcAft>
              <a:buClr>
                <a:schemeClr val="dk1"/>
              </a:buClr>
              <a:buSzPct val="25000"/>
              <a:buFont typeface="Helvetica Neue"/>
              <a:buNone/>
            </a:pPr>
            <a:r>
              <a:rPr b="1" i="0" lang="en-US" sz="1600" u="none" cap="none" strike="noStrike">
                <a:solidFill>
                  <a:schemeClr val="dk1"/>
                </a:solidFill>
                <a:latin typeface="Helvetica Neue"/>
                <a:ea typeface="Helvetica Neue"/>
                <a:cs typeface="Helvetica Neue"/>
                <a:sym typeface="Helvetica Neue"/>
              </a:rPr>
              <a:t>module development cost </a:t>
            </a:r>
          </a:p>
          <a:p>
            <a:pPr indent="0" lvl="0" marL="0" marR="0" rtl="0" algn="l">
              <a:lnSpc>
                <a:spcPct val="100000"/>
              </a:lnSpc>
              <a:spcBef>
                <a:spcPts val="0"/>
              </a:spcBef>
              <a:spcAft>
                <a:spcPts val="0"/>
              </a:spcAft>
              <a:buNone/>
            </a:pPr>
            <a:r>
              <a:t/>
            </a:r>
            <a:endParaRPr b="1" i="0" sz="1600" u="none" cap="none" strike="noStrike">
              <a:solidFill>
                <a:schemeClr val="dk1"/>
              </a:solidFill>
              <a:latin typeface="Helvetica Neue"/>
              <a:ea typeface="Helvetica Neue"/>
              <a:cs typeface="Helvetica Neue"/>
              <a:sym typeface="Helvetica Neue"/>
            </a:endParaRPr>
          </a:p>
        </p:txBody>
      </p:sp>
      <p:cxnSp>
        <p:nvCxnSpPr>
          <p:cNvPr id="457" name="Shape 457"/>
          <p:cNvCxnSpPr/>
          <p:nvPr/>
        </p:nvCxnSpPr>
        <p:spPr>
          <a:xfrm>
            <a:off x="5970587" y="3027361"/>
            <a:ext cx="520700" cy="860425"/>
          </a:xfrm>
          <a:prstGeom prst="straightConnector1">
            <a:avLst/>
          </a:prstGeom>
          <a:noFill/>
          <a:ln cap="flat" cmpd="sng" w="25400">
            <a:solidFill>
              <a:schemeClr val="dk1"/>
            </a:solidFill>
            <a:prstDash val="solid"/>
            <a:miter/>
            <a:headEnd len="med" w="med" type="none"/>
            <a:tailEnd len="med" w="med" type="none"/>
          </a:ln>
        </p:spPr>
      </p:cxnSp>
      <p:cxnSp>
        <p:nvCxnSpPr>
          <p:cNvPr id="458" name="Shape 458"/>
          <p:cNvCxnSpPr/>
          <p:nvPr/>
        </p:nvCxnSpPr>
        <p:spPr>
          <a:xfrm flipH="1">
            <a:off x="6529386" y="4360862"/>
            <a:ext cx="914400" cy="504824"/>
          </a:xfrm>
          <a:prstGeom prst="straightConnector1">
            <a:avLst/>
          </a:prstGeom>
          <a:noFill/>
          <a:ln cap="flat" cmpd="sng" w="25400">
            <a:solidFill>
              <a:schemeClr val="dk1"/>
            </a:solidFill>
            <a:prstDash val="solid"/>
            <a:miter/>
            <a:headEnd len="med" w="med" type="none"/>
            <a:tailEnd len="med" w="med" type="none"/>
          </a:ln>
        </p:spPr>
      </p:cxnSp>
      <p:sp>
        <p:nvSpPr>
          <p:cNvPr id="459" name="Shape 459"/>
          <p:cNvSpPr/>
          <p:nvPr/>
        </p:nvSpPr>
        <p:spPr>
          <a:xfrm>
            <a:off x="4116387" y="5872162"/>
            <a:ext cx="1193800" cy="366712"/>
          </a:xfrm>
          <a:custGeom>
            <a:pathLst>
              <a:path extrusionOk="0" fill="none" h="21706" w="21600">
                <a:moveTo>
                  <a:pt x="21599" y="0"/>
                </a:moveTo>
                <a:cubicBezTo>
                  <a:pt x="21599" y="35"/>
                  <a:pt x="21600" y="70"/>
                  <a:pt x="21600" y="106"/>
                </a:cubicBezTo>
                <a:cubicBezTo>
                  <a:pt x="21600" y="12035"/>
                  <a:pt x="11929" y="21705"/>
                  <a:pt x="0" y="21706"/>
                </a:cubicBezTo>
              </a:path>
              <a:path extrusionOk="0" h="21706" w="21600">
                <a:moveTo>
                  <a:pt x="21599" y="0"/>
                </a:moveTo>
                <a:cubicBezTo>
                  <a:pt x="21599" y="35"/>
                  <a:pt x="21600" y="70"/>
                  <a:pt x="21600" y="106"/>
                </a:cubicBezTo>
                <a:cubicBezTo>
                  <a:pt x="21600" y="12035"/>
                  <a:pt x="11929" y="21705"/>
                  <a:pt x="0" y="21706"/>
                </a:cubicBezTo>
                <a:lnTo>
                  <a:pt x="0" y="106"/>
                </a:lnTo>
                <a:lnTo>
                  <a:pt x="21599" y="0"/>
                </a:lnTo>
                <a:close/>
              </a:path>
            </a:pathLst>
          </a:custGeom>
          <a:noFill/>
          <a:ln cap="rnd" cmpd="sng" w="25400">
            <a:solidFill>
              <a:schemeClr val="dk1"/>
            </a:solidFill>
            <a:prstDash val="solid"/>
            <a:round/>
            <a:headEnd len="med" w="med" type="none"/>
            <a:tailEnd len="med" w="med" type="none"/>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Tree>
  </p:cSld>
  <p:clrMapOvr>
    <a:masterClrMapping/>
  </p:clrMapOvr>
  <p:transition spd="slow">
    <p:cut/>
  </p:transition>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463" name="Shape 463"/>
        <p:cNvGrpSpPr/>
        <p:nvPr/>
      </p:nvGrpSpPr>
      <p:grpSpPr>
        <a:xfrm>
          <a:off x="0" y="0"/>
          <a:ext cx="0" cy="0"/>
          <a:chOff x="0" y="0"/>
          <a:chExt cx="0" cy="0"/>
        </a:xfrm>
      </p:grpSpPr>
      <p:sp>
        <p:nvSpPr>
          <p:cNvPr id="464" name="Shape 464"/>
          <p:cNvSpPr txBox="1"/>
          <p:nvPr/>
        </p:nvSpPr>
        <p:spPr>
          <a:xfrm>
            <a:off x="1219200" y="6248400"/>
            <a:ext cx="5486399"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1"/>
              </a:buClr>
              <a:buSzPct val="25000"/>
              <a:buFont typeface="Helvetica Neue"/>
              <a:buNone/>
            </a:pPr>
            <a:r>
              <a:rPr b="0" i="0" lang="en-US" sz="1000" u="none" cap="none" strike="noStrike">
                <a:solidFill>
                  <a:schemeClr val="dk1"/>
                </a:solidFill>
                <a:latin typeface="Helvetica Neue"/>
                <a:ea typeface="Helvetica Neue"/>
                <a:cs typeface="Helvetica Neue"/>
                <a:sym typeface="Helvetica Neue"/>
              </a:rPr>
              <a:t>These slides are designed to accompany </a:t>
            </a:r>
            <a:r>
              <a:rPr b="0" i="1" lang="en-US" sz="1000" u="none" cap="none" strike="noStrike">
                <a:solidFill>
                  <a:schemeClr val="dk1"/>
                </a:solidFill>
                <a:latin typeface="Helvetica Neue"/>
                <a:ea typeface="Helvetica Neue"/>
                <a:cs typeface="Helvetica Neue"/>
                <a:sym typeface="Helvetica Neue"/>
              </a:rPr>
              <a:t>Software Engineering: A Practitioner’s Approach, 8/e </a:t>
            </a:r>
            <a:r>
              <a:rPr b="0" i="0" lang="en-US" sz="1000" u="none" cap="none" strike="noStrike">
                <a:solidFill>
                  <a:schemeClr val="dk1"/>
                </a:solidFill>
                <a:latin typeface="Helvetica Neue"/>
                <a:ea typeface="Helvetica Neue"/>
                <a:cs typeface="Helvetica Neue"/>
                <a:sym typeface="Helvetica Neue"/>
              </a:rPr>
              <a:t>(McGraw-Hill, 2014) Slides copyright 2014 by Roger Pressman. </a:t>
            </a:r>
          </a:p>
        </p:txBody>
      </p:sp>
      <p:sp>
        <p:nvSpPr>
          <p:cNvPr id="465" name="Shape 465"/>
          <p:cNvSpPr txBox="1"/>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
        <p:nvSpPr>
          <p:cNvPr id="466" name="Shape 466"/>
          <p:cNvSpPr txBox="1"/>
          <p:nvPr>
            <p:ph type="title"/>
          </p:nvPr>
        </p:nvSpPr>
        <p:spPr>
          <a:xfrm>
            <a:off x="1219200" y="1219200"/>
            <a:ext cx="5184775" cy="395287"/>
          </a:xfrm>
          <a:prstGeom prst="rect">
            <a:avLst/>
          </a:prstGeom>
          <a:noFill/>
          <a:ln>
            <a:noFill/>
          </a:ln>
        </p:spPr>
        <p:txBody>
          <a:bodyPr anchorCtr="0" anchor="ctr" bIns="44450" lIns="90475" rIns="90475" tIns="44450">
            <a:noAutofit/>
          </a:bodyPr>
          <a:lstStyle/>
          <a:p>
            <a:pPr indent="0" lvl="0" marL="0" marR="0" rtl="0" algn="l">
              <a:lnSpc>
                <a:spcPct val="100000"/>
              </a:lnSpc>
              <a:spcBef>
                <a:spcPts val="0"/>
              </a:spcBef>
              <a:spcAft>
                <a:spcPts val="0"/>
              </a:spcAft>
              <a:buClr>
                <a:schemeClr val="dk2"/>
              </a:buClr>
              <a:buSzPct val="25000"/>
              <a:buFont typeface="Helvetica Neue"/>
              <a:buNone/>
            </a:pPr>
            <a:r>
              <a:rPr b="0" i="0" lang="en-US" sz="4000" u="none" cap="none" strike="noStrike">
                <a:solidFill>
                  <a:schemeClr val="dk2"/>
                </a:solidFill>
                <a:latin typeface="Helvetica Neue"/>
                <a:ea typeface="Helvetica Neue"/>
                <a:cs typeface="Helvetica Neue"/>
                <a:sym typeface="Helvetica Neue"/>
              </a:rPr>
              <a:t>Information Hiding</a:t>
            </a:r>
          </a:p>
        </p:txBody>
      </p:sp>
      <p:sp>
        <p:nvSpPr>
          <p:cNvPr id="467" name="Shape 467"/>
          <p:cNvSpPr txBox="1"/>
          <p:nvPr/>
        </p:nvSpPr>
        <p:spPr>
          <a:xfrm>
            <a:off x="3900487" y="2430461"/>
            <a:ext cx="2501900" cy="3227386"/>
          </a:xfrm>
          <a:prstGeom prst="rect">
            <a:avLst/>
          </a:prstGeom>
          <a:solidFill>
            <a:srgbClr val="FFFFFF"/>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468" name="Shape 468"/>
          <p:cNvSpPr txBox="1"/>
          <p:nvPr/>
        </p:nvSpPr>
        <p:spPr>
          <a:xfrm>
            <a:off x="3900487" y="2432050"/>
            <a:ext cx="2501900" cy="3222625"/>
          </a:xfrm>
          <a:prstGeom prst="rect">
            <a:avLst/>
          </a:prstGeom>
          <a:solidFill>
            <a:schemeClr val="hlink"/>
          </a:solidFill>
          <a:ln cap="flat" cmpd="sng" w="25400">
            <a:solidFill>
              <a:schemeClr val="dk1"/>
            </a:solidFill>
            <a:prstDash val="solid"/>
            <a:miter/>
            <a:headEnd len="med" w="med" type="none"/>
            <a:tailEnd len="med" w="med" type="none"/>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469" name="Shape 469"/>
          <p:cNvSpPr txBox="1"/>
          <p:nvPr/>
        </p:nvSpPr>
        <p:spPr>
          <a:xfrm>
            <a:off x="3797300" y="1930400"/>
            <a:ext cx="1265236" cy="454024"/>
          </a:xfrm>
          <a:prstGeom prst="rect">
            <a:avLst/>
          </a:prstGeom>
          <a:noFill/>
          <a:ln>
            <a:noFill/>
          </a:ln>
        </p:spPr>
        <p:txBody>
          <a:bodyPr anchorCtr="0" anchor="t" bIns="44450" lIns="90475" rIns="90475" tIns="44450">
            <a:noAutofit/>
          </a:bodyPr>
          <a:lstStyle/>
          <a:p>
            <a:pPr indent="0" lvl="0" marL="0" marR="0" rtl="0" algn="l">
              <a:lnSpc>
                <a:spcPct val="100000"/>
              </a:lnSpc>
              <a:spcBef>
                <a:spcPts val="0"/>
              </a:spcBef>
              <a:spcAft>
                <a:spcPts val="0"/>
              </a:spcAft>
              <a:buClr>
                <a:schemeClr val="dk1"/>
              </a:buClr>
              <a:buSzPct val="25000"/>
              <a:buFont typeface="Helvetica Neue"/>
              <a:buNone/>
            </a:pPr>
            <a:r>
              <a:rPr b="1" i="0" lang="en-US" sz="2400" u="none" cap="none" strike="noStrike">
                <a:solidFill>
                  <a:schemeClr val="dk1"/>
                </a:solidFill>
                <a:latin typeface="Helvetica Neue"/>
                <a:ea typeface="Helvetica Neue"/>
                <a:cs typeface="Helvetica Neue"/>
                <a:sym typeface="Helvetica Neue"/>
              </a:rPr>
              <a:t>module</a:t>
            </a:r>
          </a:p>
        </p:txBody>
      </p:sp>
      <p:sp>
        <p:nvSpPr>
          <p:cNvPr id="470" name="Shape 470"/>
          <p:cNvSpPr/>
          <p:nvPr/>
        </p:nvSpPr>
        <p:spPr>
          <a:xfrm>
            <a:off x="4256087" y="3611562"/>
            <a:ext cx="1843087" cy="1843086"/>
          </a:xfrm>
          <a:custGeom>
            <a:pathLst>
              <a:path extrusionOk="0" h="1031" w="1160">
                <a:moveTo>
                  <a:pt x="421" y="92"/>
                </a:moveTo>
                <a:lnTo>
                  <a:pt x="397" y="85"/>
                </a:lnTo>
                <a:lnTo>
                  <a:pt x="350" y="64"/>
                </a:lnTo>
                <a:lnTo>
                  <a:pt x="318" y="56"/>
                </a:lnTo>
                <a:lnTo>
                  <a:pt x="278" y="42"/>
                </a:lnTo>
                <a:lnTo>
                  <a:pt x="254" y="42"/>
                </a:lnTo>
                <a:lnTo>
                  <a:pt x="222" y="35"/>
                </a:lnTo>
                <a:lnTo>
                  <a:pt x="199" y="42"/>
                </a:lnTo>
                <a:lnTo>
                  <a:pt x="191" y="42"/>
                </a:lnTo>
                <a:lnTo>
                  <a:pt x="183" y="49"/>
                </a:lnTo>
                <a:lnTo>
                  <a:pt x="175" y="56"/>
                </a:lnTo>
                <a:lnTo>
                  <a:pt x="167" y="71"/>
                </a:lnTo>
                <a:lnTo>
                  <a:pt x="159" y="78"/>
                </a:lnTo>
                <a:lnTo>
                  <a:pt x="151" y="92"/>
                </a:lnTo>
                <a:lnTo>
                  <a:pt x="151" y="106"/>
                </a:lnTo>
                <a:lnTo>
                  <a:pt x="151" y="120"/>
                </a:lnTo>
                <a:lnTo>
                  <a:pt x="159" y="141"/>
                </a:lnTo>
                <a:lnTo>
                  <a:pt x="159" y="155"/>
                </a:lnTo>
                <a:lnTo>
                  <a:pt x="159" y="177"/>
                </a:lnTo>
                <a:lnTo>
                  <a:pt x="151" y="191"/>
                </a:lnTo>
                <a:lnTo>
                  <a:pt x="143" y="212"/>
                </a:lnTo>
                <a:lnTo>
                  <a:pt x="127" y="226"/>
                </a:lnTo>
                <a:lnTo>
                  <a:pt x="103" y="254"/>
                </a:lnTo>
                <a:lnTo>
                  <a:pt x="87" y="275"/>
                </a:lnTo>
                <a:lnTo>
                  <a:pt x="72" y="290"/>
                </a:lnTo>
                <a:lnTo>
                  <a:pt x="64" y="297"/>
                </a:lnTo>
                <a:lnTo>
                  <a:pt x="40" y="332"/>
                </a:lnTo>
                <a:lnTo>
                  <a:pt x="24" y="353"/>
                </a:lnTo>
                <a:lnTo>
                  <a:pt x="16" y="367"/>
                </a:lnTo>
                <a:lnTo>
                  <a:pt x="8" y="388"/>
                </a:lnTo>
                <a:lnTo>
                  <a:pt x="0" y="417"/>
                </a:lnTo>
                <a:lnTo>
                  <a:pt x="8" y="431"/>
                </a:lnTo>
                <a:lnTo>
                  <a:pt x="8" y="445"/>
                </a:lnTo>
                <a:lnTo>
                  <a:pt x="16" y="452"/>
                </a:lnTo>
                <a:lnTo>
                  <a:pt x="24" y="466"/>
                </a:lnTo>
                <a:lnTo>
                  <a:pt x="32" y="494"/>
                </a:lnTo>
                <a:lnTo>
                  <a:pt x="32" y="537"/>
                </a:lnTo>
                <a:lnTo>
                  <a:pt x="32" y="586"/>
                </a:lnTo>
                <a:lnTo>
                  <a:pt x="24" y="614"/>
                </a:lnTo>
                <a:lnTo>
                  <a:pt x="24" y="628"/>
                </a:lnTo>
                <a:lnTo>
                  <a:pt x="16" y="657"/>
                </a:lnTo>
                <a:lnTo>
                  <a:pt x="16" y="685"/>
                </a:lnTo>
                <a:lnTo>
                  <a:pt x="24" y="713"/>
                </a:lnTo>
                <a:lnTo>
                  <a:pt x="32" y="741"/>
                </a:lnTo>
                <a:lnTo>
                  <a:pt x="48" y="770"/>
                </a:lnTo>
                <a:lnTo>
                  <a:pt x="64" y="798"/>
                </a:lnTo>
                <a:lnTo>
                  <a:pt x="87" y="826"/>
                </a:lnTo>
                <a:lnTo>
                  <a:pt x="103" y="840"/>
                </a:lnTo>
                <a:lnTo>
                  <a:pt x="119" y="854"/>
                </a:lnTo>
                <a:lnTo>
                  <a:pt x="143" y="876"/>
                </a:lnTo>
                <a:lnTo>
                  <a:pt x="175" y="897"/>
                </a:lnTo>
                <a:lnTo>
                  <a:pt x="215" y="911"/>
                </a:lnTo>
                <a:lnTo>
                  <a:pt x="246" y="918"/>
                </a:lnTo>
                <a:lnTo>
                  <a:pt x="278" y="918"/>
                </a:lnTo>
                <a:lnTo>
                  <a:pt x="318" y="918"/>
                </a:lnTo>
                <a:lnTo>
                  <a:pt x="358" y="911"/>
                </a:lnTo>
                <a:lnTo>
                  <a:pt x="381" y="904"/>
                </a:lnTo>
                <a:lnTo>
                  <a:pt x="405" y="897"/>
                </a:lnTo>
                <a:lnTo>
                  <a:pt x="453" y="890"/>
                </a:lnTo>
                <a:lnTo>
                  <a:pt x="485" y="890"/>
                </a:lnTo>
                <a:lnTo>
                  <a:pt x="532" y="890"/>
                </a:lnTo>
                <a:lnTo>
                  <a:pt x="580" y="897"/>
                </a:lnTo>
                <a:lnTo>
                  <a:pt x="636" y="911"/>
                </a:lnTo>
                <a:lnTo>
                  <a:pt x="675" y="925"/>
                </a:lnTo>
                <a:lnTo>
                  <a:pt x="723" y="946"/>
                </a:lnTo>
                <a:lnTo>
                  <a:pt x="755" y="960"/>
                </a:lnTo>
                <a:lnTo>
                  <a:pt x="787" y="975"/>
                </a:lnTo>
                <a:lnTo>
                  <a:pt x="826" y="996"/>
                </a:lnTo>
                <a:lnTo>
                  <a:pt x="866" y="1010"/>
                </a:lnTo>
                <a:lnTo>
                  <a:pt x="906" y="1024"/>
                </a:lnTo>
                <a:lnTo>
                  <a:pt x="930" y="1031"/>
                </a:lnTo>
                <a:lnTo>
                  <a:pt x="953" y="1031"/>
                </a:lnTo>
                <a:lnTo>
                  <a:pt x="961" y="1031"/>
                </a:lnTo>
                <a:lnTo>
                  <a:pt x="969" y="1024"/>
                </a:lnTo>
                <a:lnTo>
                  <a:pt x="977" y="1017"/>
                </a:lnTo>
                <a:lnTo>
                  <a:pt x="985" y="1003"/>
                </a:lnTo>
                <a:lnTo>
                  <a:pt x="985" y="975"/>
                </a:lnTo>
                <a:lnTo>
                  <a:pt x="977" y="946"/>
                </a:lnTo>
                <a:lnTo>
                  <a:pt x="969" y="925"/>
                </a:lnTo>
                <a:lnTo>
                  <a:pt x="961" y="911"/>
                </a:lnTo>
                <a:lnTo>
                  <a:pt x="953" y="904"/>
                </a:lnTo>
                <a:lnTo>
                  <a:pt x="953" y="890"/>
                </a:lnTo>
                <a:lnTo>
                  <a:pt x="953" y="869"/>
                </a:lnTo>
                <a:lnTo>
                  <a:pt x="961" y="847"/>
                </a:lnTo>
                <a:lnTo>
                  <a:pt x="969" y="826"/>
                </a:lnTo>
                <a:lnTo>
                  <a:pt x="985" y="805"/>
                </a:lnTo>
                <a:lnTo>
                  <a:pt x="1009" y="777"/>
                </a:lnTo>
                <a:lnTo>
                  <a:pt x="1041" y="741"/>
                </a:lnTo>
                <a:lnTo>
                  <a:pt x="1057" y="727"/>
                </a:lnTo>
                <a:lnTo>
                  <a:pt x="1073" y="713"/>
                </a:lnTo>
                <a:lnTo>
                  <a:pt x="1104" y="678"/>
                </a:lnTo>
                <a:lnTo>
                  <a:pt x="1120" y="657"/>
                </a:lnTo>
                <a:lnTo>
                  <a:pt x="1144" y="621"/>
                </a:lnTo>
                <a:lnTo>
                  <a:pt x="1152" y="593"/>
                </a:lnTo>
                <a:lnTo>
                  <a:pt x="1160" y="572"/>
                </a:lnTo>
                <a:lnTo>
                  <a:pt x="1160" y="558"/>
                </a:lnTo>
                <a:lnTo>
                  <a:pt x="1152" y="537"/>
                </a:lnTo>
                <a:lnTo>
                  <a:pt x="1144" y="523"/>
                </a:lnTo>
                <a:lnTo>
                  <a:pt x="1136" y="508"/>
                </a:lnTo>
                <a:lnTo>
                  <a:pt x="1104" y="466"/>
                </a:lnTo>
                <a:lnTo>
                  <a:pt x="1073" y="445"/>
                </a:lnTo>
                <a:lnTo>
                  <a:pt x="1025" y="424"/>
                </a:lnTo>
                <a:lnTo>
                  <a:pt x="1001" y="417"/>
                </a:lnTo>
                <a:lnTo>
                  <a:pt x="993" y="417"/>
                </a:lnTo>
                <a:lnTo>
                  <a:pt x="969" y="403"/>
                </a:lnTo>
                <a:lnTo>
                  <a:pt x="961" y="388"/>
                </a:lnTo>
                <a:lnTo>
                  <a:pt x="961" y="374"/>
                </a:lnTo>
                <a:lnTo>
                  <a:pt x="961" y="346"/>
                </a:lnTo>
                <a:lnTo>
                  <a:pt x="969" y="325"/>
                </a:lnTo>
                <a:lnTo>
                  <a:pt x="985" y="290"/>
                </a:lnTo>
                <a:lnTo>
                  <a:pt x="1009" y="254"/>
                </a:lnTo>
                <a:lnTo>
                  <a:pt x="1025" y="233"/>
                </a:lnTo>
                <a:lnTo>
                  <a:pt x="1041" y="212"/>
                </a:lnTo>
                <a:lnTo>
                  <a:pt x="1057" y="184"/>
                </a:lnTo>
                <a:lnTo>
                  <a:pt x="1073" y="155"/>
                </a:lnTo>
                <a:lnTo>
                  <a:pt x="1081" y="127"/>
                </a:lnTo>
                <a:lnTo>
                  <a:pt x="1081" y="113"/>
                </a:lnTo>
                <a:lnTo>
                  <a:pt x="1073" y="99"/>
                </a:lnTo>
                <a:lnTo>
                  <a:pt x="1049" y="85"/>
                </a:lnTo>
                <a:lnTo>
                  <a:pt x="1033" y="85"/>
                </a:lnTo>
                <a:lnTo>
                  <a:pt x="1017" y="85"/>
                </a:lnTo>
                <a:lnTo>
                  <a:pt x="1001" y="85"/>
                </a:lnTo>
                <a:lnTo>
                  <a:pt x="969" y="85"/>
                </a:lnTo>
                <a:lnTo>
                  <a:pt x="945" y="85"/>
                </a:lnTo>
                <a:lnTo>
                  <a:pt x="922" y="78"/>
                </a:lnTo>
                <a:lnTo>
                  <a:pt x="898" y="71"/>
                </a:lnTo>
                <a:lnTo>
                  <a:pt x="866" y="56"/>
                </a:lnTo>
                <a:lnTo>
                  <a:pt x="842" y="42"/>
                </a:lnTo>
                <a:lnTo>
                  <a:pt x="826" y="28"/>
                </a:lnTo>
                <a:lnTo>
                  <a:pt x="818" y="21"/>
                </a:lnTo>
                <a:lnTo>
                  <a:pt x="810" y="14"/>
                </a:lnTo>
                <a:lnTo>
                  <a:pt x="802" y="7"/>
                </a:lnTo>
                <a:lnTo>
                  <a:pt x="795" y="7"/>
                </a:lnTo>
                <a:lnTo>
                  <a:pt x="771" y="0"/>
                </a:lnTo>
                <a:lnTo>
                  <a:pt x="763" y="0"/>
                </a:lnTo>
                <a:lnTo>
                  <a:pt x="739" y="0"/>
                </a:lnTo>
                <a:lnTo>
                  <a:pt x="715" y="0"/>
                </a:lnTo>
                <a:lnTo>
                  <a:pt x="699" y="0"/>
                </a:lnTo>
                <a:lnTo>
                  <a:pt x="659" y="7"/>
                </a:lnTo>
                <a:lnTo>
                  <a:pt x="636" y="14"/>
                </a:lnTo>
                <a:lnTo>
                  <a:pt x="604" y="21"/>
                </a:lnTo>
                <a:lnTo>
                  <a:pt x="580" y="28"/>
                </a:lnTo>
                <a:lnTo>
                  <a:pt x="540" y="42"/>
                </a:lnTo>
                <a:lnTo>
                  <a:pt x="508" y="49"/>
                </a:lnTo>
                <a:lnTo>
                  <a:pt x="469" y="64"/>
                </a:lnTo>
                <a:lnTo>
                  <a:pt x="421" y="85"/>
                </a:lnTo>
                <a:lnTo>
                  <a:pt x="405" y="92"/>
                </a:lnTo>
                <a:lnTo>
                  <a:pt x="421" y="92"/>
                </a:lnTo>
              </a:path>
            </a:pathLst>
          </a:custGeom>
          <a:solidFill>
            <a:srgbClr val="FFFFFF"/>
          </a:soli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471" name="Shape 471"/>
          <p:cNvSpPr/>
          <p:nvPr/>
        </p:nvSpPr>
        <p:spPr>
          <a:xfrm>
            <a:off x="4256087" y="3611562"/>
            <a:ext cx="1855786" cy="1855786"/>
          </a:xfrm>
          <a:custGeom>
            <a:pathLst>
              <a:path extrusionOk="0" h="1038" w="1168">
                <a:moveTo>
                  <a:pt x="424" y="92"/>
                </a:moveTo>
                <a:lnTo>
                  <a:pt x="400" y="85"/>
                </a:lnTo>
                <a:lnTo>
                  <a:pt x="352" y="64"/>
                </a:lnTo>
                <a:lnTo>
                  <a:pt x="320" y="57"/>
                </a:lnTo>
                <a:lnTo>
                  <a:pt x="280" y="43"/>
                </a:lnTo>
                <a:lnTo>
                  <a:pt x="256" y="43"/>
                </a:lnTo>
                <a:lnTo>
                  <a:pt x="224" y="36"/>
                </a:lnTo>
                <a:lnTo>
                  <a:pt x="200" y="43"/>
                </a:lnTo>
                <a:lnTo>
                  <a:pt x="192" y="43"/>
                </a:lnTo>
                <a:lnTo>
                  <a:pt x="184" y="50"/>
                </a:lnTo>
                <a:lnTo>
                  <a:pt x="176" y="57"/>
                </a:lnTo>
                <a:lnTo>
                  <a:pt x="168" y="71"/>
                </a:lnTo>
                <a:lnTo>
                  <a:pt x="160" y="78"/>
                </a:lnTo>
                <a:lnTo>
                  <a:pt x="152" y="92"/>
                </a:lnTo>
                <a:lnTo>
                  <a:pt x="152" y="107"/>
                </a:lnTo>
                <a:lnTo>
                  <a:pt x="152" y="121"/>
                </a:lnTo>
                <a:lnTo>
                  <a:pt x="160" y="142"/>
                </a:lnTo>
                <a:lnTo>
                  <a:pt x="160" y="156"/>
                </a:lnTo>
                <a:lnTo>
                  <a:pt x="160" y="178"/>
                </a:lnTo>
                <a:lnTo>
                  <a:pt x="152" y="192"/>
                </a:lnTo>
                <a:lnTo>
                  <a:pt x="144" y="213"/>
                </a:lnTo>
                <a:lnTo>
                  <a:pt x="128" y="228"/>
                </a:lnTo>
                <a:lnTo>
                  <a:pt x="104" y="256"/>
                </a:lnTo>
                <a:lnTo>
                  <a:pt x="88" y="277"/>
                </a:lnTo>
                <a:lnTo>
                  <a:pt x="72" y="291"/>
                </a:lnTo>
                <a:lnTo>
                  <a:pt x="64" y="299"/>
                </a:lnTo>
                <a:lnTo>
                  <a:pt x="40" y="334"/>
                </a:lnTo>
                <a:lnTo>
                  <a:pt x="24" y="355"/>
                </a:lnTo>
                <a:lnTo>
                  <a:pt x="16" y="370"/>
                </a:lnTo>
                <a:lnTo>
                  <a:pt x="8" y="391"/>
                </a:lnTo>
                <a:lnTo>
                  <a:pt x="0" y="419"/>
                </a:lnTo>
                <a:lnTo>
                  <a:pt x="8" y="434"/>
                </a:lnTo>
                <a:lnTo>
                  <a:pt x="8" y="448"/>
                </a:lnTo>
                <a:lnTo>
                  <a:pt x="16" y="455"/>
                </a:lnTo>
                <a:lnTo>
                  <a:pt x="24" y="469"/>
                </a:lnTo>
                <a:lnTo>
                  <a:pt x="32" y="498"/>
                </a:lnTo>
                <a:lnTo>
                  <a:pt x="32" y="540"/>
                </a:lnTo>
                <a:lnTo>
                  <a:pt x="32" y="590"/>
                </a:lnTo>
                <a:lnTo>
                  <a:pt x="24" y="619"/>
                </a:lnTo>
                <a:lnTo>
                  <a:pt x="24" y="633"/>
                </a:lnTo>
                <a:lnTo>
                  <a:pt x="16" y="661"/>
                </a:lnTo>
                <a:lnTo>
                  <a:pt x="16" y="690"/>
                </a:lnTo>
                <a:lnTo>
                  <a:pt x="24" y="718"/>
                </a:lnTo>
                <a:lnTo>
                  <a:pt x="32" y="747"/>
                </a:lnTo>
                <a:lnTo>
                  <a:pt x="48" y="775"/>
                </a:lnTo>
                <a:lnTo>
                  <a:pt x="64" y="803"/>
                </a:lnTo>
                <a:lnTo>
                  <a:pt x="88" y="832"/>
                </a:lnTo>
                <a:lnTo>
                  <a:pt x="104" y="846"/>
                </a:lnTo>
                <a:lnTo>
                  <a:pt x="120" y="860"/>
                </a:lnTo>
                <a:lnTo>
                  <a:pt x="144" y="882"/>
                </a:lnTo>
                <a:lnTo>
                  <a:pt x="176" y="903"/>
                </a:lnTo>
                <a:lnTo>
                  <a:pt x="216" y="917"/>
                </a:lnTo>
                <a:lnTo>
                  <a:pt x="248" y="924"/>
                </a:lnTo>
                <a:lnTo>
                  <a:pt x="280" y="924"/>
                </a:lnTo>
                <a:lnTo>
                  <a:pt x="320" y="924"/>
                </a:lnTo>
                <a:lnTo>
                  <a:pt x="360" y="917"/>
                </a:lnTo>
                <a:lnTo>
                  <a:pt x="384" y="910"/>
                </a:lnTo>
                <a:lnTo>
                  <a:pt x="408" y="903"/>
                </a:lnTo>
                <a:lnTo>
                  <a:pt x="456" y="896"/>
                </a:lnTo>
                <a:lnTo>
                  <a:pt x="488" y="896"/>
                </a:lnTo>
                <a:lnTo>
                  <a:pt x="536" y="896"/>
                </a:lnTo>
                <a:lnTo>
                  <a:pt x="584" y="903"/>
                </a:lnTo>
                <a:lnTo>
                  <a:pt x="640" y="917"/>
                </a:lnTo>
                <a:lnTo>
                  <a:pt x="680" y="931"/>
                </a:lnTo>
                <a:lnTo>
                  <a:pt x="728" y="953"/>
                </a:lnTo>
                <a:lnTo>
                  <a:pt x="760" y="967"/>
                </a:lnTo>
                <a:lnTo>
                  <a:pt x="792" y="981"/>
                </a:lnTo>
                <a:lnTo>
                  <a:pt x="832" y="1002"/>
                </a:lnTo>
                <a:lnTo>
                  <a:pt x="872" y="1017"/>
                </a:lnTo>
                <a:lnTo>
                  <a:pt x="912" y="1031"/>
                </a:lnTo>
                <a:lnTo>
                  <a:pt x="936" y="1038"/>
                </a:lnTo>
                <a:lnTo>
                  <a:pt x="960" y="1038"/>
                </a:lnTo>
                <a:lnTo>
                  <a:pt x="968" y="1038"/>
                </a:lnTo>
                <a:lnTo>
                  <a:pt x="976" y="1031"/>
                </a:lnTo>
                <a:lnTo>
                  <a:pt x="984" y="1024"/>
                </a:lnTo>
                <a:lnTo>
                  <a:pt x="992" y="1010"/>
                </a:lnTo>
                <a:lnTo>
                  <a:pt x="992" y="981"/>
                </a:lnTo>
                <a:lnTo>
                  <a:pt x="984" y="953"/>
                </a:lnTo>
                <a:lnTo>
                  <a:pt x="976" y="931"/>
                </a:lnTo>
                <a:lnTo>
                  <a:pt x="968" y="917"/>
                </a:lnTo>
                <a:lnTo>
                  <a:pt x="960" y="910"/>
                </a:lnTo>
                <a:lnTo>
                  <a:pt x="960" y="896"/>
                </a:lnTo>
                <a:lnTo>
                  <a:pt x="960" y="874"/>
                </a:lnTo>
                <a:lnTo>
                  <a:pt x="968" y="853"/>
                </a:lnTo>
                <a:lnTo>
                  <a:pt x="976" y="832"/>
                </a:lnTo>
                <a:lnTo>
                  <a:pt x="992" y="810"/>
                </a:lnTo>
                <a:lnTo>
                  <a:pt x="1016" y="782"/>
                </a:lnTo>
                <a:lnTo>
                  <a:pt x="1048" y="747"/>
                </a:lnTo>
                <a:lnTo>
                  <a:pt x="1064" y="732"/>
                </a:lnTo>
                <a:lnTo>
                  <a:pt x="1080" y="718"/>
                </a:lnTo>
                <a:lnTo>
                  <a:pt x="1112" y="683"/>
                </a:lnTo>
                <a:lnTo>
                  <a:pt x="1128" y="661"/>
                </a:lnTo>
                <a:lnTo>
                  <a:pt x="1152" y="626"/>
                </a:lnTo>
                <a:lnTo>
                  <a:pt x="1160" y="597"/>
                </a:lnTo>
                <a:lnTo>
                  <a:pt x="1168" y="576"/>
                </a:lnTo>
                <a:lnTo>
                  <a:pt x="1168" y="562"/>
                </a:lnTo>
                <a:lnTo>
                  <a:pt x="1160" y="540"/>
                </a:lnTo>
                <a:lnTo>
                  <a:pt x="1152" y="526"/>
                </a:lnTo>
                <a:lnTo>
                  <a:pt x="1144" y="512"/>
                </a:lnTo>
                <a:lnTo>
                  <a:pt x="1112" y="469"/>
                </a:lnTo>
                <a:lnTo>
                  <a:pt x="1080" y="448"/>
                </a:lnTo>
                <a:lnTo>
                  <a:pt x="1032" y="427"/>
                </a:lnTo>
                <a:lnTo>
                  <a:pt x="1008" y="419"/>
                </a:lnTo>
                <a:lnTo>
                  <a:pt x="1000" y="419"/>
                </a:lnTo>
                <a:lnTo>
                  <a:pt x="976" y="405"/>
                </a:lnTo>
                <a:lnTo>
                  <a:pt x="968" y="391"/>
                </a:lnTo>
                <a:lnTo>
                  <a:pt x="968" y="377"/>
                </a:lnTo>
                <a:lnTo>
                  <a:pt x="968" y="348"/>
                </a:lnTo>
                <a:lnTo>
                  <a:pt x="976" y="327"/>
                </a:lnTo>
                <a:lnTo>
                  <a:pt x="992" y="291"/>
                </a:lnTo>
                <a:lnTo>
                  <a:pt x="1016" y="256"/>
                </a:lnTo>
                <a:lnTo>
                  <a:pt x="1032" y="235"/>
                </a:lnTo>
                <a:lnTo>
                  <a:pt x="1048" y="213"/>
                </a:lnTo>
                <a:lnTo>
                  <a:pt x="1064" y="185"/>
                </a:lnTo>
                <a:lnTo>
                  <a:pt x="1080" y="156"/>
                </a:lnTo>
                <a:lnTo>
                  <a:pt x="1088" y="128"/>
                </a:lnTo>
                <a:lnTo>
                  <a:pt x="1088" y="114"/>
                </a:lnTo>
                <a:lnTo>
                  <a:pt x="1080" y="100"/>
                </a:lnTo>
                <a:lnTo>
                  <a:pt x="1056" y="85"/>
                </a:lnTo>
                <a:lnTo>
                  <a:pt x="1040" y="85"/>
                </a:lnTo>
                <a:lnTo>
                  <a:pt x="1024" y="85"/>
                </a:lnTo>
                <a:lnTo>
                  <a:pt x="1008" y="85"/>
                </a:lnTo>
                <a:lnTo>
                  <a:pt x="976" y="85"/>
                </a:lnTo>
                <a:lnTo>
                  <a:pt x="952" y="85"/>
                </a:lnTo>
                <a:lnTo>
                  <a:pt x="928" y="78"/>
                </a:lnTo>
                <a:lnTo>
                  <a:pt x="904" y="71"/>
                </a:lnTo>
                <a:lnTo>
                  <a:pt x="872" y="57"/>
                </a:lnTo>
                <a:lnTo>
                  <a:pt x="848" y="43"/>
                </a:lnTo>
                <a:lnTo>
                  <a:pt x="832" y="28"/>
                </a:lnTo>
                <a:lnTo>
                  <a:pt x="824" y="21"/>
                </a:lnTo>
                <a:lnTo>
                  <a:pt x="816" y="14"/>
                </a:lnTo>
                <a:lnTo>
                  <a:pt x="808" y="7"/>
                </a:lnTo>
                <a:lnTo>
                  <a:pt x="800" y="7"/>
                </a:lnTo>
                <a:lnTo>
                  <a:pt x="776" y="0"/>
                </a:lnTo>
                <a:lnTo>
                  <a:pt x="768" y="0"/>
                </a:lnTo>
                <a:lnTo>
                  <a:pt x="744" y="0"/>
                </a:lnTo>
                <a:lnTo>
                  <a:pt x="720" y="0"/>
                </a:lnTo>
                <a:lnTo>
                  <a:pt x="704" y="0"/>
                </a:lnTo>
                <a:lnTo>
                  <a:pt x="664" y="7"/>
                </a:lnTo>
                <a:lnTo>
                  <a:pt x="640" y="14"/>
                </a:lnTo>
                <a:lnTo>
                  <a:pt x="608" y="21"/>
                </a:lnTo>
                <a:lnTo>
                  <a:pt x="584" y="28"/>
                </a:lnTo>
                <a:lnTo>
                  <a:pt x="544" y="43"/>
                </a:lnTo>
                <a:lnTo>
                  <a:pt x="512" y="50"/>
                </a:lnTo>
                <a:lnTo>
                  <a:pt x="472" y="64"/>
                </a:lnTo>
                <a:lnTo>
                  <a:pt x="424" y="85"/>
                </a:lnTo>
                <a:lnTo>
                  <a:pt x="408" y="92"/>
                </a:lnTo>
              </a:path>
            </a:pathLst>
          </a:custGeom>
          <a:solidFill>
            <a:schemeClr val="accent2"/>
          </a:soli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472" name="Shape 472"/>
          <p:cNvSpPr txBox="1"/>
          <p:nvPr/>
        </p:nvSpPr>
        <p:spPr>
          <a:xfrm>
            <a:off x="3900487" y="2430461"/>
            <a:ext cx="2501900" cy="647700"/>
          </a:xfrm>
          <a:prstGeom prst="rect">
            <a:avLst/>
          </a:prstGeom>
          <a:solidFill>
            <a:srgbClr val="FFFFFF"/>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473" name="Shape 473"/>
          <p:cNvSpPr txBox="1"/>
          <p:nvPr/>
        </p:nvSpPr>
        <p:spPr>
          <a:xfrm>
            <a:off x="3900487" y="2432050"/>
            <a:ext cx="2501900" cy="644524"/>
          </a:xfrm>
          <a:prstGeom prst="rect">
            <a:avLst/>
          </a:prstGeom>
          <a:solidFill>
            <a:schemeClr val="lt1"/>
          </a:solidFill>
          <a:ln cap="flat" cmpd="sng" w="25400">
            <a:solidFill>
              <a:schemeClr val="dk1"/>
            </a:solidFill>
            <a:prstDash val="solid"/>
            <a:miter/>
            <a:headEnd len="med" w="med" type="none"/>
            <a:tailEnd len="med" w="med" type="none"/>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474" name="Shape 474"/>
          <p:cNvSpPr txBox="1"/>
          <p:nvPr/>
        </p:nvSpPr>
        <p:spPr>
          <a:xfrm>
            <a:off x="3987800" y="2389186"/>
            <a:ext cx="1285874" cy="638174"/>
          </a:xfrm>
          <a:prstGeom prst="rect">
            <a:avLst/>
          </a:prstGeom>
          <a:noFill/>
          <a:ln>
            <a:noFill/>
          </a:ln>
        </p:spPr>
        <p:txBody>
          <a:bodyPr anchorCtr="0" anchor="t" bIns="44450" lIns="90475" rIns="90475" tIns="44450">
            <a:noAutofit/>
          </a:bodyPr>
          <a:lstStyle/>
          <a:p>
            <a:pPr indent="0" lvl="0" marL="0" marR="0" rtl="0" algn="l">
              <a:lnSpc>
                <a:spcPct val="100000"/>
              </a:lnSpc>
              <a:spcBef>
                <a:spcPts val="0"/>
              </a:spcBef>
              <a:spcAft>
                <a:spcPts val="0"/>
              </a:spcAft>
              <a:buClr>
                <a:schemeClr val="dk1"/>
              </a:buClr>
              <a:buSzPct val="25000"/>
              <a:buFont typeface="Helvetica Neue"/>
              <a:buNone/>
            </a:pPr>
            <a:r>
              <a:rPr b="1" i="0" lang="en-US" sz="1800" u="none" cap="none" strike="noStrike">
                <a:solidFill>
                  <a:schemeClr val="dk1"/>
                </a:solidFill>
                <a:latin typeface="Helvetica Neue"/>
                <a:ea typeface="Helvetica Neue"/>
                <a:cs typeface="Helvetica Neue"/>
                <a:sym typeface="Helvetica Neue"/>
              </a:rPr>
              <a:t>controlled</a:t>
            </a:r>
          </a:p>
          <a:p>
            <a:pPr indent="0" lvl="0" marL="0" marR="0" rtl="0" algn="l">
              <a:lnSpc>
                <a:spcPct val="100000"/>
              </a:lnSpc>
              <a:spcBef>
                <a:spcPts val="0"/>
              </a:spcBef>
              <a:spcAft>
                <a:spcPts val="0"/>
              </a:spcAft>
              <a:buNone/>
            </a:pPr>
            <a:r>
              <a:t/>
            </a:r>
            <a:endParaRPr b="1" i="0" sz="1800" u="none" cap="none" strike="noStrike">
              <a:solidFill>
                <a:schemeClr val="dk1"/>
              </a:solidFill>
              <a:latin typeface="Helvetica Neue"/>
              <a:ea typeface="Helvetica Neue"/>
              <a:cs typeface="Helvetica Neue"/>
              <a:sym typeface="Helvetica Neue"/>
            </a:endParaRPr>
          </a:p>
        </p:txBody>
      </p:sp>
      <p:sp>
        <p:nvSpPr>
          <p:cNvPr id="475" name="Shape 475"/>
          <p:cNvSpPr txBox="1"/>
          <p:nvPr/>
        </p:nvSpPr>
        <p:spPr>
          <a:xfrm>
            <a:off x="4013200" y="2630486"/>
            <a:ext cx="1133474" cy="363536"/>
          </a:xfrm>
          <a:prstGeom prst="rect">
            <a:avLst/>
          </a:prstGeom>
          <a:noFill/>
          <a:ln>
            <a:noFill/>
          </a:ln>
        </p:spPr>
        <p:txBody>
          <a:bodyPr anchorCtr="0" anchor="t" bIns="44450" lIns="90475" rIns="90475" tIns="44450">
            <a:noAutofit/>
          </a:bodyPr>
          <a:lstStyle/>
          <a:p>
            <a:pPr indent="0" lvl="0" marL="0" marR="0" rtl="0" algn="l">
              <a:lnSpc>
                <a:spcPct val="100000"/>
              </a:lnSpc>
              <a:spcBef>
                <a:spcPts val="0"/>
              </a:spcBef>
              <a:spcAft>
                <a:spcPts val="0"/>
              </a:spcAft>
              <a:buClr>
                <a:schemeClr val="dk1"/>
              </a:buClr>
              <a:buSzPct val="25000"/>
              <a:buFont typeface="Helvetica Neue"/>
              <a:buNone/>
            </a:pPr>
            <a:r>
              <a:rPr b="1" i="0" lang="en-US" sz="1800" u="none" cap="none" strike="noStrike">
                <a:solidFill>
                  <a:schemeClr val="dk1"/>
                </a:solidFill>
                <a:latin typeface="Helvetica Neue"/>
                <a:ea typeface="Helvetica Neue"/>
                <a:cs typeface="Helvetica Neue"/>
                <a:sym typeface="Helvetica Neue"/>
              </a:rPr>
              <a:t>interface</a:t>
            </a:r>
          </a:p>
        </p:txBody>
      </p:sp>
      <p:sp>
        <p:nvSpPr>
          <p:cNvPr id="476" name="Shape 476"/>
          <p:cNvSpPr txBox="1"/>
          <p:nvPr/>
        </p:nvSpPr>
        <p:spPr>
          <a:xfrm>
            <a:off x="4356100" y="4191000"/>
            <a:ext cx="1071561" cy="363536"/>
          </a:xfrm>
          <a:prstGeom prst="rect">
            <a:avLst/>
          </a:prstGeom>
          <a:noFill/>
          <a:ln>
            <a:noFill/>
          </a:ln>
        </p:spPr>
        <p:txBody>
          <a:bodyPr anchorCtr="0" anchor="t" bIns="44450" lIns="90475" rIns="90475" tIns="44450">
            <a:noAutofit/>
          </a:bodyPr>
          <a:lstStyle/>
          <a:p>
            <a:pPr indent="0" lvl="0" marL="0" marR="0" rtl="0" algn="l">
              <a:lnSpc>
                <a:spcPct val="100000"/>
              </a:lnSpc>
              <a:spcBef>
                <a:spcPts val="0"/>
              </a:spcBef>
              <a:spcAft>
                <a:spcPts val="0"/>
              </a:spcAft>
              <a:buClr>
                <a:schemeClr val="dk1"/>
              </a:buClr>
              <a:buSzPct val="25000"/>
              <a:buFont typeface="Helvetica Neue"/>
              <a:buNone/>
            </a:pPr>
            <a:r>
              <a:rPr b="1" i="0" lang="en-US" sz="1800" u="none" cap="none" strike="noStrike">
                <a:solidFill>
                  <a:schemeClr val="dk1"/>
                </a:solidFill>
                <a:latin typeface="Helvetica Neue"/>
                <a:ea typeface="Helvetica Neue"/>
                <a:cs typeface="Helvetica Neue"/>
                <a:sym typeface="Helvetica Neue"/>
              </a:rPr>
              <a:t>"secret"</a:t>
            </a:r>
          </a:p>
        </p:txBody>
      </p:sp>
      <p:sp>
        <p:nvSpPr>
          <p:cNvPr id="477" name="Shape 477"/>
          <p:cNvSpPr txBox="1"/>
          <p:nvPr/>
        </p:nvSpPr>
        <p:spPr>
          <a:xfrm>
            <a:off x="5259387" y="2076450"/>
            <a:ext cx="3441700" cy="2003425"/>
          </a:xfrm>
          <a:prstGeom prst="rect">
            <a:avLst/>
          </a:prstGeom>
          <a:solidFill>
            <a:srgbClr val="790015"/>
          </a:solidFill>
          <a:ln cap="flat" cmpd="sng" w="25400">
            <a:solidFill>
              <a:schemeClr val="dk1"/>
            </a:solidFill>
            <a:prstDash val="solid"/>
            <a:miter/>
            <a:headEnd len="med" w="med" type="none"/>
            <a:tailEnd len="med" w="med" type="none"/>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478" name="Shape 478"/>
          <p:cNvSpPr txBox="1"/>
          <p:nvPr/>
        </p:nvSpPr>
        <p:spPr>
          <a:xfrm>
            <a:off x="5334000" y="2133600"/>
            <a:ext cx="1428749" cy="638174"/>
          </a:xfrm>
          <a:prstGeom prst="rect">
            <a:avLst/>
          </a:prstGeom>
          <a:noFill/>
          <a:ln>
            <a:noFill/>
          </a:ln>
        </p:spPr>
        <p:txBody>
          <a:bodyPr anchorCtr="0" anchor="t" bIns="44450" lIns="90475" rIns="90475" tIns="44450">
            <a:noAutofit/>
          </a:bodyPr>
          <a:lstStyle/>
          <a:p>
            <a:pPr indent="0" lvl="0" marL="0" marR="0" rtl="0" algn="l">
              <a:lnSpc>
                <a:spcPct val="100000"/>
              </a:lnSpc>
              <a:spcBef>
                <a:spcPts val="0"/>
              </a:spcBef>
              <a:spcAft>
                <a:spcPts val="0"/>
              </a:spcAft>
              <a:buClr>
                <a:schemeClr val="dk1"/>
              </a:buClr>
              <a:buSzPct val="25000"/>
              <a:buFont typeface="Helvetica Neue"/>
              <a:buNone/>
            </a:pPr>
            <a:r>
              <a:rPr b="1" i="0" lang="en-US" sz="1800" u="none" cap="none" strike="noStrike">
                <a:solidFill>
                  <a:schemeClr val="dk1"/>
                </a:solidFill>
                <a:latin typeface="Helvetica Neue"/>
                <a:ea typeface="Helvetica Neue"/>
                <a:cs typeface="Helvetica Neue"/>
                <a:sym typeface="Helvetica Neue"/>
              </a:rPr>
              <a:t>•  algorithm</a:t>
            </a:r>
          </a:p>
          <a:p>
            <a:pPr indent="0" lvl="0" marL="0" marR="0" rtl="0" algn="l">
              <a:lnSpc>
                <a:spcPct val="100000"/>
              </a:lnSpc>
              <a:spcBef>
                <a:spcPts val="0"/>
              </a:spcBef>
              <a:spcAft>
                <a:spcPts val="0"/>
              </a:spcAft>
              <a:buNone/>
            </a:pPr>
            <a:r>
              <a:t/>
            </a:r>
            <a:endParaRPr b="1" i="0" sz="1800" u="none" cap="none" strike="noStrike">
              <a:solidFill>
                <a:schemeClr val="dk1"/>
              </a:solidFill>
              <a:latin typeface="Helvetica Neue"/>
              <a:ea typeface="Helvetica Neue"/>
              <a:cs typeface="Helvetica Neue"/>
              <a:sym typeface="Helvetica Neue"/>
            </a:endParaRPr>
          </a:p>
        </p:txBody>
      </p:sp>
      <p:sp>
        <p:nvSpPr>
          <p:cNvPr id="479" name="Shape 479"/>
          <p:cNvSpPr txBox="1"/>
          <p:nvPr/>
        </p:nvSpPr>
        <p:spPr>
          <a:xfrm>
            <a:off x="5334000" y="2362200"/>
            <a:ext cx="180975" cy="638174"/>
          </a:xfrm>
          <a:prstGeom prst="rect">
            <a:avLst/>
          </a:prstGeom>
          <a:noFill/>
          <a:ln>
            <a:noFill/>
          </a:ln>
        </p:spPr>
        <p:txBody>
          <a:bodyPr anchorCtr="0" anchor="t" bIns="44450" lIns="90475" rIns="90475" tIns="44450">
            <a:noAutofit/>
          </a:bodyPr>
          <a:lstStyle/>
          <a:p>
            <a:pPr indent="0" lvl="0" marL="0" marR="0" rtl="0" algn="l">
              <a:lnSpc>
                <a:spcPct val="100000"/>
              </a:lnSpc>
              <a:spcBef>
                <a:spcPts val="0"/>
              </a:spcBef>
              <a:spcAft>
                <a:spcPts val="0"/>
              </a:spcAft>
              <a:buClr>
                <a:schemeClr val="dk1"/>
              </a:buClr>
              <a:buFont typeface="Arial"/>
              <a:buNone/>
            </a:pPr>
            <a:r>
              <a:t/>
            </a:r>
            <a:endParaRPr b="1" i="0" sz="1800" u="none" cap="none" strike="noStrike">
              <a:solidFill>
                <a:schemeClr val="dk1"/>
              </a:solidFill>
              <a:latin typeface="Helvetica Neue"/>
              <a:ea typeface="Helvetica Neue"/>
              <a:cs typeface="Helvetica Neue"/>
              <a:sym typeface="Helvetica Neue"/>
            </a:endParaRPr>
          </a:p>
          <a:p>
            <a:pPr indent="0" lvl="0" marL="0" marR="0" rtl="0" algn="l">
              <a:lnSpc>
                <a:spcPct val="100000"/>
              </a:lnSpc>
              <a:spcBef>
                <a:spcPts val="0"/>
              </a:spcBef>
              <a:spcAft>
                <a:spcPts val="0"/>
              </a:spcAft>
              <a:buNone/>
            </a:pPr>
            <a:r>
              <a:t/>
            </a:r>
            <a:endParaRPr b="1" i="0" sz="1800" u="none" cap="none" strike="noStrike">
              <a:solidFill>
                <a:schemeClr val="dk1"/>
              </a:solidFill>
              <a:latin typeface="Helvetica Neue"/>
              <a:ea typeface="Helvetica Neue"/>
              <a:cs typeface="Helvetica Neue"/>
              <a:sym typeface="Helvetica Neue"/>
            </a:endParaRPr>
          </a:p>
        </p:txBody>
      </p:sp>
      <p:sp>
        <p:nvSpPr>
          <p:cNvPr id="480" name="Shape 480"/>
          <p:cNvSpPr txBox="1"/>
          <p:nvPr/>
        </p:nvSpPr>
        <p:spPr>
          <a:xfrm>
            <a:off x="5334000" y="2590800"/>
            <a:ext cx="1912936" cy="638174"/>
          </a:xfrm>
          <a:prstGeom prst="rect">
            <a:avLst/>
          </a:prstGeom>
          <a:noFill/>
          <a:ln>
            <a:noFill/>
          </a:ln>
        </p:spPr>
        <p:txBody>
          <a:bodyPr anchorCtr="0" anchor="t" bIns="44450" lIns="90475" rIns="90475" tIns="44450">
            <a:noAutofit/>
          </a:bodyPr>
          <a:lstStyle/>
          <a:p>
            <a:pPr indent="0" lvl="0" marL="0" marR="0" rtl="0" algn="l">
              <a:lnSpc>
                <a:spcPct val="100000"/>
              </a:lnSpc>
              <a:spcBef>
                <a:spcPts val="0"/>
              </a:spcBef>
              <a:spcAft>
                <a:spcPts val="0"/>
              </a:spcAft>
              <a:buClr>
                <a:schemeClr val="dk1"/>
              </a:buClr>
              <a:buSzPct val="25000"/>
              <a:buFont typeface="Helvetica Neue"/>
              <a:buNone/>
            </a:pPr>
            <a:r>
              <a:rPr b="1" i="0" lang="en-US" sz="1800" u="none" cap="none" strike="noStrike">
                <a:solidFill>
                  <a:schemeClr val="dk1"/>
                </a:solidFill>
                <a:latin typeface="Helvetica Neue"/>
                <a:ea typeface="Helvetica Neue"/>
                <a:cs typeface="Helvetica Neue"/>
                <a:sym typeface="Helvetica Neue"/>
              </a:rPr>
              <a:t>•  data structure</a:t>
            </a:r>
          </a:p>
          <a:p>
            <a:pPr indent="0" lvl="0" marL="0" marR="0" rtl="0" algn="l">
              <a:lnSpc>
                <a:spcPct val="100000"/>
              </a:lnSpc>
              <a:spcBef>
                <a:spcPts val="0"/>
              </a:spcBef>
              <a:spcAft>
                <a:spcPts val="0"/>
              </a:spcAft>
              <a:buNone/>
            </a:pPr>
            <a:r>
              <a:t/>
            </a:r>
            <a:endParaRPr b="1" i="0" sz="1800" u="none" cap="none" strike="noStrike">
              <a:solidFill>
                <a:schemeClr val="dk1"/>
              </a:solidFill>
              <a:latin typeface="Helvetica Neue"/>
              <a:ea typeface="Helvetica Neue"/>
              <a:cs typeface="Helvetica Neue"/>
              <a:sym typeface="Helvetica Neue"/>
            </a:endParaRPr>
          </a:p>
        </p:txBody>
      </p:sp>
      <p:sp>
        <p:nvSpPr>
          <p:cNvPr id="481" name="Shape 481"/>
          <p:cNvSpPr txBox="1"/>
          <p:nvPr/>
        </p:nvSpPr>
        <p:spPr>
          <a:xfrm>
            <a:off x="5334000" y="2819400"/>
            <a:ext cx="180975" cy="638174"/>
          </a:xfrm>
          <a:prstGeom prst="rect">
            <a:avLst/>
          </a:prstGeom>
          <a:noFill/>
          <a:ln>
            <a:noFill/>
          </a:ln>
        </p:spPr>
        <p:txBody>
          <a:bodyPr anchorCtr="0" anchor="t" bIns="44450" lIns="90475" rIns="90475" tIns="44450">
            <a:noAutofit/>
          </a:bodyPr>
          <a:lstStyle/>
          <a:p>
            <a:pPr indent="0" lvl="0" marL="0" marR="0" rtl="0" algn="l">
              <a:lnSpc>
                <a:spcPct val="100000"/>
              </a:lnSpc>
              <a:spcBef>
                <a:spcPts val="0"/>
              </a:spcBef>
              <a:spcAft>
                <a:spcPts val="0"/>
              </a:spcAft>
              <a:buClr>
                <a:schemeClr val="dk1"/>
              </a:buClr>
              <a:buFont typeface="Arial"/>
              <a:buNone/>
            </a:pPr>
            <a:r>
              <a:t/>
            </a:r>
            <a:endParaRPr b="1" i="0" sz="1800" u="none" cap="none" strike="noStrike">
              <a:solidFill>
                <a:schemeClr val="dk1"/>
              </a:solidFill>
              <a:latin typeface="Helvetica Neue"/>
              <a:ea typeface="Helvetica Neue"/>
              <a:cs typeface="Helvetica Neue"/>
              <a:sym typeface="Helvetica Neue"/>
            </a:endParaRPr>
          </a:p>
          <a:p>
            <a:pPr indent="0" lvl="0" marL="0" marR="0" rtl="0" algn="l">
              <a:lnSpc>
                <a:spcPct val="100000"/>
              </a:lnSpc>
              <a:spcBef>
                <a:spcPts val="0"/>
              </a:spcBef>
              <a:spcAft>
                <a:spcPts val="0"/>
              </a:spcAft>
              <a:buNone/>
            </a:pPr>
            <a:r>
              <a:t/>
            </a:r>
            <a:endParaRPr b="1" i="0" sz="1800" u="none" cap="none" strike="noStrike">
              <a:solidFill>
                <a:schemeClr val="dk1"/>
              </a:solidFill>
              <a:latin typeface="Helvetica Neue"/>
              <a:ea typeface="Helvetica Neue"/>
              <a:cs typeface="Helvetica Neue"/>
              <a:sym typeface="Helvetica Neue"/>
            </a:endParaRPr>
          </a:p>
        </p:txBody>
      </p:sp>
      <p:sp>
        <p:nvSpPr>
          <p:cNvPr id="482" name="Shape 482"/>
          <p:cNvSpPr txBox="1"/>
          <p:nvPr/>
        </p:nvSpPr>
        <p:spPr>
          <a:xfrm>
            <a:off x="5334000" y="3048000"/>
            <a:ext cx="3348037" cy="638174"/>
          </a:xfrm>
          <a:prstGeom prst="rect">
            <a:avLst/>
          </a:prstGeom>
          <a:noFill/>
          <a:ln>
            <a:noFill/>
          </a:ln>
        </p:spPr>
        <p:txBody>
          <a:bodyPr anchorCtr="0" anchor="t" bIns="44450" lIns="90475" rIns="90475" tIns="44450">
            <a:noAutofit/>
          </a:bodyPr>
          <a:lstStyle/>
          <a:p>
            <a:pPr indent="0" lvl="0" marL="0" marR="0" rtl="0" algn="l">
              <a:lnSpc>
                <a:spcPct val="100000"/>
              </a:lnSpc>
              <a:spcBef>
                <a:spcPts val="0"/>
              </a:spcBef>
              <a:spcAft>
                <a:spcPts val="0"/>
              </a:spcAft>
              <a:buClr>
                <a:schemeClr val="dk1"/>
              </a:buClr>
              <a:buSzPct val="25000"/>
              <a:buFont typeface="Helvetica Neue"/>
              <a:buNone/>
            </a:pPr>
            <a:r>
              <a:rPr b="1" i="0" lang="en-US" sz="1800" u="none" cap="none" strike="noStrike">
                <a:solidFill>
                  <a:schemeClr val="dk1"/>
                </a:solidFill>
                <a:latin typeface="Helvetica Neue"/>
                <a:ea typeface="Helvetica Neue"/>
                <a:cs typeface="Helvetica Neue"/>
                <a:sym typeface="Helvetica Neue"/>
              </a:rPr>
              <a:t>•  details of external interface</a:t>
            </a:r>
          </a:p>
          <a:p>
            <a:pPr indent="0" lvl="0" marL="0" marR="0" rtl="0" algn="l">
              <a:lnSpc>
                <a:spcPct val="100000"/>
              </a:lnSpc>
              <a:spcBef>
                <a:spcPts val="0"/>
              </a:spcBef>
              <a:spcAft>
                <a:spcPts val="0"/>
              </a:spcAft>
              <a:buNone/>
            </a:pPr>
            <a:r>
              <a:t/>
            </a:r>
            <a:endParaRPr b="1" i="0" sz="1800" u="none" cap="none" strike="noStrike">
              <a:solidFill>
                <a:schemeClr val="dk1"/>
              </a:solidFill>
              <a:latin typeface="Helvetica Neue"/>
              <a:ea typeface="Helvetica Neue"/>
              <a:cs typeface="Helvetica Neue"/>
              <a:sym typeface="Helvetica Neue"/>
            </a:endParaRPr>
          </a:p>
        </p:txBody>
      </p:sp>
      <p:sp>
        <p:nvSpPr>
          <p:cNvPr id="483" name="Shape 483"/>
          <p:cNvSpPr txBox="1"/>
          <p:nvPr/>
        </p:nvSpPr>
        <p:spPr>
          <a:xfrm>
            <a:off x="5334000" y="3276600"/>
            <a:ext cx="180975" cy="638174"/>
          </a:xfrm>
          <a:prstGeom prst="rect">
            <a:avLst/>
          </a:prstGeom>
          <a:noFill/>
          <a:ln>
            <a:noFill/>
          </a:ln>
        </p:spPr>
        <p:txBody>
          <a:bodyPr anchorCtr="0" anchor="t" bIns="44450" lIns="90475" rIns="90475" tIns="44450">
            <a:noAutofit/>
          </a:bodyPr>
          <a:lstStyle/>
          <a:p>
            <a:pPr indent="0" lvl="0" marL="0" marR="0" rtl="0" algn="l">
              <a:lnSpc>
                <a:spcPct val="100000"/>
              </a:lnSpc>
              <a:spcBef>
                <a:spcPts val="0"/>
              </a:spcBef>
              <a:spcAft>
                <a:spcPts val="0"/>
              </a:spcAft>
              <a:buClr>
                <a:schemeClr val="dk1"/>
              </a:buClr>
              <a:buFont typeface="Arial"/>
              <a:buNone/>
            </a:pPr>
            <a:r>
              <a:t/>
            </a:r>
            <a:endParaRPr b="1" i="0" sz="1800" u="none" cap="none" strike="noStrike">
              <a:solidFill>
                <a:schemeClr val="dk1"/>
              </a:solidFill>
              <a:latin typeface="Helvetica Neue"/>
              <a:ea typeface="Helvetica Neue"/>
              <a:cs typeface="Helvetica Neue"/>
              <a:sym typeface="Helvetica Neue"/>
            </a:endParaRPr>
          </a:p>
          <a:p>
            <a:pPr indent="0" lvl="0" marL="0" marR="0" rtl="0" algn="l">
              <a:lnSpc>
                <a:spcPct val="100000"/>
              </a:lnSpc>
              <a:spcBef>
                <a:spcPts val="0"/>
              </a:spcBef>
              <a:spcAft>
                <a:spcPts val="0"/>
              </a:spcAft>
              <a:buNone/>
            </a:pPr>
            <a:r>
              <a:t/>
            </a:r>
            <a:endParaRPr b="1" i="0" sz="1800" u="none" cap="none" strike="noStrike">
              <a:solidFill>
                <a:schemeClr val="dk1"/>
              </a:solidFill>
              <a:latin typeface="Helvetica Neue"/>
              <a:ea typeface="Helvetica Neue"/>
              <a:cs typeface="Helvetica Neue"/>
              <a:sym typeface="Helvetica Neue"/>
            </a:endParaRPr>
          </a:p>
        </p:txBody>
      </p:sp>
      <p:sp>
        <p:nvSpPr>
          <p:cNvPr id="484" name="Shape 484"/>
          <p:cNvSpPr txBox="1"/>
          <p:nvPr/>
        </p:nvSpPr>
        <p:spPr>
          <a:xfrm>
            <a:off x="5334000" y="3505200"/>
            <a:ext cx="3208336" cy="363536"/>
          </a:xfrm>
          <a:prstGeom prst="rect">
            <a:avLst/>
          </a:prstGeom>
          <a:noFill/>
          <a:ln>
            <a:noFill/>
          </a:ln>
        </p:spPr>
        <p:txBody>
          <a:bodyPr anchorCtr="0" anchor="t" bIns="44450" lIns="90475" rIns="90475" tIns="44450">
            <a:noAutofit/>
          </a:bodyPr>
          <a:lstStyle/>
          <a:p>
            <a:pPr indent="0" lvl="0" marL="0" marR="0" rtl="0" algn="l">
              <a:lnSpc>
                <a:spcPct val="100000"/>
              </a:lnSpc>
              <a:spcBef>
                <a:spcPts val="0"/>
              </a:spcBef>
              <a:spcAft>
                <a:spcPts val="0"/>
              </a:spcAft>
              <a:buClr>
                <a:schemeClr val="dk1"/>
              </a:buClr>
              <a:buSzPct val="25000"/>
              <a:buFont typeface="Helvetica Neue"/>
              <a:buNone/>
            </a:pPr>
            <a:r>
              <a:rPr b="1" i="0" lang="en-US" sz="1800" u="none" cap="none" strike="noStrike">
                <a:solidFill>
                  <a:schemeClr val="dk1"/>
                </a:solidFill>
                <a:latin typeface="Helvetica Neue"/>
                <a:ea typeface="Helvetica Neue"/>
                <a:cs typeface="Helvetica Neue"/>
                <a:sym typeface="Helvetica Neue"/>
              </a:rPr>
              <a:t>•  resource allocation policy</a:t>
            </a:r>
          </a:p>
        </p:txBody>
      </p:sp>
      <p:sp>
        <p:nvSpPr>
          <p:cNvPr id="485" name="Shape 485"/>
          <p:cNvSpPr txBox="1"/>
          <p:nvPr/>
        </p:nvSpPr>
        <p:spPr>
          <a:xfrm>
            <a:off x="2020886" y="1947861"/>
            <a:ext cx="838199" cy="787400"/>
          </a:xfrm>
          <a:prstGeom prst="rect">
            <a:avLst/>
          </a:prstGeom>
          <a:solidFill>
            <a:srgbClr val="3C0023"/>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486" name="Shape 486"/>
          <p:cNvSpPr txBox="1"/>
          <p:nvPr/>
        </p:nvSpPr>
        <p:spPr>
          <a:xfrm>
            <a:off x="2020886" y="1949450"/>
            <a:ext cx="838199" cy="784224"/>
          </a:xfrm>
          <a:prstGeom prst="rect">
            <a:avLst/>
          </a:prstGeom>
          <a:noFill/>
          <a:ln cap="flat" cmpd="sng" w="25400">
            <a:solidFill>
              <a:srgbClr val="000000"/>
            </a:solidFill>
            <a:prstDash val="solid"/>
            <a:miter/>
            <a:headEnd len="med" w="med" type="none"/>
            <a:tailEnd len="med" w="med" type="none"/>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487" name="Shape 487"/>
          <p:cNvSpPr txBox="1"/>
          <p:nvPr/>
        </p:nvSpPr>
        <p:spPr>
          <a:xfrm>
            <a:off x="2300286" y="2239961"/>
            <a:ext cx="850899" cy="788986"/>
          </a:xfrm>
          <a:prstGeom prst="rect">
            <a:avLst/>
          </a:prstGeom>
          <a:solidFill>
            <a:srgbClr val="6E0043"/>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488" name="Shape 488"/>
          <p:cNvSpPr txBox="1"/>
          <p:nvPr/>
        </p:nvSpPr>
        <p:spPr>
          <a:xfrm>
            <a:off x="2300286" y="2243136"/>
            <a:ext cx="850899" cy="782637"/>
          </a:xfrm>
          <a:prstGeom prst="rect">
            <a:avLst/>
          </a:prstGeom>
          <a:noFill/>
          <a:ln cap="flat" cmpd="sng" w="25400">
            <a:solidFill>
              <a:srgbClr val="000000"/>
            </a:solidFill>
            <a:prstDash val="solid"/>
            <a:miter/>
            <a:headEnd len="med" w="med" type="none"/>
            <a:tailEnd len="med" w="med" type="none"/>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489" name="Shape 489"/>
          <p:cNvSpPr txBox="1"/>
          <p:nvPr/>
        </p:nvSpPr>
        <p:spPr>
          <a:xfrm>
            <a:off x="1881186" y="2633661"/>
            <a:ext cx="838199" cy="787400"/>
          </a:xfrm>
          <a:prstGeom prst="rect">
            <a:avLst/>
          </a:prstGeom>
          <a:solidFill>
            <a:srgbClr val="B50069"/>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490" name="Shape 490"/>
          <p:cNvSpPr txBox="1"/>
          <p:nvPr/>
        </p:nvSpPr>
        <p:spPr>
          <a:xfrm>
            <a:off x="1881186" y="2635250"/>
            <a:ext cx="838199" cy="784224"/>
          </a:xfrm>
          <a:prstGeom prst="rect">
            <a:avLst/>
          </a:prstGeom>
          <a:noFill/>
          <a:ln cap="flat" cmpd="sng" w="25400">
            <a:solidFill>
              <a:srgbClr val="000000"/>
            </a:solidFill>
            <a:prstDash val="solid"/>
            <a:miter/>
            <a:headEnd len="med" w="med" type="none"/>
            <a:tailEnd len="med" w="med" type="none"/>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491" name="Shape 491"/>
          <p:cNvSpPr txBox="1"/>
          <p:nvPr/>
        </p:nvSpPr>
        <p:spPr>
          <a:xfrm>
            <a:off x="2452686" y="3205161"/>
            <a:ext cx="838199" cy="787400"/>
          </a:xfrm>
          <a:prstGeom prst="rect">
            <a:avLst/>
          </a:prstGeom>
          <a:solidFill>
            <a:srgbClr val="D9319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492" name="Shape 492"/>
          <p:cNvSpPr txBox="1"/>
          <p:nvPr/>
        </p:nvSpPr>
        <p:spPr>
          <a:xfrm>
            <a:off x="2452686" y="3206750"/>
            <a:ext cx="838199" cy="784224"/>
          </a:xfrm>
          <a:prstGeom prst="rect">
            <a:avLst/>
          </a:prstGeom>
          <a:noFill/>
          <a:ln cap="flat" cmpd="sng" w="25400">
            <a:solidFill>
              <a:srgbClr val="000000"/>
            </a:solidFill>
            <a:prstDash val="solid"/>
            <a:miter/>
            <a:headEnd len="med" w="med" type="none"/>
            <a:tailEnd len="med" w="med" type="none"/>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493" name="Shape 493"/>
          <p:cNvSpPr txBox="1"/>
          <p:nvPr/>
        </p:nvSpPr>
        <p:spPr>
          <a:xfrm>
            <a:off x="2133600" y="3987800"/>
            <a:ext cx="1146174" cy="454024"/>
          </a:xfrm>
          <a:prstGeom prst="rect">
            <a:avLst/>
          </a:prstGeom>
          <a:noFill/>
          <a:ln>
            <a:noFill/>
          </a:ln>
        </p:spPr>
        <p:txBody>
          <a:bodyPr anchorCtr="0" anchor="t" bIns="44450" lIns="90475" rIns="90475" tIns="44450">
            <a:noAutofit/>
          </a:bodyPr>
          <a:lstStyle/>
          <a:p>
            <a:pPr indent="0" lvl="0" marL="0" marR="0" rtl="0" algn="l">
              <a:lnSpc>
                <a:spcPct val="100000"/>
              </a:lnSpc>
              <a:spcBef>
                <a:spcPts val="0"/>
              </a:spcBef>
              <a:spcAft>
                <a:spcPts val="0"/>
              </a:spcAft>
              <a:buClr>
                <a:schemeClr val="dk1"/>
              </a:buClr>
              <a:buSzPct val="25000"/>
              <a:buFont typeface="Helvetica Neue"/>
              <a:buNone/>
            </a:pPr>
            <a:r>
              <a:rPr b="1" i="0" lang="en-US" sz="2400" u="none" cap="none" strike="noStrike">
                <a:solidFill>
                  <a:schemeClr val="dk1"/>
                </a:solidFill>
                <a:latin typeface="Helvetica Neue"/>
                <a:ea typeface="Helvetica Neue"/>
                <a:cs typeface="Helvetica Neue"/>
                <a:sym typeface="Helvetica Neue"/>
              </a:rPr>
              <a:t>clients</a:t>
            </a:r>
          </a:p>
        </p:txBody>
      </p:sp>
      <p:sp>
        <p:nvSpPr>
          <p:cNvPr id="494" name="Shape 494"/>
          <p:cNvSpPr txBox="1"/>
          <p:nvPr/>
        </p:nvSpPr>
        <p:spPr>
          <a:xfrm>
            <a:off x="2247900" y="5729287"/>
            <a:ext cx="3014662" cy="363536"/>
          </a:xfrm>
          <a:prstGeom prst="rect">
            <a:avLst/>
          </a:prstGeom>
          <a:noFill/>
          <a:ln>
            <a:noFill/>
          </a:ln>
        </p:spPr>
        <p:txBody>
          <a:bodyPr anchorCtr="0" anchor="t" bIns="44450" lIns="90475" rIns="90475" tIns="44450">
            <a:noAutofit/>
          </a:bodyPr>
          <a:lstStyle/>
          <a:p>
            <a:pPr indent="0" lvl="0" marL="0" marR="0" rtl="0" algn="l">
              <a:lnSpc>
                <a:spcPct val="100000"/>
              </a:lnSpc>
              <a:spcBef>
                <a:spcPts val="0"/>
              </a:spcBef>
              <a:spcAft>
                <a:spcPts val="0"/>
              </a:spcAft>
              <a:buClr>
                <a:schemeClr val="dk1"/>
              </a:buClr>
              <a:buSzPct val="25000"/>
              <a:buFont typeface="Helvetica Neue"/>
              <a:buNone/>
            </a:pPr>
            <a:r>
              <a:rPr b="1" i="1" lang="en-US" sz="1800" u="none" cap="none" strike="noStrike">
                <a:solidFill>
                  <a:schemeClr val="dk1"/>
                </a:solidFill>
                <a:latin typeface="Helvetica Neue"/>
                <a:ea typeface="Helvetica Neue"/>
                <a:cs typeface="Helvetica Neue"/>
                <a:sym typeface="Helvetica Neue"/>
              </a:rPr>
              <a:t>a specific design decision</a:t>
            </a:r>
          </a:p>
        </p:txBody>
      </p:sp>
      <p:cxnSp>
        <p:nvCxnSpPr>
          <p:cNvPr id="495" name="Shape 495"/>
          <p:cNvCxnSpPr/>
          <p:nvPr/>
        </p:nvCxnSpPr>
        <p:spPr>
          <a:xfrm flipH="1">
            <a:off x="4268787" y="4667250"/>
            <a:ext cx="787400" cy="1114425"/>
          </a:xfrm>
          <a:prstGeom prst="straightConnector1">
            <a:avLst/>
          </a:prstGeom>
          <a:noFill/>
          <a:ln cap="flat" cmpd="sng" w="25400">
            <a:solidFill>
              <a:schemeClr val="dk1"/>
            </a:solidFill>
            <a:prstDash val="solid"/>
            <a:miter/>
            <a:headEnd len="med" w="med" type="none"/>
            <a:tailEnd len="med" w="med" type="none"/>
          </a:ln>
        </p:spPr>
      </p:cxnSp>
      <p:cxnSp>
        <p:nvCxnSpPr>
          <p:cNvPr id="496" name="Shape 496"/>
          <p:cNvCxnSpPr/>
          <p:nvPr/>
        </p:nvCxnSpPr>
        <p:spPr>
          <a:xfrm>
            <a:off x="3316287" y="2624136"/>
            <a:ext cx="711200" cy="44450"/>
          </a:xfrm>
          <a:prstGeom prst="straightConnector1">
            <a:avLst/>
          </a:prstGeom>
          <a:noFill/>
          <a:ln cap="flat" cmpd="sng" w="50800">
            <a:solidFill>
              <a:schemeClr val="dk1"/>
            </a:solidFill>
            <a:prstDash val="solid"/>
            <a:miter/>
            <a:headEnd len="med" w="med" type="none"/>
            <a:tailEnd len="lg" w="lg" type="triangle"/>
          </a:ln>
        </p:spPr>
      </p:cxnSp>
      <p:cxnSp>
        <p:nvCxnSpPr>
          <p:cNvPr id="497" name="Shape 497"/>
          <p:cNvCxnSpPr/>
          <p:nvPr/>
        </p:nvCxnSpPr>
        <p:spPr>
          <a:xfrm>
            <a:off x="2947986" y="2179636"/>
            <a:ext cx="990599" cy="311149"/>
          </a:xfrm>
          <a:prstGeom prst="straightConnector1">
            <a:avLst/>
          </a:prstGeom>
          <a:noFill/>
          <a:ln cap="flat" cmpd="sng" w="50800">
            <a:solidFill>
              <a:schemeClr val="dk1"/>
            </a:solidFill>
            <a:prstDash val="solid"/>
            <a:miter/>
            <a:headEnd len="med" w="med" type="none"/>
            <a:tailEnd len="lg" w="lg" type="triangle"/>
          </a:ln>
        </p:spPr>
      </p:cxnSp>
      <p:cxnSp>
        <p:nvCxnSpPr>
          <p:cNvPr id="498" name="Shape 498"/>
          <p:cNvCxnSpPr/>
          <p:nvPr/>
        </p:nvCxnSpPr>
        <p:spPr>
          <a:xfrm flipH="1" rot="10800000">
            <a:off x="2833686" y="2849561"/>
            <a:ext cx="1117599" cy="114300"/>
          </a:xfrm>
          <a:prstGeom prst="straightConnector1">
            <a:avLst/>
          </a:prstGeom>
          <a:noFill/>
          <a:ln cap="flat" cmpd="sng" w="50800">
            <a:solidFill>
              <a:schemeClr val="dk1"/>
            </a:solidFill>
            <a:prstDash val="solid"/>
            <a:miter/>
            <a:headEnd len="med" w="med" type="none"/>
            <a:tailEnd len="lg" w="lg" type="triangle"/>
          </a:ln>
        </p:spPr>
      </p:cxnSp>
      <p:cxnSp>
        <p:nvCxnSpPr>
          <p:cNvPr id="499" name="Shape 499"/>
          <p:cNvCxnSpPr/>
          <p:nvPr/>
        </p:nvCxnSpPr>
        <p:spPr>
          <a:xfrm flipH="1" rot="10800000">
            <a:off x="3379787" y="2976562"/>
            <a:ext cx="558799" cy="457200"/>
          </a:xfrm>
          <a:prstGeom prst="straightConnector1">
            <a:avLst/>
          </a:prstGeom>
          <a:noFill/>
          <a:ln cap="flat" cmpd="sng" w="50800">
            <a:solidFill>
              <a:schemeClr val="dk1"/>
            </a:solidFill>
            <a:prstDash val="solid"/>
            <a:miter/>
            <a:headEnd len="med" w="med" type="none"/>
            <a:tailEnd len="lg" w="lg" type="triangle"/>
          </a:ln>
        </p:spPr>
      </p:cxnSp>
    </p:spTree>
  </p:cSld>
  <p:clrMapOvr>
    <a:masterClrMapping/>
  </p:clrMapOvr>
  <p:transition spd="slow">
    <p:cut/>
  </p:transition>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503" name="Shape 503"/>
        <p:cNvGrpSpPr/>
        <p:nvPr/>
      </p:nvGrpSpPr>
      <p:grpSpPr>
        <a:xfrm>
          <a:off x="0" y="0"/>
          <a:ext cx="0" cy="0"/>
          <a:chOff x="0" y="0"/>
          <a:chExt cx="0" cy="0"/>
        </a:xfrm>
      </p:grpSpPr>
      <p:sp>
        <p:nvSpPr>
          <p:cNvPr id="504" name="Shape 504"/>
          <p:cNvSpPr txBox="1"/>
          <p:nvPr/>
        </p:nvSpPr>
        <p:spPr>
          <a:xfrm>
            <a:off x="1219200" y="6248400"/>
            <a:ext cx="5486399"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1"/>
              </a:buClr>
              <a:buSzPct val="25000"/>
              <a:buFont typeface="Helvetica Neue"/>
              <a:buNone/>
            </a:pPr>
            <a:r>
              <a:rPr b="0" i="0" lang="en-US" sz="1000" u="none" cap="none" strike="noStrike">
                <a:solidFill>
                  <a:schemeClr val="dk1"/>
                </a:solidFill>
                <a:latin typeface="Helvetica Neue"/>
                <a:ea typeface="Helvetica Neue"/>
                <a:cs typeface="Helvetica Neue"/>
                <a:sym typeface="Helvetica Neue"/>
              </a:rPr>
              <a:t>These slides are designed to accompany </a:t>
            </a:r>
            <a:r>
              <a:rPr b="0" i="1" lang="en-US" sz="1000" u="none" cap="none" strike="noStrike">
                <a:solidFill>
                  <a:schemeClr val="dk1"/>
                </a:solidFill>
                <a:latin typeface="Helvetica Neue"/>
                <a:ea typeface="Helvetica Neue"/>
                <a:cs typeface="Helvetica Neue"/>
                <a:sym typeface="Helvetica Neue"/>
              </a:rPr>
              <a:t>Software Engineering: A Practitioner’s Approach, 8/e </a:t>
            </a:r>
            <a:r>
              <a:rPr b="0" i="0" lang="en-US" sz="1000" u="none" cap="none" strike="noStrike">
                <a:solidFill>
                  <a:schemeClr val="dk1"/>
                </a:solidFill>
                <a:latin typeface="Helvetica Neue"/>
                <a:ea typeface="Helvetica Neue"/>
                <a:cs typeface="Helvetica Neue"/>
                <a:sym typeface="Helvetica Neue"/>
              </a:rPr>
              <a:t>(McGraw-Hill, 2014) Slides copyright 2014 by Roger Pressman. </a:t>
            </a:r>
          </a:p>
        </p:txBody>
      </p:sp>
      <p:sp>
        <p:nvSpPr>
          <p:cNvPr id="505" name="Shape 505"/>
          <p:cNvSpPr txBox="1"/>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
        <p:nvSpPr>
          <p:cNvPr id="506" name="Shape 506"/>
          <p:cNvSpPr txBox="1"/>
          <p:nvPr>
            <p:ph type="title"/>
          </p:nvPr>
        </p:nvSpPr>
        <p:spPr>
          <a:xfrm>
            <a:off x="1143000" y="1066800"/>
            <a:ext cx="6476999" cy="646112"/>
          </a:xfrm>
          <a:prstGeom prst="rect">
            <a:avLst/>
          </a:prstGeom>
          <a:noFill/>
          <a:ln>
            <a:noFill/>
          </a:ln>
        </p:spPr>
        <p:txBody>
          <a:bodyPr anchorCtr="0" anchor="ctr" bIns="44450" lIns="90475" rIns="90475" tIns="44450">
            <a:noAutofit/>
          </a:bodyPr>
          <a:lstStyle/>
          <a:p>
            <a:pPr indent="0" lvl="0" marL="0" marR="0" rtl="0" algn="l">
              <a:lnSpc>
                <a:spcPct val="100000"/>
              </a:lnSpc>
              <a:spcBef>
                <a:spcPts val="0"/>
              </a:spcBef>
              <a:spcAft>
                <a:spcPts val="0"/>
              </a:spcAft>
              <a:buClr>
                <a:schemeClr val="dk2"/>
              </a:buClr>
              <a:buSzPct val="25000"/>
              <a:buFont typeface="Helvetica Neue"/>
              <a:buNone/>
            </a:pPr>
            <a:r>
              <a:rPr b="0" i="0" lang="en-US" sz="4000" u="none" cap="none" strike="noStrike">
                <a:solidFill>
                  <a:schemeClr val="dk2"/>
                </a:solidFill>
                <a:latin typeface="Helvetica Neue"/>
                <a:ea typeface="Helvetica Neue"/>
                <a:cs typeface="Helvetica Neue"/>
                <a:sym typeface="Helvetica Neue"/>
              </a:rPr>
              <a:t>Why Information Hiding?</a:t>
            </a:r>
          </a:p>
        </p:txBody>
      </p:sp>
      <p:sp>
        <p:nvSpPr>
          <p:cNvPr id="507" name="Shape 507"/>
          <p:cNvSpPr txBox="1"/>
          <p:nvPr>
            <p:ph idx="1" type="body"/>
          </p:nvPr>
        </p:nvSpPr>
        <p:spPr>
          <a:xfrm>
            <a:off x="1828800" y="1905000"/>
            <a:ext cx="6286499" cy="3962399"/>
          </a:xfrm>
          <a:prstGeom prst="rect">
            <a:avLst/>
          </a:prstGeom>
          <a:noFill/>
          <a:ln>
            <a:noFill/>
          </a:ln>
        </p:spPr>
        <p:txBody>
          <a:bodyPr anchorCtr="0" anchor="t" bIns="44450" lIns="90475" rIns="90475" tIns="44450">
            <a:noAutofit/>
          </a:bodyPr>
          <a:lstStyle/>
          <a:p>
            <a:pPr indent="-342900" lvl="0" marL="342900" marR="0" rtl="0" algn="l">
              <a:lnSpc>
                <a:spcPct val="100000"/>
              </a:lnSpc>
              <a:spcBef>
                <a:spcPts val="0"/>
              </a:spcBef>
              <a:spcAft>
                <a:spcPts val="0"/>
              </a:spcAft>
              <a:buClr>
                <a:schemeClr val="folHlink"/>
              </a:buClr>
              <a:buSzPct val="75000"/>
              <a:buFont typeface="Noto Symbol"/>
              <a:buChar char="■"/>
            </a:pPr>
            <a:r>
              <a:rPr b="0" i="0" lang="en-US" sz="2400" u="none" cap="none" strike="noStrike">
                <a:solidFill>
                  <a:schemeClr val="dk1"/>
                </a:solidFill>
                <a:latin typeface="Helvetica Neue"/>
                <a:ea typeface="Helvetica Neue"/>
                <a:cs typeface="Helvetica Neue"/>
                <a:sym typeface="Helvetica Neue"/>
              </a:rPr>
              <a:t>reduces the likelihood of “side effects”</a:t>
            </a:r>
          </a:p>
          <a:p>
            <a:pPr indent="-342900" lvl="0" marL="342900" marR="0" rtl="0" algn="l">
              <a:lnSpc>
                <a:spcPct val="100000"/>
              </a:lnSpc>
              <a:spcBef>
                <a:spcPts val="480"/>
              </a:spcBef>
              <a:spcAft>
                <a:spcPts val="0"/>
              </a:spcAft>
              <a:buClr>
                <a:schemeClr val="folHlink"/>
              </a:buClr>
              <a:buSzPct val="75000"/>
              <a:buFont typeface="Noto Symbol"/>
              <a:buChar char="■"/>
            </a:pPr>
            <a:r>
              <a:rPr b="0" i="0" lang="en-US" sz="2400" u="none" cap="none" strike="noStrike">
                <a:solidFill>
                  <a:schemeClr val="dk1"/>
                </a:solidFill>
                <a:latin typeface="Helvetica Neue"/>
                <a:ea typeface="Helvetica Neue"/>
                <a:cs typeface="Helvetica Neue"/>
                <a:sym typeface="Helvetica Neue"/>
              </a:rPr>
              <a:t>limits the global impact of local design decisions</a:t>
            </a:r>
          </a:p>
          <a:p>
            <a:pPr indent="-342900" lvl="0" marL="342900" marR="0" rtl="0" algn="l">
              <a:lnSpc>
                <a:spcPct val="100000"/>
              </a:lnSpc>
              <a:spcBef>
                <a:spcPts val="480"/>
              </a:spcBef>
              <a:spcAft>
                <a:spcPts val="0"/>
              </a:spcAft>
              <a:buClr>
                <a:schemeClr val="folHlink"/>
              </a:buClr>
              <a:buSzPct val="75000"/>
              <a:buFont typeface="Noto Symbol"/>
              <a:buChar char="■"/>
            </a:pPr>
            <a:r>
              <a:rPr b="0" i="0" lang="en-US" sz="2400" u="none" cap="none" strike="noStrike">
                <a:solidFill>
                  <a:schemeClr val="dk1"/>
                </a:solidFill>
                <a:latin typeface="Helvetica Neue"/>
                <a:ea typeface="Helvetica Neue"/>
                <a:cs typeface="Helvetica Neue"/>
                <a:sym typeface="Helvetica Neue"/>
              </a:rPr>
              <a:t>emphasizes communication through controlled interfaces</a:t>
            </a:r>
          </a:p>
          <a:p>
            <a:pPr indent="-342900" lvl="0" marL="342900" marR="0" rtl="0" algn="l">
              <a:lnSpc>
                <a:spcPct val="100000"/>
              </a:lnSpc>
              <a:spcBef>
                <a:spcPts val="480"/>
              </a:spcBef>
              <a:spcAft>
                <a:spcPts val="0"/>
              </a:spcAft>
              <a:buClr>
                <a:schemeClr val="folHlink"/>
              </a:buClr>
              <a:buSzPct val="75000"/>
              <a:buFont typeface="Noto Symbol"/>
              <a:buChar char="■"/>
            </a:pPr>
            <a:r>
              <a:rPr b="0" i="0" lang="en-US" sz="2400" u="none" cap="none" strike="noStrike">
                <a:solidFill>
                  <a:schemeClr val="dk1"/>
                </a:solidFill>
                <a:latin typeface="Helvetica Neue"/>
                <a:ea typeface="Helvetica Neue"/>
                <a:cs typeface="Helvetica Neue"/>
                <a:sym typeface="Helvetica Neue"/>
              </a:rPr>
              <a:t>discourages the use of global data</a:t>
            </a:r>
          </a:p>
          <a:p>
            <a:pPr indent="-342900" lvl="0" marL="342900" marR="0" rtl="0" algn="l">
              <a:lnSpc>
                <a:spcPct val="100000"/>
              </a:lnSpc>
              <a:spcBef>
                <a:spcPts val="480"/>
              </a:spcBef>
              <a:spcAft>
                <a:spcPts val="0"/>
              </a:spcAft>
              <a:buClr>
                <a:schemeClr val="folHlink"/>
              </a:buClr>
              <a:buSzPct val="75000"/>
              <a:buFont typeface="Noto Symbol"/>
              <a:buChar char="■"/>
            </a:pPr>
            <a:r>
              <a:rPr b="0" i="0" lang="en-US" sz="2400" u="none" cap="none" strike="noStrike">
                <a:solidFill>
                  <a:schemeClr val="dk1"/>
                </a:solidFill>
                <a:latin typeface="Helvetica Neue"/>
                <a:ea typeface="Helvetica Neue"/>
                <a:cs typeface="Helvetica Neue"/>
                <a:sym typeface="Helvetica Neue"/>
              </a:rPr>
              <a:t>leads to encapsulation—an attribute of high quality design</a:t>
            </a:r>
          </a:p>
          <a:p>
            <a:pPr indent="-342900" lvl="0" marL="342900" marR="0" rtl="0" algn="l">
              <a:lnSpc>
                <a:spcPct val="100000"/>
              </a:lnSpc>
              <a:spcBef>
                <a:spcPts val="480"/>
              </a:spcBef>
              <a:spcAft>
                <a:spcPts val="0"/>
              </a:spcAft>
              <a:buClr>
                <a:schemeClr val="folHlink"/>
              </a:buClr>
              <a:buSzPct val="75000"/>
              <a:buFont typeface="Noto Symbol"/>
              <a:buChar char="■"/>
            </a:pPr>
            <a:r>
              <a:rPr b="0" i="0" lang="en-US" sz="2400" u="none" cap="none" strike="noStrike">
                <a:solidFill>
                  <a:schemeClr val="dk1"/>
                </a:solidFill>
                <a:latin typeface="Helvetica Neue"/>
                <a:ea typeface="Helvetica Neue"/>
                <a:cs typeface="Helvetica Neue"/>
                <a:sym typeface="Helvetica Neue"/>
              </a:rPr>
              <a:t>results in higher quality software</a:t>
            </a:r>
          </a:p>
        </p:txBody>
      </p:sp>
    </p:spTree>
  </p:cSld>
  <p:clrMapOvr>
    <a:masterClrMapping/>
  </p:clrMapOvr>
  <p:transition spd="slow">
    <p:cut/>
  </p:transition>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511" name="Shape 511"/>
        <p:cNvGrpSpPr/>
        <p:nvPr/>
      </p:nvGrpSpPr>
      <p:grpSpPr>
        <a:xfrm>
          <a:off x="0" y="0"/>
          <a:ext cx="0" cy="0"/>
          <a:chOff x="0" y="0"/>
          <a:chExt cx="0" cy="0"/>
        </a:xfrm>
      </p:grpSpPr>
      <p:sp>
        <p:nvSpPr>
          <p:cNvPr id="512" name="Shape 512"/>
          <p:cNvSpPr txBox="1"/>
          <p:nvPr/>
        </p:nvSpPr>
        <p:spPr>
          <a:xfrm>
            <a:off x="1219200" y="6248400"/>
            <a:ext cx="5486399"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1"/>
              </a:buClr>
              <a:buSzPct val="25000"/>
              <a:buFont typeface="Helvetica Neue"/>
              <a:buNone/>
            </a:pPr>
            <a:r>
              <a:rPr b="0" i="0" lang="en-US" sz="1000" u="none" cap="none" strike="noStrike">
                <a:solidFill>
                  <a:schemeClr val="dk1"/>
                </a:solidFill>
                <a:latin typeface="Helvetica Neue"/>
                <a:ea typeface="Helvetica Neue"/>
                <a:cs typeface="Helvetica Neue"/>
                <a:sym typeface="Helvetica Neue"/>
              </a:rPr>
              <a:t>These slides are designed to accompany </a:t>
            </a:r>
            <a:r>
              <a:rPr b="0" i="1" lang="en-US" sz="1000" u="none" cap="none" strike="noStrike">
                <a:solidFill>
                  <a:schemeClr val="dk1"/>
                </a:solidFill>
                <a:latin typeface="Helvetica Neue"/>
                <a:ea typeface="Helvetica Neue"/>
                <a:cs typeface="Helvetica Neue"/>
                <a:sym typeface="Helvetica Neue"/>
              </a:rPr>
              <a:t>Software Engineering: A Practitioner’s Approach, 8/e </a:t>
            </a:r>
            <a:r>
              <a:rPr b="0" i="0" lang="en-US" sz="1000" u="none" cap="none" strike="noStrike">
                <a:solidFill>
                  <a:schemeClr val="dk1"/>
                </a:solidFill>
                <a:latin typeface="Helvetica Neue"/>
                <a:ea typeface="Helvetica Neue"/>
                <a:cs typeface="Helvetica Neue"/>
                <a:sym typeface="Helvetica Neue"/>
              </a:rPr>
              <a:t>(McGraw-Hill, 2014) Slides copyright 2014 by Roger Pressman. </a:t>
            </a:r>
          </a:p>
        </p:txBody>
      </p:sp>
      <p:sp>
        <p:nvSpPr>
          <p:cNvPr id="513" name="Shape 513"/>
          <p:cNvSpPr txBox="1"/>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
        <p:nvSpPr>
          <p:cNvPr id="514" name="Shape 514"/>
          <p:cNvSpPr txBox="1"/>
          <p:nvPr>
            <p:ph type="title"/>
          </p:nvPr>
        </p:nvSpPr>
        <p:spPr>
          <a:xfrm>
            <a:off x="1295400" y="1066800"/>
            <a:ext cx="4927599" cy="660400"/>
          </a:xfrm>
          <a:prstGeom prst="rect">
            <a:avLst/>
          </a:prstGeom>
          <a:noFill/>
          <a:ln>
            <a:noFill/>
          </a:ln>
        </p:spPr>
        <p:txBody>
          <a:bodyPr anchorCtr="0" anchor="t" bIns="25400" lIns="63500" rIns="63500" tIns="25400">
            <a:noAutofit/>
          </a:bodyPr>
          <a:lstStyle/>
          <a:p>
            <a:pPr indent="0" lvl="0" marL="0" marR="0" rtl="0" algn="l">
              <a:lnSpc>
                <a:spcPct val="100000"/>
              </a:lnSpc>
              <a:spcBef>
                <a:spcPts val="0"/>
              </a:spcBef>
              <a:spcAft>
                <a:spcPts val="0"/>
              </a:spcAft>
              <a:buClr>
                <a:schemeClr val="dk2"/>
              </a:buClr>
              <a:buSzPct val="25000"/>
              <a:buFont typeface="Helvetica Neue"/>
              <a:buNone/>
            </a:pPr>
            <a:r>
              <a:rPr b="0" i="0" lang="en-US" sz="4000" u="none" cap="none" strike="noStrike">
                <a:solidFill>
                  <a:schemeClr val="dk2"/>
                </a:solidFill>
                <a:latin typeface="Helvetica Neue"/>
                <a:ea typeface="Helvetica Neue"/>
                <a:cs typeface="Helvetica Neue"/>
                <a:sym typeface="Helvetica Neue"/>
              </a:rPr>
              <a:t>Stepwise Refinement</a:t>
            </a:r>
          </a:p>
        </p:txBody>
      </p:sp>
      <p:sp>
        <p:nvSpPr>
          <p:cNvPr id="515" name="Shape 515"/>
          <p:cNvSpPr/>
          <p:nvPr/>
        </p:nvSpPr>
        <p:spPr>
          <a:xfrm>
            <a:off x="2006600" y="1854200"/>
            <a:ext cx="2768599" cy="2768599"/>
          </a:xfrm>
          <a:prstGeom prst="roundRect">
            <a:avLst>
              <a:gd fmla="val 1429" name="adj"/>
            </a:avLst>
          </a:prstGeom>
          <a:solidFill>
            <a:srgbClr val="FFFFFF"/>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516" name="Shape 516"/>
          <p:cNvSpPr/>
          <p:nvPr/>
        </p:nvSpPr>
        <p:spPr>
          <a:xfrm>
            <a:off x="1981200" y="1828800"/>
            <a:ext cx="2819400" cy="2819400"/>
          </a:xfrm>
          <a:prstGeom prst="roundRect">
            <a:avLst>
              <a:gd fmla="val 1597" name="adj"/>
            </a:avLst>
          </a:prstGeom>
          <a:solidFill>
            <a:schemeClr val="folHlink"/>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cxnSp>
        <p:nvCxnSpPr>
          <p:cNvPr id="517" name="Shape 517"/>
          <p:cNvCxnSpPr/>
          <p:nvPr/>
        </p:nvCxnSpPr>
        <p:spPr>
          <a:xfrm>
            <a:off x="2006600" y="2311400"/>
            <a:ext cx="2768599" cy="0"/>
          </a:xfrm>
          <a:prstGeom prst="straightConnector1">
            <a:avLst/>
          </a:prstGeom>
          <a:noFill/>
          <a:ln cap="flat" cmpd="sng" w="50800">
            <a:solidFill>
              <a:srgbClr val="AD278D"/>
            </a:solidFill>
            <a:prstDash val="solid"/>
            <a:miter/>
            <a:headEnd len="med" w="med" type="none"/>
            <a:tailEnd len="med" w="med" type="none"/>
          </a:ln>
        </p:spPr>
      </p:cxnSp>
      <p:sp>
        <p:nvSpPr>
          <p:cNvPr id="518" name="Shape 518"/>
          <p:cNvSpPr txBox="1"/>
          <p:nvPr/>
        </p:nvSpPr>
        <p:spPr>
          <a:xfrm>
            <a:off x="2081211" y="1771650"/>
            <a:ext cx="858836" cy="454024"/>
          </a:xfrm>
          <a:prstGeom prst="rect">
            <a:avLst/>
          </a:prstGeom>
          <a:noFill/>
          <a:ln>
            <a:noFill/>
          </a:ln>
        </p:spPr>
        <p:txBody>
          <a:bodyPr anchorCtr="0" anchor="t" bIns="44450" lIns="90475" rIns="90475" tIns="44450">
            <a:noAutofit/>
          </a:bodyPr>
          <a:lstStyle/>
          <a:p>
            <a:pPr indent="0" lvl="0" marL="0" marR="0" rtl="0" algn="l">
              <a:lnSpc>
                <a:spcPct val="100000"/>
              </a:lnSpc>
              <a:spcBef>
                <a:spcPts val="0"/>
              </a:spcBef>
              <a:spcAft>
                <a:spcPts val="0"/>
              </a:spcAft>
              <a:buClr>
                <a:schemeClr val="lt2"/>
              </a:buClr>
              <a:buSzPct val="25000"/>
              <a:buFont typeface="Helvetica Neue"/>
              <a:buNone/>
            </a:pPr>
            <a:r>
              <a:rPr b="0" i="0" lang="en-US" sz="2400" u="none" cap="none" strike="noStrike">
                <a:solidFill>
                  <a:schemeClr val="lt2"/>
                </a:solidFill>
                <a:latin typeface="Helvetica Neue"/>
                <a:ea typeface="Helvetica Neue"/>
                <a:cs typeface="Helvetica Neue"/>
                <a:sym typeface="Helvetica Neue"/>
              </a:rPr>
              <a:t>open</a:t>
            </a:r>
          </a:p>
        </p:txBody>
      </p:sp>
      <p:sp>
        <p:nvSpPr>
          <p:cNvPr id="519" name="Shape 519"/>
          <p:cNvSpPr txBox="1"/>
          <p:nvPr/>
        </p:nvSpPr>
        <p:spPr>
          <a:xfrm>
            <a:off x="2997200" y="2882900"/>
            <a:ext cx="3378200" cy="2158999"/>
          </a:xfrm>
          <a:prstGeom prst="rect">
            <a:avLst/>
          </a:prstGeom>
          <a:solidFill>
            <a:srgbClr val="919191"/>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520" name="Shape 520"/>
          <p:cNvSpPr txBox="1"/>
          <p:nvPr/>
        </p:nvSpPr>
        <p:spPr>
          <a:xfrm>
            <a:off x="3122611" y="2917825"/>
            <a:ext cx="1476375" cy="611187"/>
          </a:xfrm>
          <a:prstGeom prst="rect">
            <a:avLst/>
          </a:prstGeom>
          <a:noFill/>
          <a:ln>
            <a:noFill/>
          </a:ln>
        </p:spPr>
        <p:txBody>
          <a:bodyPr anchorCtr="0" anchor="t" bIns="44450" lIns="90475" rIns="90475" tIns="44450">
            <a:noAutofit/>
          </a:bodyPr>
          <a:lstStyle/>
          <a:p>
            <a:pPr indent="0" lvl="0" marL="0" marR="0" rtl="0" algn="l">
              <a:lnSpc>
                <a:spcPct val="100000"/>
              </a:lnSpc>
              <a:spcBef>
                <a:spcPts val="0"/>
              </a:spcBef>
              <a:spcAft>
                <a:spcPts val="0"/>
              </a:spcAft>
              <a:buClr>
                <a:schemeClr val="dk1"/>
              </a:buClr>
              <a:buSzPct val="25000"/>
              <a:buFont typeface="Helvetica Neue"/>
              <a:buNone/>
            </a:pPr>
            <a:r>
              <a:rPr b="0" i="0" lang="en-US" sz="1800" u="none" cap="none" strike="noStrike">
                <a:solidFill>
                  <a:schemeClr val="dk1"/>
                </a:solidFill>
                <a:latin typeface="Helvetica Neue"/>
                <a:ea typeface="Helvetica Neue"/>
                <a:cs typeface="Helvetica Neue"/>
                <a:sym typeface="Helvetica Neue"/>
              </a:rPr>
              <a:t>walk to door;</a:t>
            </a:r>
          </a:p>
          <a:p>
            <a:pPr indent="0" lvl="0" marL="0" marR="0" rtl="0" algn="l">
              <a:lnSpc>
                <a:spcPct val="100000"/>
              </a:lnSpc>
              <a:spcBef>
                <a:spcPts val="0"/>
              </a:spcBef>
              <a:spcAft>
                <a:spcPts val="0"/>
              </a:spcAft>
              <a:buNone/>
            </a:pPr>
            <a:r>
              <a:t/>
            </a:r>
            <a:endParaRPr b="0" i="0" sz="1800" u="none" cap="none" strike="noStrike">
              <a:solidFill>
                <a:schemeClr val="dk1"/>
              </a:solidFill>
              <a:latin typeface="Helvetica Neue"/>
              <a:ea typeface="Helvetica Neue"/>
              <a:cs typeface="Helvetica Neue"/>
              <a:sym typeface="Helvetica Neue"/>
            </a:endParaRPr>
          </a:p>
        </p:txBody>
      </p:sp>
      <p:sp>
        <p:nvSpPr>
          <p:cNvPr id="521" name="Shape 521"/>
          <p:cNvSpPr txBox="1"/>
          <p:nvPr/>
        </p:nvSpPr>
        <p:spPr>
          <a:xfrm>
            <a:off x="3122611" y="3146425"/>
            <a:ext cx="1706561" cy="611187"/>
          </a:xfrm>
          <a:prstGeom prst="rect">
            <a:avLst/>
          </a:prstGeom>
          <a:noFill/>
          <a:ln>
            <a:noFill/>
          </a:ln>
        </p:spPr>
        <p:txBody>
          <a:bodyPr anchorCtr="0" anchor="t" bIns="44450" lIns="90475" rIns="90475" tIns="44450">
            <a:noAutofit/>
          </a:bodyPr>
          <a:lstStyle/>
          <a:p>
            <a:pPr indent="0" lvl="0" marL="0" marR="0" rtl="0" algn="l">
              <a:lnSpc>
                <a:spcPct val="100000"/>
              </a:lnSpc>
              <a:spcBef>
                <a:spcPts val="0"/>
              </a:spcBef>
              <a:spcAft>
                <a:spcPts val="0"/>
              </a:spcAft>
              <a:buClr>
                <a:schemeClr val="dk1"/>
              </a:buClr>
              <a:buSzPct val="25000"/>
              <a:buFont typeface="Helvetica Neue"/>
              <a:buNone/>
            </a:pPr>
            <a:r>
              <a:rPr b="0" i="0" lang="en-US" sz="1800" u="none" cap="none" strike="noStrike">
                <a:solidFill>
                  <a:schemeClr val="dk1"/>
                </a:solidFill>
                <a:latin typeface="Helvetica Neue"/>
                <a:ea typeface="Helvetica Neue"/>
                <a:cs typeface="Helvetica Neue"/>
                <a:sym typeface="Helvetica Neue"/>
              </a:rPr>
              <a:t>reach for knob;</a:t>
            </a:r>
          </a:p>
          <a:p>
            <a:pPr indent="0" lvl="0" marL="0" marR="0" rtl="0" algn="l">
              <a:lnSpc>
                <a:spcPct val="100000"/>
              </a:lnSpc>
              <a:spcBef>
                <a:spcPts val="0"/>
              </a:spcBef>
              <a:spcAft>
                <a:spcPts val="0"/>
              </a:spcAft>
              <a:buNone/>
            </a:pPr>
            <a:r>
              <a:t/>
            </a:r>
            <a:endParaRPr b="0" i="0" sz="1800" u="none" cap="none" strike="noStrike">
              <a:solidFill>
                <a:schemeClr val="dk1"/>
              </a:solidFill>
              <a:latin typeface="Helvetica Neue"/>
              <a:ea typeface="Helvetica Neue"/>
              <a:cs typeface="Helvetica Neue"/>
              <a:sym typeface="Helvetica Neue"/>
            </a:endParaRPr>
          </a:p>
        </p:txBody>
      </p:sp>
      <p:sp>
        <p:nvSpPr>
          <p:cNvPr id="522" name="Shape 522"/>
          <p:cNvSpPr txBox="1"/>
          <p:nvPr/>
        </p:nvSpPr>
        <p:spPr>
          <a:xfrm>
            <a:off x="3122611" y="3375025"/>
            <a:ext cx="180975" cy="611187"/>
          </a:xfrm>
          <a:prstGeom prst="rect">
            <a:avLst/>
          </a:prstGeom>
          <a:noFill/>
          <a:ln>
            <a:noFill/>
          </a:ln>
        </p:spPr>
        <p:txBody>
          <a:bodyPr anchorCtr="0" anchor="t" bIns="44450" lIns="90475" rIns="90475" tIns="44450">
            <a:noAutofit/>
          </a:bodyPr>
          <a:lstStyle/>
          <a:p>
            <a:pPr indent="0" lvl="0" marL="0" marR="0" rtl="0" algn="l">
              <a:lnSpc>
                <a:spcPct val="100000"/>
              </a:lnSpc>
              <a:spcBef>
                <a:spcPts val="0"/>
              </a:spcBef>
              <a:spcAft>
                <a:spcPts val="0"/>
              </a:spcAft>
              <a:buClr>
                <a:schemeClr val="dk1"/>
              </a:buClr>
              <a:buFont typeface="Arial"/>
              <a:buNone/>
            </a:pPr>
            <a:r>
              <a:t/>
            </a:r>
            <a:endParaRPr b="0" i="0" sz="1800" u="none" cap="none" strike="noStrike">
              <a:solidFill>
                <a:schemeClr val="dk1"/>
              </a:solidFill>
              <a:latin typeface="Helvetica Neue"/>
              <a:ea typeface="Helvetica Neue"/>
              <a:cs typeface="Helvetica Neue"/>
              <a:sym typeface="Helvetica Neue"/>
            </a:endParaRPr>
          </a:p>
          <a:p>
            <a:pPr indent="0" lvl="0" marL="0" marR="0" rtl="0" algn="l">
              <a:lnSpc>
                <a:spcPct val="100000"/>
              </a:lnSpc>
              <a:spcBef>
                <a:spcPts val="0"/>
              </a:spcBef>
              <a:spcAft>
                <a:spcPts val="0"/>
              </a:spcAft>
              <a:buNone/>
            </a:pPr>
            <a:r>
              <a:t/>
            </a:r>
            <a:endParaRPr b="0" i="0" sz="1800" u="none" cap="none" strike="noStrike">
              <a:solidFill>
                <a:schemeClr val="dk1"/>
              </a:solidFill>
              <a:latin typeface="Helvetica Neue"/>
              <a:ea typeface="Helvetica Neue"/>
              <a:cs typeface="Helvetica Neue"/>
              <a:sym typeface="Helvetica Neue"/>
            </a:endParaRPr>
          </a:p>
        </p:txBody>
      </p:sp>
      <p:sp>
        <p:nvSpPr>
          <p:cNvPr id="523" name="Shape 523"/>
          <p:cNvSpPr txBox="1"/>
          <p:nvPr/>
        </p:nvSpPr>
        <p:spPr>
          <a:xfrm>
            <a:off x="3122611" y="3603625"/>
            <a:ext cx="1274762" cy="611187"/>
          </a:xfrm>
          <a:prstGeom prst="rect">
            <a:avLst/>
          </a:prstGeom>
          <a:noFill/>
          <a:ln>
            <a:noFill/>
          </a:ln>
        </p:spPr>
        <p:txBody>
          <a:bodyPr anchorCtr="0" anchor="t" bIns="44450" lIns="90475" rIns="90475" tIns="44450">
            <a:noAutofit/>
          </a:bodyPr>
          <a:lstStyle/>
          <a:p>
            <a:pPr indent="0" lvl="0" marL="0" marR="0" rtl="0" algn="l">
              <a:lnSpc>
                <a:spcPct val="100000"/>
              </a:lnSpc>
              <a:spcBef>
                <a:spcPts val="0"/>
              </a:spcBef>
              <a:spcAft>
                <a:spcPts val="0"/>
              </a:spcAft>
              <a:buClr>
                <a:schemeClr val="dk1"/>
              </a:buClr>
              <a:buSzPct val="25000"/>
              <a:buFont typeface="Helvetica Neue"/>
              <a:buNone/>
            </a:pPr>
            <a:r>
              <a:rPr b="0" i="0" lang="en-US" sz="1800" u="none" cap="none" strike="noStrike">
                <a:solidFill>
                  <a:schemeClr val="dk1"/>
                </a:solidFill>
                <a:latin typeface="Helvetica Neue"/>
                <a:ea typeface="Helvetica Neue"/>
                <a:cs typeface="Helvetica Neue"/>
                <a:sym typeface="Helvetica Neue"/>
              </a:rPr>
              <a:t>open door;</a:t>
            </a:r>
          </a:p>
          <a:p>
            <a:pPr indent="0" lvl="0" marL="0" marR="0" rtl="0" algn="l">
              <a:lnSpc>
                <a:spcPct val="100000"/>
              </a:lnSpc>
              <a:spcBef>
                <a:spcPts val="0"/>
              </a:spcBef>
              <a:spcAft>
                <a:spcPts val="0"/>
              </a:spcAft>
              <a:buNone/>
            </a:pPr>
            <a:r>
              <a:t/>
            </a:r>
            <a:endParaRPr b="0" i="0" sz="1800" u="none" cap="none" strike="noStrike">
              <a:solidFill>
                <a:schemeClr val="dk1"/>
              </a:solidFill>
              <a:latin typeface="Helvetica Neue"/>
              <a:ea typeface="Helvetica Neue"/>
              <a:cs typeface="Helvetica Neue"/>
              <a:sym typeface="Helvetica Neue"/>
            </a:endParaRPr>
          </a:p>
        </p:txBody>
      </p:sp>
      <p:sp>
        <p:nvSpPr>
          <p:cNvPr id="524" name="Shape 524"/>
          <p:cNvSpPr txBox="1"/>
          <p:nvPr/>
        </p:nvSpPr>
        <p:spPr>
          <a:xfrm>
            <a:off x="3122611" y="3832225"/>
            <a:ext cx="180975" cy="611187"/>
          </a:xfrm>
          <a:prstGeom prst="rect">
            <a:avLst/>
          </a:prstGeom>
          <a:noFill/>
          <a:ln>
            <a:noFill/>
          </a:ln>
        </p:spPr>
        <p:txBody>
          <a:bodyPr anchorCtr="0" anchor="t" bIns="44450" lIns="90475" rIns="90475" tIns="44450">
            <a:noAutofit/>
          </a:bodyPr>
          <a:lstStyle/>
          <a:p>
            <a:pPr indent="0" lvl="0" marL="0" marR="0" rtl="0" algn="l">
              <a:lnSpc>
                <a:spcPct val="100000"/>
              </a:lnSpc>
              <a:spcBef>
                <a:spcPts val="0"/>
              </a:spcBef>
              <a:spcAft>
                <a:spcPts val="0"/>
              </a:spcAft>
              <a:buClr>
                <a:schemeClr val="dk1"/>
              </a:buClr>
              <a:buFont typeface="Arial"/>
              <a:buNone/>
            </a:pPr>
            <a:r>
              <a:t/>
            </a:r>
            <a:endParaRPr b="0" i="0" sz="1800" u="none" cap="none" strike="noStrike">
              <a:solidFill>
                <a:schemeClr val="dk1"/>
              </a:solidFill>
              <a:latin typeface="Helvetica Neue"/>
              <a:ea typeface="Helvetica Neue"/>
              <a:cs typeface="Helvetica Neue"/>
              <a:sym typeface="Helvetica Neue"/>
            </a:endParaRPr>
          </a:p>
          <a:p>
            <a:pPr indent="0" lvl="0" marL="0" marR="0" rtl="0" algn="l">
              <a:lnSpc>
                <a:spcPct val="100000"/>
              </a:lnSpc>
              <a:spcBef>
                <a:spcPts val="0"/>
              </a:spcBef>
              <a:spcAft>
                <a:spcPts val="0"/>
              </a:spcAft>
              <a:buNone/>
            </a:pPr>
            <a:r>
              <a:t/>
            </a:r>
            <a:endParaRPr b="0" i="0" sz="1800" u="none" cap="none" strike="noStrike">
              <a:solidFill>
                <a:schemeClr val="dk1"/>
              </a:solidFill>
              <a:latin typeface="Helvetica Neue"/>
              <a:ea typeface="Helvetica Neue"/>
              <a:cs typeface="Helvetica Neue"/>
              <a:sym typeface="Helvetica Neue"/>
            </a:endParaRPr>
          </a:p>
        </p:txBody>
      </p:sp>
      <p:sp>
        <p:nvSpPr>
          <p:cNvPr id="525" name="Shape 525"/>
          <p:cNvSpPr txBox="1"/>
          <p:nvPr/>
        </p:nvSpPr>
        <p:spPr>
          <a:xfrm>
            <a:off x="3122611" y="4060825"/>
            <a:ext cx="1539874" cy="611187"/>
          </a:xfrm>
          <a:prstGeom prst="rect">
            <a:avLst/>
          </a:prstGeom>
          <a:noFill/>
          <a:ln>
            <a:noFill/>
          </a:ln>
        </p:spPr>
        <p:txBody>
          <a:bodyPr anchorCtr="0" anchor="t" bIns="44450" lIns="90475" rIns="90475" tIns="44450">
            <a:noAutofit/>
          </a:bodyPr>
          <a:lstStyle/>
          <a:p>
            <a:pPr indent="0" lvl="0" marL="0" marR="0" rtl="0" algn="l">
              <a:lnSpc>
                <a:spcPct val="100000"/>
              </a:lnSpc>
              <a:spcBef>
                <a:spcPts val="0"/>
              </a:spcBef>
              <a:spcAft>
                <a:spcPts val="0"/>
              </a:spcAft>
              <a:buClr>
                <a:schemeClr val="dk1"/>
              </a:buClr>
              <a:buSzPct val="25000"/>
              <a:buFont typeface="Helvetica Neue"/>
              <a:buNone/>
            </a:pPr>
            <a:r>
              <a:rPr b="0" i="0" lang="en-US" sz="1800" u="none" cap="none" strike="noStrike">
                <a:solidFill>
                  <a:schemeClr val="dk1"/>
                </a:solidFill>
                <a:latin typeface="Helvetica Neue"/>
                <a:ea typeface="Helvetica Neue"/>
                <a:cs typeface="Helvetica Neue"/>
                <a:sym typeface="Helvetica Neue"/>
              </a:rPr>
              <a:t>walk through;</a:t>
            </a:r>
          </a:p>
          <a:p>
            <a:pPr indent="0" lvl="0" marL="0" marR="0" rtl="0" algn="l">
              <a:lnSpc>
                <a:spcPct val="100000"/>
              </a:lnSpc>
              <a:spcBef>
                <a:spcPts val="0"/>
              </a:spcBef>
              <a:spcAft>
                <a:spcPts val="0"/>
              </a:spcAft>
              <a:buNone/>
            </a:pPr>
            <a:r>
              <a:t/>
            </a:r>
            <a:endParaRPr b="0" i="0" sz="1800" u="none" cap="none" strike="noStrike">
              <a:solidFill>
                <a:schemeClr val="dk1"/>
              </a:solidFill>
              <a:latin typeface="Helvetica Neue"/>
              <a:ea typeface="Helvetica Neue"/>
              <a:cs typeface="Helvetica Neue"/>
              <a:sym typeface="Helvetica Neue"/>
            </a:endParaRPr>
          </a:p>
        </p:txBody>
      </p:sp>
      <p:sp>
        <p:nvSpPr>
          <p:cNvPr id="526" name="Shape 526"/>
          <p:cNvSpPr txBox="1"/>
          <p:nvPr/>
        </p:nvSpPr>
        <p:spPr>
          <a:xfrm>
            <a:off x="3122611" y="4289425"/>
            <a:ext cx="1298575" cy="363536"/>
          </a:xfrm>
          <a:prstGeom prst="rect">
            <a:avLst/>
          </a:prstGeom>
          <a:noFill/>
          <a:ln>
            <a:noFill/>
          </a:ln>
        </p:spPr>
        <p:txBody>
          <a:bodyPr anchorCtr="0" anchor="t" bIns="44450" lIns="90475" rIns="90475" tIns="44450">
            <a:noAutofit/>
          </a:bodyPr>
          <a:lstStyle/>
          <a:p>
            <a:pPr indent="0" lvl="0" marL="0" marR="0" rtl="0" algn="l">
              <a:lnSpc>
                <a:spcPct val="100000"/>
              </a:lnSpc>
              <a:spcBef>
                <a:spcPts val="0"/>
              </a:spcBef>
              <a:spcAft>
                <a:spcPts val="0"/>
              </a:spcAft>
              <a:buClr>
                <a:schemeClr val="dk1"/>
              </a:buClr>
              <a:buSzPct val="25000"/>
              <a:buFont typeface="Helvetica Neue"/>
              <a:buNone/>
            </a:pPr>
            <a:r>
              <a:rPr b="0" i="0" lang="en-US" sz="1800" u="none" cap="none" strike="noStrike">
                <a:solidFill>
                  <a:schemeClr val="dk1"/>
                </a:solidFill>
                <a:latin typeface="Helvetica Neue"/>
                <a:ea typeface="Helvetica Neue"/>
                <a:cs typeface="Helvetica Neue"/>
                <a:sym typeface="Helvetica Neue"/>
              </a:rPr>
              <a:t>close door.</a:t>
            </a:r>
          </a:p>
        </p:txBody>
      </p:sp>
      <p:sp>
        <p:nvSpPr>
          <p:cNvPr id="527" name="Shape 527"/>
          <p:cNvSpPr txBox="1"/>
          <p:nvPr/>
        </p:nvSpPr>
        <p:spPr>
          <a:xfrm>
            <a:off x="4800600" y="3532187"/>
            <a:ext cx="3174999" cy="2678112"/>
          </a:xfrm>
          <a:prstGeom prst="rect">
            <a:avLst/>
          </a:prstGeom>
          <a:solidFill>
            <a:schemeClr val="hlink"/>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528" name="Shape 528"/>
          <p:cNvSpPr txBox="1"/>
          <p:nvPr/>
        </p:nvSpPr>
        <p:spPr>
          <a:xfrm>
            <a:off x="4887912" y="3627437"/>
            <a:ext cx="2519361" cy="611187"/>
          </a:xfrm>
          <a:prstGeom prst="rect">
            <a:avLst/>
          </a:prstGeom>
          <a:noFill/>
          <a:ln>
            <a:noFill/>
          </a:ln>
        </p:spPr>
        <p:txBody>
          <a:bodyPr anchorCtr="0" anchor="t" bIns="44450" lIns="90475" rIns="90475" tIns="44450">
            <a:noAutofit/>
          </a:bodyPr>
          <a:lstStyle/>
          <a:p>
            <a:pPr indent="0" lvl="0" marL="0" marR="0" rtl="0" algn="l">
              <a:lnSpc>
                <a:spcPct val="100000"/>
              </a:lnSpc>
              <a:spcBef>
                <a:spcPts val="0"/>
              </a:spcBef>
              <a:spcAft>
                <a:spcPts val="0"/>
              </a:spcAft>
              <a:buClr>
                <a:schemeClr val="lt2"/>
              </a:buClr>
              <a:buSzPct val="25000"/>
              <a:buFont typeface="Helvetica Neue"/>
              <a:buNone/>
            </a:pPr>
            <a:r>
              <a:rPr b="0" i="0" lang="en-US" sz="1800" u="none" cap="none" strike="noStrike">
                <a:solidFill>
                  <a:schemeClr val="lt2"/>
                </a:solidFill>
                <a:latin typeface="Helvetica Neue"/>
                <a:ea typeface="Helvetica Neue"/>
                <a:cs typeface="Helvetica Neue"/>
                <a:sym typeface="Helvetica Neue"/>
              </a:rPr>
              <a:t>repeat until door opens</a:t>
            </a:r>
          </a:p>
          <a:p>
            <a:pPr indent="0" lvl="0" marL="0" marR="0" rtl="0" algn="l">
              <a:lnSpc>
                <a:spcPct val="100000"/>
              </a:lnSpc>
              <a:spcBef>
                <a:spcPts val="0"/>
              </a:spcBef>
              <a:spcAft>
                <a:spcPts val="0"/>
              </a:spcAft>
              <a:buNone/>
            </a:pPr>
            <a:r>
              <a:t/>
            </a:r>
            <a:endParaRPr b="0" i="0" sz="1800" u="none" cap="none" strike="noStrike">
              <a:solidFill>
                <a:schemeClr val="lt2"/>
              </a:solidFill>
              <a:latin typeface="Helvetica Neue"/>
              <a:ea typeface="Helvetica Neue"/>
              <a:cs typeface="Helvetica Neue"/>
              <a:sym typeface="Helvetica Neue"/>
            </a:endParaRPr>
          </a:p>
        </p:txBody>
      </p:sp>
      <p:sp>
        <p:nvSpPr>
          <p:cNvPr id="529" name="Shape 529"/>
          <p:cNvSpPr txBox="1"/>
          <p:nvPr/>
        </p:nvSpPr>
        <p:spPr>
          <a:xfrm>
            <a:off x="4887912" y="3856037"/>
            <a:ext cx="2239961" cy="611187"/>
          </a:xfrm>
          <a:prstGeom prst="rect">
            <a:avLst/>
          </a:prstGeom>
          <a:noFill/>
          <a:ln>
            <a:noFill/>
          </a:ln>
        </p:spPr>
        <p:txBody>
          <a:bodyPr anchorCtr="0" anchor="t" bIns="44450" lIns="90475" rIns="90475" tIns="44450">
            <a:noAutofit/>
          </a:bodyPr>
          <a:lstStyle/>
          <a:p>
            <a:pPr indent="0" lvl="0" marL="0" marR="0" rtl="0" algn="l">
              <a:lnSpc>
                <a:spcPct val="100000"/>
              </a:lnSpc>
              <a:spcBef>
                <a:spcPts val="0"/>
              </a:spcBef>
              <a:spcAft>
                <a:spcPts val="0"/>
              </a:spcAft>
              <a:buClr>
                <a:schemeClr val="lt2"/>
              </a:buClr>
              <a:buSzPct val="25000"/>
              <a:buFont typeface="Helvetica Neue"/>
              <a:buNone/>
            </a:pPr>
            <a:r>
              <a:rPr b="0" i="0" lang="en-US" sz="1800" u="none" cap="none" strike="noStrike">
                <a:solidFill>
                  <a:schemeClr val="lt2"/>
                </a:solidFill>
                <a:latin typeface="Helvetica Neue"/>
                <a:ea typeface="Helvetica Neue"/>
                <a:cs typeface="Helvetica Neue"/>
                <a:sym typeface="Helvetica Neue"/>
              </a:rPr>
              <a:t>turn knob clockwise;</a:t>
            </a:r>
          </a:p>
          <a:p>
            <a:pPr indent="0" lvl="0" marL="0" marR="0" rtl="0" algn="l">
              <a:lnSpc>
                <a:spcPct val="100000"/>
              </a:lnSpc>
              <a:spcBef>
                <a:spcPts val="0"/>
              </a:spcBef>
              <a:spcAft>
                <a:spcPts val="0"/>
              </a:spcAft>
              <a:buNone/>
            </a:pPr>
            <a:r>
              <a:t/>
            </a:r>
            <a:endParaRPr b="0" i="0" sz="1800" u="none" cap="none" strike="noStrike">
              <a:solidFill>
                <a:schemeClr val="lt2"/>
              </a:solidFill>
              <a:latin typeface="Helvetica Neue"/>
              <a:ea typeface="Helvetica Neue"/>
              <a:cs typeface="Helvetica Neue"/>
              <a:sym typeface="Helvetica Neue"/>
            </a:endParaRPr>
          </a:p>
        </p:txBody>
      </p:sp>
      <p:sp>
        <p:nvSpPr>
          <p:cNvPr id="530" name="Shape 530"/>
          <p:cNvSpPr txBox="1"/>
          <p:nvPr/>
        </p:nvSpPr>
        <p:spPr>
          <a:xfrm>
            <a:off x="4887912" y="4084637"/>
            <a:ext cx="2678112" cy="611187"/>
          </a:xfrm>
          <a:prstGeom prst="rect">
            <a:avLst/>
          </a:prstGeom>
          <a:noFill/>
          <a:ln>
            <a:noFill/>
          </a:ln>
        </p:spPr>
        <p:txBody>
          <a:bodyPr anchorCtr="0" anchor="t" bIns="44450" lIns="90475" rIns="90475" tIns="44450">
            <a:noAutofit/>
          </a:bodyPr>
          <a:lstStyle/>
          <a:p>
            <a:pPr indent="0" lvl="0" marL="0" marR="0" rtl="0" algn="l">
              <a:lnSpc>
                <a:spcPct val="100000"/>
              </a:lnSpc>
              <a:spcBef>
                <a:spcPts val="0"/>
              </a:spcBef>
              <a:spcAft>
                <a:spcPts val="0"/>
              </a:spcAft>
              <a:buClr>
                <a:schemeClr val="lt2"/>
              </a:buClr>
              <a:buSzPct val="25000"/>
              <a:buFont typeface="Helvetica Neue"/>
              <a:buNone/>
            </a:pPr>
            <a:r>
              <a:rPr b="0" i="0" lang="en-US" sz="1800" u="none" cap="none" strike="noStrike">
                <a:solidFill>
                  <a:schemeClr val="lt2"/>
                </a:solidFill>
                <a:latin typeface="Helvetica Neue"/>
                <a:ea typeface="Helvetica Neue"/>
                <a:cs typeface="Helvetica Neue"/>
                <a:sym typeface="Helvetica Neue"/>
              </a:rPr>
              <a:t>if knob doesn't turn, then</a:t>
            </a:r>
          </a:p>
          <a:p>
            <a:pPr indent="0" lvl="0" marL="0" marR="0" rtl="0" algn="l">
              <a:lnSpc>
                <a:spcPct val="100000"/>
              </a:lnSpc>
              <a:spcBef>
                <a:spcPts val="0"/>
              </a:spcBef>
              <a:spcAft>
                <a:spcPts val="0"/>
              </a:spcAft>
              <a:buNone/>
            </a:pPr>
            <a:r>
              <a:t/>
            </a:r>
            <a:endParaRPr b="0" i="0" sz="1800" u="none" cap="none" strike="noStrike">
              <a:solidFill>
                <a:schemeClr val="lt2"/>
              </a:solidFill>
              <a:latin typeface="Helvetica Neue"/>
              <a:ea typeface="Helvetica Neue"/>
              <a:cs typeface="Helvetica Neue"/>
              <a:sym typeface="Helvetica Neue"/>
            </a:endParaRPr>
          </a:p>
        </p:txBody>
      </p:sp>
      <p:sp>
        <p:nvSpPr>
          <p:cNvPr id="531" name="Shape 531"/>
          <p:cNvSpPr txBox="1"/>
          <p:nvPr/>
        </p:nvSpPr>
        <p:spPr>
          <a:xfrm>
            <a:off x="4887912" y="4313237"/>
            <a:ext cx="1731962" cy="611187"/>
          </a:xfrm>
          <a:prstGeom prst="rect">
            <a:avLst/>
          </a:prstGeom>
          <a:noFill/>
          <a:ln>
            <a:noFill/>
          </a:ln>
        </p:spPr>
        <p:txBody>
          <a:bodyPr anchorCtr="0" anchor="t" bIns="44450" lIns="90475" rIns="90475" tIns="44450">
            <a:noAutofit/>
          </a:bodyPr>
          <a:lstStyle/>
          <a:p>
            <a:pPr indent="0" lvl="0" marL="0" marR="0" rtl="0" algn="l">
              <a:lnSpc>
                <a:spcPct val="100000"/>
              </a:lnSpc>
              <a:spcBef>
                <a:spcPts val="0"/>
              </a:spcBef>
              <a:spcAft>
                <a:spcPts val="0"/>
              </a:spcAft>
              <a:buClr>
                <a:schemeClr val="lt2"/>
              </a:buClr>
              <a:buSzPct val="25000"/>
              <a:buFont typeface="Helvetica Neue"/>
              <a:buNone/>
            </a:pPr>
            <a:r>
              <a:rPr b="0" i="0" lang="en-US" sz="1800" u="none" cap="none" strike="noStrike">
                <a:solidFill>
                  <a:schemeClr val="lt2"/>
                </a:solidFill>
                <a:latin typeface="Helvetica Neue"/>
                <a:ea typeface="Helvetica Neue"/>
                <a:cs typeface="Helvetica Neue"/>
                <a:sym typeface="Helvetica Neue"/>
              </a:rPr>
              <a:t>    take key out;</a:t>
            </a:r>
          </a:p>
          <a:p>
            <a:pPr indent="0" lvl="0" marL="0" marR="0" rtl="0" algn="l">
              <a:lnSpc>
                <a:spcPct val="100000"/>
              </a:lnSpc>
              <a:spcBef>
                <a:spcPts val="0"/>
              </a:spcBef>
              <a:spcAft>
                <a:spcPts val="0"/>
              </a:spcAft>
              <a:buNone/>
            </a:pPr>
            <a:r>
              <a:t/>
            </a:r>
            <a:endParaRPr b="0" i="0" sz="1800" u="none" cap="none" strike="noStrike">
              <a:solidFill>
                <a:schemeClr val="lt2"/>
              </a:solidFill>
              <a:latin typeface="Helvetica Neue"/>
              <a:ea typeface="Helvetica Neue"/>
              <a:cs typeface="Helvetica Neue"/>
              <a:sym typeface="Helvetica Neue"/>
            </a:endParaRPr>
          </a:p>
        </p:txBody>
      </p:sp>
      <p:sp>
        <p:nvSpPr>
          <p:cNvPr id="532" name="Shape 532"/>
          <p:cNvSpPr txBox="1"/>
          <p:nvPr/>
        </p:nvSpPr>
        <p:spPr>
          <a:xfrm>
            <a:off x="4887912" y="4541837"/>
            <a:ext cx="2047874" cy="611187"/>
          </a:xfrm>
          <a:prstGeom prst="rect">
            <a:avLst/>
          </a:prstGeom>
          <a:noFill/>
          <a:ln>
            <a:noFill/>
          </a:ln>
        </p:spPr>
        <p:txBody>
          <a:bodyPr anchorCtr="0" anchor="t" bIns="44450" lIns="90475" rIns="90475" tIns="44450">
            <a:noAutofit/>
          </a:bodyPr>
          <a:lstStyle/>
          <a:p>
            <a:pPr indent="0" lvl="0" marL="0" marR="0" rtl="0" algn="l">
              <a:lnSpc>
                <a:spcPct val="100000"/>
              </a:lnSpc>
              <a:spcBef>
                <a:spcPts val="0"/>
              </a:spcBef>
              <a:spcAft>
                <a:spcPts val="0"/>
              </a:spcAft>
              <a:buClr>
                <a:schemeClr val="lt2"/>
              </a:buClr>
              <a:buSzPct val="25000"/>
              <a:buFont typeface="Helvetica Neue"/>
              <a:buNone/>
            </a:pPr>
            <a:r>
              <a:rPr b="0" i="0" lang="en-US" sz="1800" u="none" cap="none" strike="noStrike">
                <a:solidFill>
                  <a:schemeClr val="lt2"/>
                </a:solidFill>
                <a:latin typeface="Helvetica Neue"/>
                <a:ea typeface="Helvetica Neue"/>
                <a:cs typeface="Helvetica Neue"/>
                <a:sym typeface="Helvetica Neue"/>
              </a:rPr>
              <a:t>    find correct key;</a:t>
            </a:r>
          </a:p>
          <a:p>
            <a:pPr indent="0" lvl="0" marL="0" marR="0" rtl="0" algn="l">
              <a:lnSpc>
                <a:spcPct val="100000"/>
              </a:lnSpc>
              <a:spcBef>
                <a:spcPts val="0"/>
              </a:spcBef>
              <a:spcAft>
                <a:spcPts val="0"/>
              </a:spcAft>
              <a:buNone/>
            </a:pPr>
            <a:r>
              <a:t/>
            </a:r>
            <a:endParaRPr b="0" i="0" sz="1800" u="none" cap="none" strike="noStrike">
              <a:solidFill>
                <a:schemeClr val="lt2"/>
              </a:solidFill>
              <a:latin typeface="Helvetica Neue"/>
              <a:ea typeface="Helvetica Neue"/>
              <a:cs typeface="Helvetica Neue"/>
              <a:sym typeface="Helvetica Neue"/>
            </a:endParaRPr>
          </a:p>
        </p:txBody>
      </p:sp>
      <p:sp>
        <p:nvSpPr>
          <p:cNvPr id="533" name="Shape 533"/>
          <p:cNvSpPr txBox="1"/>
          <p:nvPr/>
        </p:nvSpPr>
        <p:spPr>
          <a:xfrm>
            <a:off x="4887912" y="4770437"/>
            <a:ext cx="1768474" cy="611187"/>
          </a:xfrm>
          <a:prstGeom prst="rect">
            <a:avLst/>
          </a:prstGeom>
          <a:noFill/>
          <a:ln>
            <a:noFill/>
          </a:ln>
        </p:spPr>
        <p:txBody>
          <a:bodyPr anchorCtr="0" anchor="t" bIns="44450" lIns="90475" rIns="90475" tIns="44450">
            <a:noAutofit/>
          </a:bodyPr>
          <a:lstStyle/>
          <a:p>
            <a:pPr indent="0" lvl="0" marL="0" marR="0" rtl="0" algn="l">
              <a:lnSpc>
                <a:spcPct val="100000"/>
              </a:lnSpc>
              <a:spcBef>
                <a:spcPts val="0"/>
              </a:spcBef>
              <a:spcAft>
                <a:spcPts val="0"/>
              </a:spcAft>
              <a:buClr>
                <a:schemeClr val="lt2"/>
              </a:buClr>
              <a:buSzPct val="25000"/>
              <a:buFont typeface="Helvetica Neue"/>
              <a:buNone/>
            </a:pPr>
            <a:r>
              <a:rPr b="0" i="0" lang="en-US" sz="1800" u="none" cap="none" strike="noStrike">
                <a:solidFill>
                  <a:schemeClr val="lt2"/>
                </a:solidFill>
                <a:latin typeface="Helvetica Neue"/>
                <a:ea typeface="Helvetica Neue"/>
                <a:cs typeface="Helvetica Neue"/>
                <a:sym typeface="Helvetica Neue"/>
              </a:rPr>
              <a:t>    insert in lock;</a:t>
            </a:r>
          </a:p>
          <a:p>
            <a:pPr indent="0" lvl="0" marL="0" marR="0" rtl="0" algn="l">
              <a:lnSpc>
                <a:spcPct val="100000"/>
              </a:lnSpc>
              <a:spcBef>
                <a:spcPts val="0"/>
              </a:spcBef>
              <a:spcAft>
                <a:spcPts val="0"/>
              </a:spcAft>
              <a:buNone/>
            </a:pPr>
            <a:r>
              <a:t/>
            </a:r>
            <a:endParaRPr b="0" i="0" sz="1800" u="none" cap="none" strike="noStrike">
              <a:solidFill>
                <a:schemeClr val="lt2"/>
              </a:solidFill>
              <a:latin typeface="Helvetica Neue"/>
              <a:ea typeface="Helvetica Neue"/>
              <a:cs typeface="Helvetica Neue"/>
              <a:sym typeface="Helvetica Neue"/>
            </a:endParaRPr>
          </a:p>
        </p:txBody>
      </p:sp>
      <p:sp>
        <p:nvSpPr>
          <p:cNvPr id="534" name="Shape 534"/>
          <p:cNvSpPr txBox="1"/>
          <p:nvPr/>
        </p:nvSpPr>
        <p:spPr>
          <a:xfrm>
            <a:off x="4887912" y="4999037"/>
            <a:ext cx="676275" cy="611187"/>
          </a:xfrm>
          <a:prstGeom prst="rect">
            <a:avLst/>
          </a:prstGeom>
          <a:noFill/>
          <a:ln>
            <a:noFill/>
          </a:ln>
        </p:spPr>
        <p:txBody>
          <a:bodyPr anchorCtr="0" anchor="t" bIns="44450" lIns="90475" rIns="90475" tIns="44450">
            <a:noAutofit/>
          </a:bodyPr>
          <a:lstStyle/>
          <a:p>
            <a:pPr indent="0" lvl="0" marL="0" marR="0" rtl="0" algn="l">
              <a:lnSpc>
                <a:spcPct val="100000"/>
              </a:lnSpc>
              <a:spcBef>
                <a:spcPts val="0"/>
              </a:spcBef>
              <a:spcAft>
                <a:spcPts val="0"/>
              </a:spcAft>
              <a:buClr>
                <a:schemeClr val="lt2"/>
              </a:buClr>
              <a:buSzPct val="25000"/>
              <a:buFont typeface="Helvetica Neue"/>
              <a:buNone/>
            </a:pPr>
            <a:r>
              <a:rPr b="0" i="0" lang="en-US" sz="1800" u="none" cap="none" strike="noStrike">
                <a:solidFill>
                  <a:schemeClr val="lt2"/>
                </a:solidFill>
                <a:latin typeface="Helvetica Neue"/>
                <a:ea typeface="Helvetica Neue"/>
                <a:cs typeface="Helvetica Neue"/>
                <a:sym typeface="Helvetica Neue"/>
              </a:rPr>
              <a:t>endif</a:t>
            </a:r>
          </a:p>
          <a:p>
            <a:pPr indent="0" lvl="0" marL="0" marR="0" rtl="0" algn="l">
              <a:lnSpc>
                <a:spcPct val="100000"/>
              </a:lnSpc>
              <a:spcBef>
                <a:spcPts val="0"/>
              </a:spcBef>
              <a:spcAft>
                <a:spcPts val="0"/>
              </a:spcAft>
              <a:buNone/>
            </a:pPr>
            <a:r>
              <a:t/>
            </a:r>
            <a:endParaRPr b="0" i="0" sz="1800" u="none" cap="none" strike="noStrike">
              <a:solidFill>
                <a:schemeClr val="lt2"/>
              </a:solidFill>
              <a:latin typeface="Helvetica Neue"/>
              <a:ea typeface="Helvetica Neue"/>
              <a:cs typeface="Helvetica Neue"/>
              <a:sym typeface="Helvetica Neue"/>
            </a:endParaRPr>
          </a:p>
        </p:txBody>
      </p:sp>
      <p:sp>
        <p:nvSpPr>
          <p:cNvPr id="535" name="Shape 535"/>
          <p:cNvSpPr txBox="1"/>
          <p:nvPr/>
        </p:nvSpPr>
        <p:spPr>
          <a:xfrm>
            <a:off x="4887912" y="5275262"/>
            <a:ext cx="1909761" cy="774700"/>
          </a:xfrm>
          <a:prstGeom prst="rect">
            <a:avLst/>
          </a:prstGeom>
          <a:noFill/>
          <a:ln>
            <a:noFill/>
          </a:ln>
        </p:spPr>
        <p:txBody>
          <a:bodyPr anchorCtr="0" anchor="t" bIns="44450" lIns="90475" rIns="90475" tIns="44450">
            <a:noAutofit/>
          </a:bodyPr>
          <a:lstStyle/>
          <a:p>
            <a:pPr indent="0" lvl="0" marL="0" marR="0" rtl="0" algn="l">
              <a:lnSpc>
                <a:spcPct val="80000"/>
              </a:lnSpc>
              <a:spcBef>
                <a:spcPts val="0"/>
              </a:spcBef>
              <a:spcAft>
                <a:spcPts val="0"/>
              </a:spcAft>
              <a:buClr>
                <a:schemeClr val="lt2"/>
              </a:buClr>
              <a:buSzPct val="25000"/>
              <a:buFont typeface="Helvetica Neue"/>
              <a:buNone/>
            </a:pPr>
            <a:r>
              <a:rPr b="0" i="0" lang="en-US" sz="1800" u="none" cap="none" strike="noStrike">
                <a:solidFill>
                  <a:schemeClr val="lt2"/>
                </a:solidFill>
                <a:latin typeface="Helvetica Neue"/>
                <a:ea typeface="Helvetica Neue"/>
                <a:cs typeface="Helvetica Neue"/>
                <a:sym typeface="Helvetica Neue"/>
              </a:rPr>
              <a:t>pull/push door</a:t>
            </a:r>
          </a:p>
          <a:p>
            <a:pPr indent="0" lvl="0" marL="0" marR="0" rtl="0" algn="l">
              <a:lnSpc>
                <a:spcPct val="80000"/>
              </a:lnSpc>
              <a:spcBef>
                <a:spcPts val="0"/>
              </a:spcBef>
              <a:spcAft>
                <a:spcPts val="0"/>
              </a:spcAft>
              <a:buClr>
                <a:schemeClr val="lt2"/>
              </a:buClr>
              <a:buSzPct val="25000"/>
              <a:buFont typeface="Helvetica Neue"/>
              <a:buNone/>
            </a:pPr>
            <a:r>
              <a:rPr b="0" i="0" lang="en-US" sz="1800" u="none" cap="none" strike="noStrike">
                <a:solidFill>
                  <a:schemeClr val="lt2"/>
                </a:solidFill>
                <a:latin typeface="Helvetica Neue"/>
                <a:ea typeface="Helvetica Neue"/>
                <a:cs typeface="Helvetica Neue"/>
                <a:sym typeface="Helvetica Neue"/>
              </a:rPr>
              <a:t>move out of way;</a:t>
            </a:r>
          </a:p>
          <a:p>
            <a:pPr indent="0" lvl="0" marL="0" marR="0" rtl="0" algn="l">
              <a:lnSpc>
                <a:spcPct val="100000"/>
              </a:lnSpc>
              <a:spcBef>
                <a:spcPts val="0"/>
              </a:spcBef>
              <a:spcAft>
                <a:spcPts val="0"/>
              </a:spcAft>
              <a:buNone/>
            </a:pPr>
            <a:r>
              <a:t/>
            </a:r>
            <a:endParaRPr b="0" i="0" sz="1800" u="none" cap="none" strike="noStrike">
              <a:solidFill>
                <a:schemeClr val="lt2"/>
              </a:solidFill>
              <a:latin typeface="Helvetica Neue"/>
              <a:ea typeface="Helvetica Neue"/>
              <a:cs typeface="Helvetica Neue"/>
              <a:sym typeface="Helvetica Neue"/>
            </a:endParaRPr>
          </a:p>
        </p:txBody>
      </p:sp>
      <p:sp>
        <p:nvSpPr>
          <p:cNvPr id="536" name="Shape 536"/>
          <p:cNvSpPr txBox="1"/>
          <p:nvPr/>
        </p:nvSpPr>
        <p:spPr>
          <a:xfrm>
            <a:off x="4875212" y="5684837"/>
            <a:ext cx="1274762" cy="363536"/>
          </a:xfrm>
          <a:prstGeom prst="rect">
            <a:avLst/>
          </a:prstGeom>
          <a:noFill/>
          <a:ln>
            <a:noFill/>
          </a:ln>
        </p:spPr>
        <p:txBody>
          <a:bodyPr anchorCtr="0" anchor="t" bIns="44450" lIns="90475" rIns="90475" tIns="44450">
            <a:noAutofit/>
          </a:bodyPr>
          <a:lstStyle/>
          <a:p>
            <a:pPr indent="0" lvl="0" marL="0" marR="0" rtl="0" algn="l">
              <a:lnSpc>
                <a:spcPct val="100000"/>
              </a:lnSpc>
              <a:spcBef>
                <a:spcPts val="0"/>
              </a:spcBef>
              <a:spcAft>
                <a:spcPts val="0"/>
              </a:spcAft>
              <a:buClr>
                <a:schemeClr val="lt2"/>
              </a:buClr>
              <a:buSzPct val="25000"/>
              <a:buFont typeface="Helvetica Neue"/>
              <a:buNone/>
            </a:pPr>
            <a:r>
              <a:rPr b="0" i="0" lang="en-US" sz="1800" u="none" cap="none" strike="noStrike">
                <a:solidFill>
                  <a:schemeClr val="lt2"/>
                </a:solidFill>
                <a:latin typeface="Helvetica Neue"/>
                <a:ea typeface="Helvetica Neue"/>
                <a:cs typeface="Helvetica Neue"/>
                <a:sym typeface="Helvetica Neue"/>
              </a:rPr>
              <a:t>end repeat</a:t>
            </a:r>
          </a:p>
        </p:txBody>
      </p:sp>
      <p:cxnSp>
        <p:nvCxnSpPr>
          <p:cNvPr id="537" name="Shape 537"/>
          <p:cNvCxnSpPr/>
          <p:nvPr/>
        </p:nvCxnSpPr>
        <p:spPr>
          <a:xfrm flipH="1" rot="10800000">
            <a:off x="4495800" y="3835400"/>
            <a:ext cx="406399" cy="12699"/>
          </a:xfrm>
          <a:prstGeom prst="straightConnector1">
            <a:avLst/>
          </a:prstGeom>
          <a:noFill/>
          <a:ln cap="flat" cmpd="sng" w="50800">
            <a:solidFill>
              <a:schemeClr val="dk2"/>
            </a:solidFill>
            <a:prstDash val="solid"/>
            <a:miter/>
            <a:headEnd len="med" w="med" type="none"/>
            <a:tailEnd len="lg" w="lg" type="triangle"/>
          </a:ln>
        </p:spPr>
      </p:cxnSp>
      <p:sp>
        <p:nvSpPr>
          <p:cNvPr id="538" name="Shape 538"/>
          <p:cNvSpPr/>
          <p:nvPr/>
        </p:nvSpPr>
        <p:spPr>
          <a:xfrm>
            <a:off x="2490786" y="2767011"/>
            <a:ext cx="812799" cy="828674"/>
          </a:xfrm>
          <a:custGeom>
            <a:pathLst>
              <a:path extrusionOk="0" fill="none" h="21600" w="21600">
                <a:moveTo>
                  <a:pt x="21600" y="21600"/>
                </a:moveTo>
                <a:cubicBezTo>
                  <a:pt x="9670" y="21600"/>
                  <a:pt x="0" y="11929"/>
                  <a:pt x="0" y="0"/>
                </a:cubicBezTo>
              </a:path>
              <a:path extrusionOk="0" h="21600" w="21600">
                <a:moveTo>
                  <a:pt x="21600" y="21600"/>
                </a:moveTo>
                <a:cubicBezTo>
                  <a:pt x="9670" y="21600"/>
                  <a:pt x="0" y="11929"/>
                  <a:pt x="0" y="0"/>
                </a:cubicBezTo>
                <a:lnTo>
                  <a:pt x="21600" y="0"/>
                </a:lnTo>
                <a:lnTo>
                  <a:pt x="21600" y="21600"/>
                </a:lnTo>
                <a:close/>
              </a:path>
            </a:pathLst>
          </a:custGeom>
          <a:noFill/>
          <a:ln cap="rnd" cmpd="sng" w="50800">
            <a:solidFill>
              <a:srgbClr val="AD278D"/>
            </a:solidFill>
            <a:prstDash val="solid"/>
            <a:round/>
            <a:headEnd len="med" w="med" type="none"/>
            <a:tailEnd len="med" w="med" type="none"/>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Tree>
  </p:cSld>
  <p:clrMapOvr>
    <a:masterClrMapping/>
  </p:clrMapOvr>
  <p:transition spd="slow">
    <p:cut/>
  </p:transition>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542" name="Shape 542"/>
        <p:cNvGrpSpPr/>
        <p:nvPr/>
      </p:nvGrpSpPr>
      <p:grpSpPr>
        <a:xfrm>
          <a:off x="0" y="0"/>
          <a:ext cx="0" cy="0"/>
          <a:chOff x="0" y="0"/>
          <a:chExt cx="0" cy="0"/>
        </a:xfrm>
      </p:grpSpPr>
      <p:sp>
        <p:nvSpPr>
          <p:cNvPr id="543" name="Shape 543"/>
          <p:cNvSpPr txBox="1"/>
          <p:nvPr/>
        </p:nvSpPr>
        <p:spPr>
          <a:xfrm>
            <a:off x="1219200" y="6248400"/>
            <a:ext cx="5486399"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1"/>
              </a:buClr>
              <a:buSzPct val="25000"/>
              <a:buFont typeface="Helvetica Neue"/>
              <a:buNone/>
            </a:pPr>
            <a:r>
              <a:rPr b="0" i="0" lang="en-US" sz="1000" u="none" cap="none" strike="noStrike">
                <a:solidFill>
                  <a:schemeClr val="dk1"/>
                </a:solidFill>
                <a:latin typeface="Helvetica Neue"/>
                <a:ea typeface="Helvetica Neue"/>
                <a:cs typeface="Helvetica Neue"/>
                <a:sym typeface="Helvetica Neue"/>
              </a:rPr>
              <a:t>These slides are designed to accompany </a:t>
            </a:r>
            <a:r>
              <a:rPr b="0" i="1" lang="en-US" sz="1000" u="none" cap="none" strike="noStrike">
                <a:solidFill>
                  <a:schemeClr val="dk1"/>
                </a:solidFill>
                <a:latin typeface="Helvetica Neue"/>
                <a:ea typeface="Helvetica Neue"/>
                <a:cs typeface="Helvetica Neue"/>
                <a:sym typeface="Helvetica Neue"/>
              </a:rPr>
              <a:t>Software Engineering: A Practitioner’s Approach, 8/e </a:t>
            </a:r>
            <a:r>
              <a:rPr b="0" i="0" lang="en-US" sz="1000" u="none" cap="none" strike="noStrike">
                <a:solidFill>
                  <a:schemeClr val="dk1"/>
                </a:solidFill>
                <a:latin typeface="Helvetica Neue"/>
                <a:ea typeface="Helvetica Neue"/>
                <a:cs typeface="Helvetica Neue"/>
                <a:sym typeface="Helvetica Neue"/>
              </a:rPr>
              <a:t>(McGraw-Hill, 2014) Slides copyright 2014 by Roger Pressman. </a:t>
            </a:r>
          </a:p>
        </p:txBody>
      </p:sp>
      <p:sp>
        <p:nvSpPr>
          <p:cNvPr id="544" name="Shape 544"/>
          <p:cNvSpPr txBox="1"/>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
        <p:nvSpPr>
          <p:cNvPr id="545" name="Shape 545"/>
          <p:cNvSpPr txBox="1"/>
          <p:nvPr>
            <p:ph type="title"/>
          </p:nvPr>
        </p:nvSpPr>
        <p:spPr>
          <a:xfrm>
            <a:off x="1295400" y="1143000"/>
            <a:ext cx="6310312" cy="660400"/>
          </a:xfrm>
          <a:prstGeom prst="rect">
            <a:avLst/>
          </a:prstGeom>
          <a:noFill/>
          <a:ln>
            <a:noFill/>
          </a:ln>
        </p:spPr>
        <p:txBody>
          <a:bodyPr anchorCtr="0" anchor="t" bIns="25400" lIns="63500" rIns="63500" tIns="25400">
            <a:noAutofit/>
          </a:bodyPr>
          <a:lstStyle/>
          <a:p>
            <a:pPr indent="0" lvl="0" marL="0" marR="0" rtl="0" algn="l">
              <a:lnSpc>
                <a:spcPct val="100000"/>
              </a:lnSpc>
              <a:spcBef>
                <a:spcPts val="0"/>
              </a:spcBef>
              <a:spcAft>
                <a:spcPts val="0"/>
              </a:spcAft>
              <a:buClr>
                <a:schemeClr val="dk2"/>
              </a:buClr>
              <a:buSzPct val="25000"/>
              <a:buFont typeface="Helvetica Neue"/>
              <a:buNone/>
            </a:pPr>
            <a:r>
              <a:rPr b="0" i="0" lang="en-US" sz="4000" u="none" cap="none" strike="noStrike">
                <a:solidFill>
                  <a:schemeClr val="dk2"/>
                </a:solidFill>
                <a:latin typeface="Helvetica Neue"/>
                <a:ea typeface="Helvetica Neue"/>
                <a:cs typeface="Helvetica Neue"/>
                <a:sym typeface="Helvetica Neue"/>
              </a:rPr>
              <a:t>Sizing Modules: Two Views</a:t>
            </a:r>
          </a:p>
        </p:txBody>
      </p:sp>
      <p:pic>
        <p:nvPicPr>
          <p:cNvPr id="546" name="Shape 546"/>
          <p:cNvPicPr preferRelativeResize="0"/>
          <p:nvPr/>
        </p:nvPicPr>
        <p:blipFill rotWithShape="1">
          <a:blip r:embed="rId3">
            <a:alphaModFix/>
          </a:blip>
          <a:srcRect b="0" l="0" r="0" t="0"/>
          <a:stretch/>
        </p:blipFill>
        <p:spPr>
          <a:xfrm>
            <a:off x="1981200" y="1981200"/>
            <a:ext cx="6667500" cy="3943350"/>
          </a:xfrm>
          <a:prstGeom prst="rect">
            <a:avLst/>
          </a:prstGeom>
          <a:noFill/>
          <a:ln>
            <a:noFill/>
          </a:ln>
        </p:spPr>
      </p:pic>
    </p:spTree>
  </p:cSld>
  <p:clrMapOvr>
    <a:masterClrMapping/>
  </p:clrMapOvr>
  <p:transition spd="slow">
    <p:cut/>
  </p:transition>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27" name="Shape 227"/>
        <p:cNvGrpSpPr/>
        <p:nvPr/>
      </p:nvGrpSpPr>
      <p:grpSpPr>
        <a:xfrm>
          <a:off x="0" y="0"/>
          <a:ext cx="0" cy="0"/>
          <a:chOff x="0" y="0"/>
          <a:chExt cx="0" cy="0"/>
        </a:xfrm>
      </p:grpSpPr>
      <p:sp>
        <p:nvSpPr>
          <p:cNvPr id="228" name="Shape 228"/>
          <p:cNvSpPr txBox="1"/>
          <p:nvPr/>
        </p:nvSpPr>
        <p:spPr>
          <a:xfrm>
            <a:off x="1219200" y="6248400"/>
            <a:ext cx="5486399"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1"/>
              </a:buClr>
              <a:buSzPct val="25000"/>
              <a:buFont typeface="Helvetica Neue"/>
              <a:buNone/>
            </a:pPr>
            <a:r>
              <a:rPr b="0" i="0" lang="en-US" sz="1000" u="none" cap="none" strike="noStrike">
                <a:solidFill>
                  <a:schemeClr val="dk1"/>
                </a:solidFill>
                <a:latin typeface="Helvetica Neue"/>
                <a:ea typeface="Helvetica Neue"/>
                <a:cs typeface="Helvetica Neue"/>
                <a:sym typeface="Helvetica Neue"/>
              </a:rPr>
              <a:t>These slides are designed to accompany </a:t>
            </a:r>
            <a:r>
              <a:rPr b="0" i="1" lang="en-US" sz="1000" u="none" cap="none" strike="noStrike">
                <a:solidFill>
                  <a:schemeClr val="dk1"/>
                </a:solidFill>
                <a:latin typeface="Helvetica Neue"/>
                <a:ea typeface="Helvetica Neue"/>
                <a:cs typeface="Helvetica Neue"/>
                <a:sym typeface="Helvetica Neue"/>
              </a:rPr>
              <a:t>Software Engineering: A Practitioner’s Approach, 8/e </a:t>
            </a:r>
            <a:r>
              <a:rPr b="0" i="0" lang="en-US" sz="1000" u="none" cap="none" strike="noStrike">
                <a:solidFill>
                  <a:schemeClr val="dk1"/>
                </a:solidFill>
                <a:latin typeface="Helvetica Neue"/>
                <a:ea typeface="Helvetica Neue"/>
                <a:cs typeface="Helvetica Neue"/>
                <a:sym typeface="Helvetica Neue"/>
              </a:rPr>
              <a:t>(McGraw-Hill, 2014) Slides copyright 2014 by Roger Pressman. </a:t>
            </a:r>
          </a:p>
        </p:txBody>
      </p:sp>
      <p:sp>
        <p:nvSpPr>
          <p:cNvPr id="229" name="Shape 229"/>
          <p:cNvSpPr txBox="1"/>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
        <p:nvSpPr>
          <p:cNvPr id="230" name="Shape 230"/>
          <p:cNvSpPr txBox="1"/>
          <p:nvPr>
            <p:ph type="title"/>
          </p:nvPr>
        </p:nvSpPr>
        <p:spPr>
          <a:xfrm>
            <a:off x="1219200" y="1143000"/>
            <a:ext cx="4605337" cy="633412"/>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2"/>
              </a:buClr>
              <a:buSzPct val="25000"/>
              <a:buFont typeface="Helvetica Neue"/>
              <a:buNone/>
            </a:pPr>
            <a:r>
              <a:rPr b="0" i="0" lang="en-US" sz="4000" u="none" cap="none" strike="noStrike">
                <a:solidFill>
                  <a:schemeClr val="dk2"/>
                </a:solidFill>
                <a:latin typeface="Helvetica Neue"/>
                <a:ea typeface="Helvetica Neue"/>
                <a:cs typeface="Helvetica Neue"/>
                <a:sym typeface="Helvetica Neue"/>
              </a:rPr>
              <a:t>Software Design</a:t>
            </a:r>
          </a:p>
        </p:txBody>
      </p:sp>
      <p:sp>
        <p:nvSpPr>
          <p:cNvPr id="231" name="Shape 231"/>
          <p:cNvSpPr txBox="1"/>
          <p:nvPr>
            <p:ph idx="1" type="body"/>
          </p:nvPr>
        </p:nvSpPr>
        <p:spPr>
          <a:xfrm>
            <a:off x="1828800" y="1905000"/>
            <a:ext cx="6934199" cy="4267199"/>
          </a:xfrm>
          <a:prstGeom prst="rect">
            <a:avLst/>
          </a:prstGeom>
          <a:noFill/>
          <a:ln>
            <a:noFill/>
          </a:ln>
        </p:spPr>
        <p:txBody>
          <a:bodyPr anchorCtr="0" anchor="t" bIns="45700" lIns="91425" rIns="91425" tIns="45700">
            <a:noAutofit/>
          </a:bodyPr>
          <a:lstStyle/>
          <a:p>
            <a:pPr indent="-342900" lvl="0" marL="342900" marR="0" rtl="0" algn="l">
              <a:lnSpc>
                <a:spcPct val="100000"/>
              </a:lnSpc>
              <a:spcBef>
                <a:spcPts val="0"/>
              </a:spcBef>
              <a:spcAft>
                <a:spcPts val="0"/>
              </a:spcAft>
              <a:buClr>
                <a:schemeClr val="folHlink"/>
              </a:buClr>
              <a:buSzPct val="75000"/>
              <a:buFont typeface="Noto Symbol"/>
              <a:buChar char="■"/>
            </a:pPr>
            <a:r>
              <a:rPr b="0" i="0" lang="en-US" sz="2400" u="none" cap="none" strike="noStrike">
                <a:solidFill>
                  <a:schemeClr val="dk1"/>
                </a:solidFill>
                <a:latin typeface="Helvetica Neue"/>
                <a:ea typeface="Helvetica Neue"/>
                <a:cs typeface="Helvetica Neue"/>
                <a:sym typeface="Helvetica Neue"/>
              </a:rPr>
              <a:t>Encompasses the set of principles, concepts, and practices that lead to the development of a high quality system or product</a:t>
            </a:r>
          </a:p>
          <a:p>
            <a:pPr indent="-342900" lvl="0" marL="342900" marR="0" rtl="0" algn="l">
              <a:lnSpc>
                <a:spcPct val="100000"/>
              </a:lnSpc>
              <a:spcBef>
                <a:spcPts val="480"/>
              </a:spcBef>
              <a:spcAft>
                <a:spcPts val="0"/>
              </a:spcAft>
              <a:buClr>
                <a:schemeClr val="folHlink"/>
              </a:buClr>
              <a:buSzPct val="75000"/>
              <a:buFont typeface="Noto Symbol"/>
              <a:buChar char="■"/>
            </a:pPr>
            <a:r>
              <a:rPr b="0" i="0" lang="en-US" sz="2400" u="none" cap="none" strike="noStrike">
                <a:solidFill>
                  <a:schemeClr val="dk1"/>
                </a:solidFill>
                <a:latin typeface="Helvetica Neue"/>
                <a:ea typeface="Helvetica Neue"/>
                <a:cs typeface="Helvetica Neue"/>
                <a:sym typeface="Helvetica Neue"/>
              </a:rPr>
              <a:t>Design principles establish and overriding philosophy that guides the designer as the work is performed</a:t>
            </a:r>
          </a:p>
          <a:p>
            <a:pPr indent="-342900" lvl="0" marL="342900" marR="0" rtl="0" algn="l">
              <a:lnSpc>
                <a:spcPct val="100000"/>
              </a:lnSpc>
              <a:spcBef>
                <a:spcPts val="480"/>
              </a:spcBef>
              <a:spcAft>
                <a:spcPts val="0"/>
              </a:spcAft>
              <a:buClr>
                <a:schemeClr val="folHlink"/>
              </a:buClr>
              <a:buSzPct val="75000"/>
              <a:buFont typeface="Noto Symbol"/>
              <a:buChar char="■"/>
            </a:pPr>
            <a:r>
              <a:rPr b="0" i="0" lang="en-US" sz="2400" u="none" cap="none" strike="noStrike">
                <a:solidFill>
                  <a:schemeClr val="dk1"/>
                </a:solidFill>
                <a:latin typeface="Helvetica Neue"/>
                <a:ea typeface="Helvetica Neue"/>
                <a:cs typeface="Helvetica Neue"/>
                <a:sym typeface="Helvetica Neue"/>
              </a:rPr>
              <a:t>Design concepts must be understood before the mechanics of design practice are applied</a:t>
            </a:r>
          </a:p>
          <a:p>
            <a:pPr indent="-342900" lvl="0" marL="342900" marR="0" rtl="0" algn="l">
              <a:lnSpc>
                <a:spcPct val="100000"/>
              </a:lnSpc>
              <a:spcBef>
                <a:spcPts val="480"/>
              </a:spcBef>
              <a:spcAft>
                <a:spcPts val="0"/>
              </a:spcAft>
              <a:buClr>
                <a:schemeClr val="folHlink"/>
              </a:buClr>
              <a:buSzPct val="75000"/>
              <a:buFont typeface="Noto Symbol"/>
              <a:buChar char="■"/>
            </a:pPr>
            <a:r>
              <a:rPr b="0" i="0" lang="en-US" sz="2400" u="none" cap="none" strike="noStrike">
                <a:solidFill>
                  <a:schemeClr val="dk1"/>
                </a:solidFill>
                <a:latin typeface="Helvetica Neue"/>
                <a:ea typeface="Helvetica Neue"/>
                <a:cs typeface="Helvetica Neue"/>
                <a:sym typeface="Helvetica Neue"/>
              </a:rPr>
              <a:t>Software design practices change continuously as new methods, better analysis, and broader understanding evolve</a:t>
            </a:r>
          </a:p>
          <a:p>
            <a:pPr indent="-342900" lvl="0" marL="342900" marR="0" rtl="0" algn="l">
              <a:lnSpc>
                <a:spcPct val="90000"/>
              </a:lnSpc>
              <a:spcBef>
                <a:spcPts val="480"/>
              </a:spcBef>
              <a:spcAft>
                <a:spcPts val="0"/>
              </a:spcAft>
              <a:buClr>
                <a:schemeClr val="folHlink"/>
              </a:buClr>
              <a:buSzPct val="25000"/>
              <a:buFont typeface="Noto Symbol"/>
              <a:buNone/>
            </a:pPr>
            <a:r>
              <a:rPr b="0" i="0" lang="en-US" sz="2400" u="none" cap="none" strike="noStrike">
                <a:solidFill>
                  <a:schemeClr val="dk1"/>
                </a:solidFill>
                <a:latin typeface="Helvetica Neue"/>
                <a:ea typeface="Helvetica Neue"/>
                <a:cs typeface="Helvetica Neue"/>
                <a:sym typeface="Helvetica Neue"/>
              </a:rPr>
              <a:t>.</a:t>
            </a:r>
          </a:p>
        </p:txBody>
      </p:sp>
    </p:spTree>
  </p:cSld>
  <p:clrMapOvr>
    <a:masterClrMapping/>
  </p:clrMapOvr>
  <p:transition spd="slow">
    <p:cut/>
  </p:transition>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550" name="Shape 550"/>
        <p:cNvGrpSpPr/>
        <p:nvPr/>
      </p:nvGrpSpPr>
      <p:grpSpPr>
        <a:xfrm>
          <a:off x="0" y="0"/>
          <a:ext cx="0" cy="0"/>
          <a:chOff x="0" y="0"/>
          <a:chExt cx="0" cy="0"/>
        </a:xfrm>
      </p:grpSpPr>
      <p:sp>
        <p:nvSpPr>
          <p:cNvPr id="551" name="Shape 551"/>
          <p:cNvSpPr txBox="1"/>
          <p:nvPr/>
        </p:nvSpPr>
        <p:spPr>
          <a:xfrm>
            <a:off x="1219200" y="6248400"/>
            <a:ext cx="5486399"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1"/>
              </a:buClr>
              <a:buSzPct val="25000"/>
              <a:buFont typeface="Helvetica Neue"/>
              <a:buNone/>
            </a:pPr>
            <a:r>
              <a:rPr b="0" i="0" lang="en-US" sz="1000" u="none" cap="none" strike="noStrike">
                <a:solidFill>
                  <a:schemeClr val="dk1"/>
                </a:solidFill>
                <a:latin typeface="Helvetica Neue"/>
                <a:ea typeface="Helvetica Neue"/>
                <a:cs typeface="Helvetica Neue"/>
                <a:sym typeface="Helvetica Neue"/>
              </a:rPr>
              <a:t>These slides are designed to accompany </a:t>
            </a:r>
            <a:r>
              <a:rPr b="0" i="1" lang="en-US" sz="1000" u="none" cap="none" strike="noStrike">
                <a:solidFill>
                  <a:schemeClr val="dk1"/>
                </a:solidFill>
                <a:latin typeface="Helvetica Neue"/>
                <a:ea typeface="Helvetica Neue"/>
                <a:cs typeface="Helvetica Neue"/>
                <a:sym typeface="Helvetica Neue"/>
              </a:rPr>
              <a:t>Software Engineering: A Practitioner’s Approach, 8/e </a:t>
            </a:r>
            <a:r>
              <a:rPr b="0" i="0" lang="en-US" sz="1000" u="none" cap="none" strike="noStrike">
                <a:solidFill>
                  <a:schemeClr val="dk1"/>
                </a:solidFill>
                <a:latin typeface="Helvetica Neue"/>
                <a:ea typeface="Helvetica Neue"/>
                <a:cs typeface="Helvetica Neue"/>
                <a:sym typeface="Helvetica Neue"/>
              </a:rPr>
              <a:t>(McGraw-Hill, 2014) Slides copyright 2014 by Roger Pressman. </a:t>
            </a:r>
          </a:p>
        </p:txBody>
      </p:sp>
      <p:sp>
        <p:nvSpPr>
          <p:cNvPr id="552" name="Shape 552"/>
          <p:cNvSpPr txBox="1"/>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
        <p:nvSpPr>
          <p:cNvPr id="553" name="Shape 553"/>
          <p:cNvSpPr txBox="1"/>
          <p:nvPr>
            <p:ph type="title"/>
          </p:nvPr>
        </p:nvSpPr>
        <p:spPr>
          <a:xfrm>
            <a:off x="1219200" y="1143000"/>
            <a:ext cx="6705599" cy="633412"/>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2"/>
              </a:buClr>
              <a:buSzPct val="25000"/>
              <a:buFont typeface="Helvetica Neue"/>
              <a:buNone/>
            </a:pPr>
            <a:r>
              <a:rPr b="0" i="0" lang="en-US" sz="4000" u="none" cap="none" strike="noStrike">
                <a:solidFill>
                  <a:schemeClr val="dk2"/>
                </a:solidFill>
                <a:latin typeface="Helvetica Neue"/>
                <a:ea typeface="Helvetica Neue"/>
                <a:cs typeface="Helvetica Neue"/>
                <a:sym typeface="Helvetica Neue"/>
              </a:rPr>
              <a:t>Functional Independence</a:t>
            </a:r>
          </a:p>
        </p:txBody>
      </p:sp>
      <p:sp>
        <p:nvSpPr>
          <p:cNvPr id="554" name="Shape 554"/>
          <p:cNvSpPr txBox="1"/>
          <p:nvPr>
            <p:ph idx="1" type="body"/>
          </p:nvPr>
        </p:nvSpPr>
        <p:spPr>
          <a:xfrm>
            <a:off x="1828800" y="1905000"/>
            <a:ext cx="6934199" cy="4190999"/>
          </a:xfrm>
          <a:prstGeom prst="rect">
            <a:avLst/>
          </a:prstGeom>
          <a:noFill/>
          <a:ln>
            <a:noFill/>
          </a:ln>
        </p:spPr>
        <p:txBody>
          <a:bodyPr anchorCtr="0" anchor="t" bIns="45700" lIns="91425" rIns="91425" tIns="45700">
            <a:noAutofit/>
          </a:bodyPr>
          <a:lstStyle/>
          <a:p>
            <a:pPr indent="-342900" lvl="0" marL="342900" marR="0" rtl="0" algn="l">
              <a:lnSpc>
                <a:spcPct val="90000"/>
              </a:lnSpc>
              <a:spcBef>
                <a:spcPts val="0"/>
              </a:spcBef>
              <a:spcAft>
                <a:spcPts val="0"/>
              </a:spcAft>
              <a:buClr>
                <a:schemeClr val="folHlink"/>
              </a:buClr>
              <a:buSzPct val="75000"/>
              <a:buFont typeface="Noto Symbol"/>
              <a:buChar char="■"/>
            </a:pPr>
            <a:r>
              <a:rPr b="0" i="0" lang="en-US" sz="2000" u="none" cap="none" strike="noStrike">
                <a:solidFill>
                  <a:schemeClr val="dk1"/>
                </a:solidFill>
                <a:latin typeface="Quattrocento"/>
                <a:ea typeface="Quattrocento"/>
                <a:cs typeface="Quattrocento"/>
                <a:sym typeface="Quattrocento"/>
              </a:rPr>
              <a:t>Functional independence is achieved by developing modules with "single-minded" function and an "aversion" to excessive interaction with other modules.</a:t>
            </a:r>
          </a:p>
          <a:p>
            <a:pPr indent="-342900" lvl="0" marL="342900" marR="0" rtl="0" algn="l">
              <a:lnSpc>
                <a:spcPct val="90000"/>
              </a:lnSpc>
              <a:spcBef>
                <a:spcPts val="300"/>
              </a:spcBef>
              <a:spcAft>
                <a:spcPts val="0"/>
              </a:spcAft>
              <a:buClr>
                <a:schemeClr val="folHlink"/>
              </a:buClr>
              <a:buSzPct val="75000"/>
              <a:buFont typeface="Noto Symbol"/>
              <a:buChar char="■"/>
            </a:pPr>
            <a:r>
              <a:rPr b="0" i="1" lang="en-US" sz="2000" u="none" cap="none" strike="noStrike">
                <a:solidFill>
                  <a:schemeClr val="folHlink"/>
                </a:solidFill>
                <a:latin typeface="Quattrocento"/>
                <a:ea typeface="Quattrocento"/>
                <a:cs typeface="Quattrocento"/>
                <a:sym typeface="Quattrocento"/>
              </a:rPr>
              <a:t>Cohesion</a:t>
            </a:r>
            <a:r>
              <a:rPr b="0" i="0" lang="en-US" sz="2000" u="none" cap="none" strike="noStrike">
                <a:solidFill>
                  <a:schemeClr val="dk1"/>
                </a:solidFill>
                <a:latin typeface="Quattrocento"/>
                <a:ea typeface="Quattrocento"/>
                <a:cs typeface="Quattrocento"/>
                <a:sym typeface="Quattrocento"/>
              </a:rPr>
              <a:t> is an indication of the relative functional strength of a module.</a:t>
            </a:r>
          </a:p>
          <a:p>
            <a:pPr indent="-285750" lvl="1" marL="742950" marR="0" rtl="0" algn="l">
              <a:lnSpc>
                <a:spcPct val="90000"/>
              </a:lnSpc>
              <a:spcBef>
                <a:spcPts val="300"/>
              </a:spcBef>
              <a:spcAft>
                <a:spcPts val="0"/>
              </a:spcAft>
              <a:buClr>
                <a:schemeClr val="folHlink"/>
              </a:buClr>
              <a:buSzPct val="70000"/>
              <a:buFont typeface="Noto Symbol"/>
              <a:buChar char="■"/>
            </a:pPr>
            <a:r>
              <a:rPr b="0" i="0" lang="en-US" sz="1800" u="none" cap="none" strike="noStrike">
                <a:solidFill>
                  <a:schemeClr val="dk1"/>
                </a:solidFill>
                <a:latin typeface="Quattrocento"/>
                <a:ea typeface="Quattrocento"/>
                <a:cs typeface="Quattrocento"/>
                <a:sym typeface="Quattrocento"/>
              </a:rPr>
              <a:t>A cohesive module performs a single task, requiring little interaction with other components in other parts of a program. Stated simply, a cohesive module should (ideally) do just one thing. </a:t>
            </a:r>
          </a:p>
          <a:p>
            <a:pPr indent="-342900" lvl="0" marL="342900" marR="0" rtl="0" algn="l">
              <a:lnSpc>
                <a:spcPct val="90000"/>
              </a:lnSpc>
              <a:spcBef>
                <a:spcPts val="300"/>
              </a:spcBef>
              <a:spcAft>
                <a:spcPts val="0"/>
              </a:spcAft>
              <a:buClr>
                <a:schemeClr val="folHlink"/>
              </a:buClr>
              <a:buSzPct val="75000"/>
              <a:buFont typeface="Noto Symbol"/>
              <a:buChar char="■"/>
            </a:pPr>
            <a:r>
              <a:rPr b="0" i="1" lang="en-US" sz="2000" u="none" cap="none" strike="noStrike">
                <a:solidFill>
                  <a:schemeClr val="folHlink"/>
                </a:solidFill>
                <a:latin typeface="Quattrocento"/>
                <a:ea typeface="Quattrocento"/>
                <a:cs typeface="Quattrocento"/>
                <a:sym typeface="Quattrocento"/>
              </a:rPr>
              <a:t>Coupling</a:t>
            </a:r>
            <a:r>
              <a:rPr b="0" i="0" lang="en-US" sz="2000" u="none" cap="none" strike="noStrike">
                <a:solidFill>
                  <a:schemeClr val="dk1"/>
                </a:solidFill>
                <a:latin typeface="Quattrocento"/>
                <a:ea typeface="Quattrocento"/>
                <a:cs typeface="Quattrocento"/>
                <a:sym typeface="Quattrocento"/>
              </a:rPr>
              <a:t> is an indication of the relative interdependence among modules.</a:t>
            </a:r>
          </a:p>
          <a:p>
            <a:pPr indent="-285750" lvl="1" marL="742950" marR="0" rtl="0" algn="l">
              <a:lnSpc>
                <a:spcPct val="90000"/>
              </a:lnSpc>
              <a:spcBef>
                <a:spcPts val="300"/>
              </a:spcBef>
              <a:spcAft>
                <a:spcPts val="0"/>
              </a:spcAft>
              <a:buClr>
                <a:schemeClr val="folHlink"/>
              </a:buClr>
              <a:buSzPct val="70000"/>
              <a:buFont typeface="Noto Symbol"/>
              <a:buChar char="■"/>
            </a:pPr>
            <a:r>
              <a:rPr b="0" i="0" lang="en-US" sz="1800" u="none" cap="none" strike="noStrike">
                <a:solidFill>
                  <a:schemeClr val="dk1"/>
                </a:solidFill>
                <a:latin typeface="Quattrocento"/>
                <a:ea typeface="Quattrocento"/>
                <a:cs typeface="Quattrocento"/>
                <a:sym typeface="Quattrocento"/>
              </a:rPr>
              <a:t>Coupling depends on the interface complexity between modules, the point at which entry or reference is made to a module, and what data pass across the interface.</a:t>
            </a:r>
          </a:p>
        </p:txBody>
      </p:sp>
    </p:spTree>
  </p:cSld>
  <p:clrMapOvr>
    <a:masterClrMapping/>
  </p:clrMapOvr>
  <p:transition spd="slow">
    <p:cut/>
  </p:transition>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558" name="Shape 558"/>
        <p:cNvGrpSpPr/>
        <p:nvPr/>
      </p:nvGrpSpPr>
      <p:grpSpPr>
        <a:xfrm>
          <a:off x="0" y="0"/>
          <a:ext cx="0" cy="0"/>
          <a:chOff x="0" y="0"/>
          <a:chExt cx="0" cy="0"/>
        </a:xfrm>
      </p:grpSpPr>
      <p:sp>
        <p:nvSpPr>
          <p:cNvPr id="559" name="Shape 559"/>
          <p:cNvSpPr txBox="1"/>
          <p:nvPr/>
        </p:nvSpPr>
        <p:spPr>
          <a:xfrm>
            <a:off x="1219200" y="6248400"/>
            <a:ext cx="5486399"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1"/>
              </a:buClr>
              <a:buSzPct val="25000"/>
              <a:buFont typeface="Helvetica Neue"/>
              <a:buNone/>
            </a:pPr>
            <a:r>
              <a:rPr b="0" i="0" lang="en-US" sz="1000" u="none" cap="none" strike="noStrike">
                <a:solidFill>
                  <a:schemeClr val="dk1"/>
                </a:solidFill>
                <a:latin typeface="Helvetica Neue"/>
                <a:ea typeface="Helvetica Neue"/>
                <a:cs typeface="Helvetica Neue"/>
                <a:sym typeface="Helvetica Neue"/>
              </a:rPr>
              <a:t>These slides are designed to accompany </a:t>
            </a:r>
            <a:r>
              <a:rPr b="0" i="1" lang="en-US" sz="1000" u="none" cap="none" strike="noStrike">
                <a:solidFill>
                  <a:schemeClr val="dk1"/>
                </a:solidFill>
                <a:latin typeface="Helvetica Neue"/>
                <a:ea typeface="Helvetica Neue"/>
                <a:cs typeface="Helvetica Neue"/>
                <a:sym typeface="Helvetica Neue"/>
              </a:rPr>
              <a:t>Software Engineering: A Practitioner’s Approach, 8/e </a:t>
            </a:r>
            <a:r>
              <a:rPr b="0" i="0" lang="en-US" sz="1000" u="none" cap="none" strike="noStrike">
                <a:solidFill>
                  <a:schemeClr val="dk1"/>
                </a:solidFill>
                <a:latin typeface="Helvetica Neue"/>
                <a:ea typeface="Helvetica Neue"/>
                <a:cs typeface="Helvetica Neue"/>
                <a:sym typeface="Helvetica Neue"/>
              </a:rPr>
              <a:t>(McGraw-Hill, 2014) Slides copyright 2014 by Roger Pressman. </a:t>
            </a:r>
          </a:p>
        </p:txBody>
      </p:sp>
      <p:sp>
        <p:nvSpPr>
          <p:cNvPr id="560" name="Shape 560"/>
          <p:cNvSpPr txBox="1"/>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
        <p:nvSpPr>
          <p:cNvPr id="561" name="Shape 561"/>
          <p:cNvSpPr txBox="1"/>
          <p:nvPr>
            <p:ph type="title"/>
          </p:nvPr>
        </p:nvSpPr>
        <p:spPr>
          <a:xfrm>
            <a:off x="1219200" y="990600"/>
            <a:ext cx="6705599" cy="633412"/>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2"/>
              </a:buClr>
              <a:buSzPct val="25000"/>
              <a:buFont typeface="Helvetica Neue"/>
              <a:buNone/>
            </a:pPr>
            <a:r>
              <a:rPr b="0" i="0" lang="en-US" sz="4000" u="none" cap="none" strike="noStrike">
                <a:solidFill>
                  <a:schemeClr val="dk2"/>
                </a:solidFill>
                <a:latin typeface="Helvetica Neue"/>
                <a:ea typeface="Helvetica Neue"/>
                <a:cs typeface="Helvetica Neue"/>
                <a:sym typeface="Helvetica Neue"/>
              </a:rPr>
              <a:t>Aspects</a:t>
            </a:r>
          </a:p>
        </p:txBody>
      </p:sp>
      <p:sp>
        <p:nvSpPr>
          <p:cNvPr id="562" name="Shape 562"/>
          <p:cNvSpPr txBox="1"/>
          <p:nvPr>
            <p:ph idx="1" type="body"/>
          </p:nvPr>
        </p:nvSpPr>
        <p:spPr>
          <a:xfrm>
            <a:off x="1828800" y="1905000"/>
            <a:ext cx="6934199" cy="4190999"/>
          </a:xfrm>
          <a:prstGeom prst="rect">
            <a:avLst/>
          </a:prstGeom>
          <a:noFill/>
          <a:ln>
            <a:noFill/>
          </a:ln>
        </p:spPr>
        <p:txBody>
          <a:bodyPr anchorCtr="0" anchor="t" bIns="45700" lIns="91425" rIns="91425" tIns="45700">
            <a:noAutofit/>
          </a:bodyPr>
          <a:lstStyle/>
          <a:p>
            <a:pPr indent="-342900" lvl="0" marL="342900" marR="0" rtl="0" algn="l">
              <a:lnSpc>
                <a:spcPct val="100000"/>
              </a:lnSpc>
              <a:spcBef>
                <a:spcPts val="0"/>
              </a:spcBef>
              <a:spcAft>
                <a:spcPts val="0"/>
              </a:spcAft>
              <a:buClr>
                <a:schemeClr val="folHlink"/>
              </a:buClr>
              <a:buSzPct val="75000"/>
              <a:buFont typeface="Noto Symbol"/>
              <a:buChar char="■"/>
            </a:pPr>
            <a:r>
              <a:rPr b="0" i="0" lang="en-US" sz="2400" u="none" cap="none" strike="noStrike">
                <a:solidFill>
                  <a:schemeClr val="dk1"/>
                </a:solidFill>
                <a:latin typeface="Quattrocento"/>
                <a:ea typeface="Quattrocento"/>
                <a:cs typeface="Quattrocento"/>
                <a:sym typeface="Quattrocento"/>
              </a:rPr>
              <a:t>Consider two requirements, </a:t>
            </a:r>
            <a:r>
              <a:rPr b="0" i="1" lang="en-US" sz="2400" u="none" cap="none" strike="noStrike">
                <a:solidFill>
                  <a:schemeClr val="dk1"/>
                </a:solidFill>
                <a:latin typeface="Quattrocento"/>
                <a:ea typeface="Quattrocento"/>
                <a:cs typeface="Quattrocento"/>
                <a:sym typeface="Quattrocento"/>
              </a:rPr>
              <a:t>A</a:t>
            </a:r>
            <a:r>
              <a:rPr b="0" i="0" lang="en-US" sz="2400" u="none" cap="none" strike="noStrike">
                <a:solidFill>
                  <a:schemeClr val="dk1"/>
                </a:solidFill>
                <a:latin typeface="Quattrocento"/>
                <a:ea typeface="Quattrocento"/>
                <a:cs typeface="Quattrocento"/>
                <a:sym typeface="Quattrocento"/>
              </a:rPr>
              <a:t> and </a:t>
            </a:r>
            <a:r>
              <a:rPr b="0" i="1" lang="en-US" sz="2400" u="none" cap="none" strike="noStrike">
                <a:solidFill>
                  <a:schemeClr val="dk1"/>
                </a:solidFill>
                <a:latin typeface="Quattrocento"/>
                <a:ea typeface="Quattrocento"/>
                <a:cs typeface="Quattrocento"/>
                <a:sym typeface="Quattrocento"/>
              </a:rPr>
              <a:t>B.</a:t>
            </a:r>
            <a:r>
              <a:rPr b="0" i="0" lang="en-US" sz="2400" u="none" cap="none" strike="noStrike">
                <a:solidFill>
                  <a:schemeClr val="dk1"/>
                </a:solidFill>
                <a:latin typeface="Quattrocento"/>
                <a:ea typeface="Quattrocento"/>
                <a:cs typeface="Quattrocento"/>
                <a:sym typeface="Quattrocento"/>
              </a:rPr>
              <a:t> </a:t>
            </a:r>
            <a:r>
              <a:rPr b="0" i="1" lang="en-US" sz="2400" u="none" cap="none" strike="noStrike">
                <a:solidFill>
                  <a:schemeClr val="dk1"/>
                </a:solidFill>
                <a:latin typeface="Quattrocento"/>
                <a:ea typeface="Quattrocento"/>
                <a:cs typeface="Quattrocento"/>
                <a:sym typeface="Quattrocento"/>
              </a:rPr>
              <a:t> </a:t>
            </a:r>
            <a:r>
              <a:rPr b="0" i="0" lang="en-US" sz="2400" u="none" cap="none" strike="noStrike">
                <a:solidFill>
                  <a:schemeClr val="dk1"/>
                </a:solidFill>
                <a:latin typeface="Quattrocento"/>
                <a:ea typeface="Quattrocento"/>
                <a:cs typeface="Quattrocento"/>
                <a:sym typeface="Quattrocento"/>
              </a:rPr>
              <a:t>Requirement</a:t>
            </a:r>
            <a:r>
              <a:rPr b="0" i="1" lang="en-US" sz="2400" u="none" cap="none" strike="noStrike">
                <a:solidFill>
                  <a:schemeClr val="dk1"/>
                </a:solidFill>
                <a:latin typeface="Quattrocento"/>
                <a:ea typeface="Quattrocento"/>
                <a:cs typeface="Quattrocento"/>
                <a:sym typeface="Quattrocento"/>
              </a:rPr>
              <a:t> A crosscuts </a:t>
            </a:r>
            <a:r>
              <a:rPr b="0" i="0" lang="en-US" sz="2400" u="none" cap="none" strike="noStrike">
                <a:solidFill>
                  <a:schemeClr val="dk1"/>
                </a:solidFill>
                <a:latin typeface="Quattrocento"/>
                <a:ea typeface="Quattrocento"/>
                <a:cs typeface="Quattrocento"/>
                <a:sym typeface="Quattrocento"/>
              </a:rPr>
              <a:t>requirement </a:t>
            </a:r>
            <a:r>
              <a:rPr b="0" i="1" lang="en-US" sz="2400" u="none" cap="none" strike="noStrike">
                <a:solidFill>
                  <a:schemeClr val="dk1"/>
                </a:solidFill>
                <a:latin typeface="Quattrocento"/>
                <a:ea typeface="Quattrocento"/>
                <a:cs typeface="Quattrocento"/>
                <a:sym typeface="Quattrocento"/>
              </a:rPr>
              <a:t>B</a:t>
            </a:r>
            <a:r>
              <a:rPr b="0" i="0" lang="en-US" sz="2400" u="none" cap="none" strike="noStrike">
                <a:solidFill>
                  <a:schemeClr val="dk1"/>
                </a:solidFill>
                <a:latin typeface="Quattrocento"/>
                <a:ea typeface="Quattrocento"/>
                <a:cs typeface="Quattrocento"/>
                <a:sym typeface="Quattrocento"/>
              </a:rPr>
              <a:t> “if a software decomposition [refinement] has been chosen in which </a:t>
            </a:r>
            <a:r>
              <a:rPr b="0" i="1" lang="en-US" sz="2400" u="none" cap="none" strike="noStrike">
                <a:solidFill>
                  <a:schemeClr val="dk1"/>
                </a:solidFill>
                <a:latin typeface="Quattrocento"/>
                <a:ea typeface="Quattrocento"/>
                <a:cs typeface="Quattrocento"/>
                <a:sym typeface="Quattrocento"/>
              </a:rPr>
              <a:t>B</a:t>
            </a:r>
            <a:r>
              <a:rPr b="0" i="0" lang="en-US" sz="2400" u="none" cap="none" strike="noStrike">
                <a:solidFill>
                  <a:schemeClr val="dk1"/>
                </a:solidFill>
                <a:latin typeface="Quattrocento"/>
                <a:ea typeface="Quattrocento"/>
                <a:cs typeface="Quattrocento"/>
                <a:sym typeface="Quattrocento"/>
              </a:rPr>
              <a:t> cannot be satisfied without taking </a:t>
            </a:r>
            <a:r>
              <a:rPr b="0" i="1" lang="en-US" sz="2400" u="none" cap="none" strike="noStrike">
                <a:solidFill>
                  <a:schemeClr val="dk1"/>
                </a:solidFill>
                <a:latin typeface="Quattrocento"/>
                <a:ea typeface="Quattrocento"/>
                <a:cs typeface="Quattrocento"/>
                <a:sym typeface="Quattrocento"/>
              </a:rPr>
              <a:t>A</a:t>
            </a:r>
            <a:r>
              <a:rPr b="0" i="0" lang="en-US" sz="2400" u="none" cap="none" strike="noStrike">
                <a:solidFill>
                  <a:schemeClr val="dk1"/>
                </a:solidFill>
                <a:latin typeface="Quattrocento"/>
                <a:ea typeface="Quattrocento"/>
                <a:cs typeface="Quattrocento"/>
                <a:sym typeface="Quattrocento"/>
              </a:rPr>
              <a:t> into account. [Ros04]</a:t>
            </a:r>
          </a:p>
          <a:p>
            <a:pPr indent="-342900" lvl="0" marL="342900" marR="0" rtl="0" algn="l">
              <a:lnSpc>
                <a:spcPct val="100000"/>
              </a:lnSpc>
              <a:spcBef>
                <a:spcPts val="480"/>
              </a:spcBef>
              <a:spcAft>
                <a:spcPts val="0"/>
              </a:spcAft>
              <a:buClr>
                <a:schemeClr val="folHlink"/>
              </a:buClr>
              <a:buSzPct val="75000"/>
              <a:buFont typeface="Noto Symbol"/>
              <a:buChar char="■"/>
            </a:pPr>
            <a:r>
              <a:rPr b="0" i="0" lang="en-US" sz="2400" u="none" cap="none" strike="noStrike">
                <a:solidFill>
                  <a:schemeClr val="dk1"/>
                </a:solidFill>
                <a:latin typeface="Quattrocento"/>
                <a:ea typeface="Quattrocento"/>
                <a:cs typeface="Quattrocento"/>
                <a:sym typeface="Quattrocento"/>
              </a:rPr>
              <a:t>An </a:t>
            </a:r>
            <a:r>
              <a:rPr b="0" i="1" lang="en-US" sz="2400" u="none" cap="none" strike="noStrike">
                <a:solidFill>
                  <a:schemeClr val="folHlink"/>
                </a:solidFill>
                <a:latin typeface="Quattrocento"/>
                <a:ea typeface="Quattrocento"/>
                <a:cs typeface="Quattrocento"/>
                <a:sym typeface="Quattrocento"/>
              </a:rPr>
              <a:t>aspect</a:t>
            </a:r>
            <a:r>
              <a:rPr b="0" i="1" lang="en-US" sz="2400" u="none" cap="none" strike="noStrike">
                <a:solidFill>
                  <a:schemeClr val="dk1"/>
                </a:solidFill>
                <a:latin typeface="Quattrocento"/>
                <a:ea typeface="Quattrocento"/>
                <a:cs typeface="Quattrocento"/>
                <a:sym typeface="Quattrocento"/>
              </a:rPr>
              <a:t> </a:t>
            </a:r>
            <a:r>
              <a:rPr b="0" i="0" lang="en-US" sz="2400" u="none" cap="none" strike="noStrike">
                <a:solidFill>
                  <a:schemeClr val="dk1"/>
                </a:solidFill>
                <a:latin typeface="Quattrocento"/>
                <a:ea typeface="Quattrocento"/>
                <a:cs typeface="Quattrocento"/>
                <a:sym typeface="Quattrocento"/>
              </a:rPr>
              <a:t>is a representation of a cross-cutting concern. </a:t>
            </a:r>
          </a:p>
        </p:txBody>
      </p:sp>
    </p:spTree>
  </p:cSld>
  <p:clrMapOvr>
    <a:masterClrMapping/>
  </p:clrMapOvr>
  <p:transition spd="slow">
    <p:cut/>
  </p:transition>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566" name="Shape 566"/>
        <p:cNvGrpSpPr/>
        <p:nvPr/>
      </p:nvGrpSpPr>
      <p:grpSpPr>
        <a:xfrm>
          <a:off x="0" y="0"/>
          <a:ext cx="0" cy="0"/>
          <a:chOff x="0" y="0"/>
          <a:chExt cx="0" cy="0"/>
        </a:xfrm>
      </p:grpSpPr>
      <p:sp>
        <p:nvSpPr>
          <p:cNvPr id="567" name="Shape 567"/>
          <p:cNvSpPr txBox="1"/>
          <p:nvPr/>
        </p:nvSpPr>
        <p:spPr>
          <a:xfrm>
            <a:off x="1219200" y="6248400"/>
            <a:ext cx="5486399"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1"/>
              </a:buClr>
              <a:buSzPct val="25000"/>
              <a:buFont typeface="Helvetica Neue"/>
              <a:buNone/>
            </a:pPr>
            <a:r>
              <a:rPr b="0" i="0" lang="en-US" sz="1000" u="none" cap="none" strike="noStrike">
                <a:solidFill>
                  <a:schemeClr val="dk1"/>
                </a:solidFill>
                <a:latin typeface="Helvetica Neue"/>
                <a:ea typeface="Helvetica Neue"/>
                <a:cs typeface="Helvetica Neue"/>
                <a:sym typeface="Helvetica Neue"/>
              </a:rPr>
              <a:t>These slides are designed to accompany </a:t>
            </a:r>
            <a:r>
              <a:rPr b="0" i="1" lang="en-US" sz="1000" u="none" cap="none" strike="noStrike">
                <a:solidFill>
                  <a:schemeClr val="dk1"/>
                </a:solidFill>
                <a:latin typeface="Helvetica Neue"/>
                <a:ea typeface="Helvetica Neue"/>
                <a:cs typeface="Helvetica Neue"/>
                <a:sym typeface="Helvetica Neue"/>
              </a:rPr>
              <a:t>Software Engineering: A Practitioner’s Approach, 8/e </a:t>
            </a:r>
            <a:r>
              <a:rPr b="0" i="0" lang="en-US" sz="1000" u="none" cap="none" strike="noStrike">
                <a:solidFill>
                  <a:schemeClr val="dk1"/>
                </a:solidFill>
                <a:latin typeface="Helvetica Neue"/>
                <a:ea typeface="Helvetica Neue"/>
                <a:cs typeface="Helvetica Neue"/>
                <a:sym typeface="Helvetica Neue"/>
              </a:rPr>
              <a:t>(McGraw-Hill, 2014) Slides copyright 2014 by Roger Pressman. </a:t>
            </a:r>
          </a:p>
        </p:txBody>
      </p:sp>
      <p:sp>
        <p:nvSpPr>
          <p:cNvPr id="568" name="Shape 568"/>
          <p:cNvSpPr txBox="1"/>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
        <p:nvSpPr>
          <p:cNvPr id="569" name="Shape 569"/>
          <p:cNvSpPr txBox="1"/>
          <p:nvPr>
            <p:ph type="title"/>
          </p:nvPr>
        </p:nvSpPr>
        <p:spPr>
          <a:xfrm>
            <a:off x="1219200" y="990600"/>
            <a:ext cx="6705599" cy="633412"/>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2"/>
              </a:buClr>
              <a:buSzPct val="25000"/>
              <a:buFont typeface="Helvetica Neue"/>
              <a:buNone/>
            </a:pPr>
            <a:r>
              <a:rPr b="0" i="0" lang="en-US" sz="4000" u="none" cap="none" strike="noStrike">
                <a:solidFill>
                  <a:schemeClr val="dk2"/>
                </a:solidFill>
                <a:latin typeface="Helvetica Neue"/>
                <a:ea typeface="Helvetica Neue"/>
                <a:cs typeface="Helvetica Neue"/>
                <a:sym typeface="Helvetica Neue"/>
              </a:rPr>
              <a:t>Aspects—An Example</a:t>
            </a:r>
          </a:p>
        </p:txBody>
      </p:sp>
      <p:sp>
        <p:nvSpPr>
          <p:cNvPr id="570" name="Shape 570"/>
          <p:cNvSpPr txBox="1"/>
          <p:nvPr>
            <p:ph idx="1" type="body"/>
          </p:nvPr>
        </p:nvSpPr>
        <p:spPr>
          <a:xfrm>
            <a:off x="1828800" y="1905000"/>
            <a:ext cx="6934199" cy="4190999"/>
          </a:xfrm>
          <a:prstGeom prst="rect">
            <a:avLst/>
          </a:prstGeom>
          <a:noFill/>
          <a:ln>
            <a:noFill/>
          </a:ln>
        </p:spPr>
        <p:txBody>
          <a:bodyPr anchorCtr="0" anchor="t" bIns="45700" lIns="91425" rIns="91425" tIns="45700">
            <a:noAutofit/>
          </a:bodyPr>
          <a:lstStyle/>
          <a:p>
            <a:pPr indent="-342900" lvl="0" marL="342900" marR="0" rtl="0" algn="l">
              <a:lnSpc>
                <a:spcPct val="90000"/>
              </a:lnSpc>
              <a:spcBef>
                <a:spcPts val="0"/>
              </a:spcBef>
              <a:spcAft>
                <a:spcPts val="0"/>
              </a:spcAft>
              <a:buClr>
                <a:schemeClr val="folHlink"/>
              </a:buClr>
              <a:buSzPct val="75000"/>
              <a:buFont typeface="Noto Symbol"/>
              <a:buChar char="■"/>
            </a:pPr>
            <a:r>
              <a:rPr b="0" i="0" lang="en-US" sz="1600" u="none" cap="none" strike="noStrike">
                <a:solidFill>
                  <a:schemeClr val="dk1"/>
                </a:solidFill>
                <a:latin typeface="Quattrocento"/>
                <a:ea typeface="Quattrocento"/>
                <a:cs typeface="Quattrocento"/>
                <a:sym typeface="Quattrocento"/>
              </a:rPr>
              <a:t>Consider two requirements for the </a:t>
            </a:r>
            <a:r>
              <a:rPr b="1" i="0" lang="en-US" sz="1600" u="none" cap="none" strike="noStrike">
                <a:solidFill>
                  <a:schemeClr val="dk1"/>
                </a:solidFill>
                <a:latin typeface="Arial"/>
                <a:ea typeface="Arial"/>
                <a:cs typeface="Arial"/>
                <a:sym typeface="Arial"/>
              </a:rPr>
              <a:t>SafeHomeAssured.com</a:t>
            </a:r>
            <a:r>
              <a:rPr b="0" i="0" lang="en-US" sz="1600" u="none" cap="none" strike="noStrike">
                <a:solidFill>
                  <a:schemeClr val="dk1"/>
                </a:solidFill>
                <a:latin typeface="Quattrocento"/>
                <a:ea typeface="Quattrocento"/>
                <a:cs typeface="Quattrocento"/>
                <a:sym typeface="Quattrocento"/>
              </a:rPr>
              <a:t> WebApp. Requirement </a:t>
            </a:r>
            <a:r>
              <a:rPr b="0" i="1" lang="en-US" sz="1600" u="none" cap="none" strike="noStrike">
                <a:solidFill>
                  <a:schemeClr val="dk1"/>
                </a:solidFill>
                <a:latin typeface="Quattrocento"/>
                <a:ea typeface="Quattrocento"/>
                <a:cs typeface="Quattrocento"/>
                <a:sym typeface="Quattrocento"/>
              </a:rPr>
              <a:t>A</a:t>
            </a:r>
            <a:r>
              <a:rPr b="0" i="0" lang="en-US" sz="1600" u="none" cap="none" strike="noStrike">
                <a:solidFill>
                  <a:schemeClr val="dk1"/>
                </a:solidFill>
                <a:latin typeface="Quattrocento"/>
                <a:ea typeface="Quattrocento"/>
                <a:cs typeface="Quattrocento"/>
                <a:sym typeface="Quattrocento"/>
              </a:rPr>
              <a:t> is described via the use-case </a:t>
            </a:r>
            <a:r>
              <a:rPr b="1" i="0" lang="en-US" sz="1600" u="none" cap="none" strike="noStrike">
                <a:solidFill>
                  <a:srgbClr val="000000"/>
                </a:solidFill>
                <a:latin typeface="Arial"/>
                <a:ea typeface="Arial"/>
                <a:cs typeface="Arial"/>
                <a:sym typeface="Arial"/>
              </a:rPr>
              <a:t>Access camera surveillance via the Internet.</a:t>
            </a:r>
            <a:r>
              <a:rPr b="0" i="1" lang="en-US" sz="1600" u="none" cap="none" strike="noStrike">
                <a:solidFill>
                  <a:srgbClr val="000000"/>
                </a:solidFill>
                <a:latin typeface="Quattrocento"/>
                <a:ea typeface="Quattrocento"/>
                <a:cs typeface="Quattrocento"/>
                <a:sym typeface="Quattrocento"/>
              </a:rPr>
              <a:t> </a:t>
            </a:r>
            <a:r>
              <a:rPr b="0" i="0" lang="en-US" sz="1600" u="none" cap="none" strike="noStrike">
                <a:solidFill>
                  <a:schemeClr val="dk1"/>
                </a:solidFill>
                <a:latin typeface="Quattrocento"/>
                <a:ea typeface="Quattrocento"/>
                <a:cs typeface="Quattrocento"/>
                <a:sym typeface="Quattrocento"/>
              </a:rPr>
              <a:t> A design refinement would focus on those modules that would enable a registered user to access video from cameras placed throughout a space. Requirement </a:t>
            </a:r>
            <a:r>
              <a:rPr b="0" i="1" lang="en-US" sz="1600" u="none" cap="none" strike="noStrike">
                <a:solidFill>
                  <a:schemeClr val="dk1"/>
                </a:solidFill>
                <a:latin typeface="Quattrocento"/>
                <a:ea typeface="Quattrocento"/>
                <a:cs typeface="Quattrocento"/>
                <a:sym typeface="Quattrocento"/>
              </a:rPr>
              <a:t>B</a:t>
            </a:r>
            <a:r>
              <a:rPr b="0" i="0" lang="en-US" sz="1600" u="none" cap="none" strike="noStrike">
                <a:solidFill>
                  <a:schemeClr val="dk1"/>
                </a:solidFill>
                <a:latin typeface="Quattrocento"/>
                <a:ea typeface="Quattrocento"/>
                <a:cs typeface="Quattrocento"/>
                <a:sym typeface="Quattrocento"/>
              </a:rPr>
              <a:t> is a generic security requirement that states that </a:t>
            </a:r>
            <a:r>
              <a:rPr b="0" i="1" lang="en-US" sz="1600" u="none" cap="none" strike="noStrike">
                <a:solidFill>
                  <a:schemeClr val="dk1"/>
                </a:solidFill>
                <a:latin typeface="Quattrocento"/>
                <a:ea typeface="Quattrocento"/>
                <a:cs typeface="Quattrocento"/>
                <a:sym typeface="Quattrocento"/>
              </a:rPr>
              <a:t>a registered user must be validated prior to using</a:t>
            </a:r>
            <a:r>
              <a:rPr b="0" i="0" lang="en-US" sz="1600" u="none" cap="none" strike="noStrike">
                <a:solidFill>
                  <a:schemeClr val="dk1"/>
                </a:solidFill>
                <a:latin typeface="Quattrocento"/>
                <a:ea typeface="Quattrocento"/>
                <a:cs typeface="Quattrocento"/>
                <a:sym typeface="Quattrocento"/>
              </a:rPr>
              <a:t> </a:t>
            </a:r>
            <a:r>
              <a:rPr b="1" i="0" lang="en-US" sz="1600" u="none" cap="none" strike="noStrike">
                <a:solidFill>
                  <a:schemeClr val="dk1"/>
                </a:solidFill>
                <a:latin typeface="Arial"/>
                <a:ea typeface="Arial"/>
                <a:cs typeface="Arial"/>
                <a:sym typeface="Arial"/>
              </a:rPr>
              <a:t>SafeHomeAssured.com.</a:t>
            </a:r>
            <a:r>
              <a:rPr b="0" i="0" lang="en-US" sz="1600" u="none" cap="none" strike="noStrike">
                <a:solidFill>
                  <a:schemeClr val="dk1"/>
                </a:solidFill>
                <a:latin typeface="Quattrocento"/>
                <a:ea typeface="Quattrocento"/>
                <a:cs typeface="Quattrocento"/>
                <a:sym typeface="Quattrocento"/>
              </a:rPr>
              <a:t> This requirement is applicable for all functions that are available to registered </a:t>
            </a:r>
            <a:r>
              <a:rPr b="0" i="1" lang="en-US" sz="1600" u="none" cap="none" strike="noStrike">
                <a:solidFill>
                  <a:schemeClr val="dk1"/>
                </a:solidFill>
                <a:latin typeface="Quattrocento"/>
                <a:ea typeface="Quattrocento"/>
                <a:cs typeface="Quattrocento"/>
                <a:sym typeface="Quattrocento"/>
              </a:rPr>
              <a:t>SafeHome</a:t>
            </a:r>
            <a:r>
              <a:rPr b="0" i="0" lang="en-US" sz="1600" u="none" cap="none" strike="noStrike">
                <a:solidFill>
                  <a:schemeClr val="dk1"/>
                </a:solidFill>
                <a:latin typeface="Quattrocento"/>
                <a:ea typeface="Quattrocento"/>
                <a:cs typeface="Quattrocento"/>
                <a:sym typeface="Quattrocento"/>
              </a:rPr>
              <a:t> users. As design refinement occurs, </a:t>
            </a:r>
            <a:r>
              <a:rPr b="0" i="1" lang="en-US" sz="1600" u="none" cap="none" strike="noStrike">
                <a:solidFill>
                  <a:schemeClr val="dk1"/>
                </a:solidFill>
                <a:latin typeface="Quattrocento"/>
                <a:ea typeface="Quattrocento"/>
                <a:cs typeface="Quattrocento"/>
                <a:sym typeface="Quattrocento"/>
              </a:rPr>
              <a:t>A*</a:t>
            </a:r>
            <a:r>
              <a:rPr b="0" i="0" lang="en-US" sz="1600" u="none" cap="none" strike="noStrike">
                <a:solidFill>
                  <a:schemeClr val="dk1"/>
                </a:solidFill>
                <a:latin typeface="Quattrocento"/>
                <a:ea typeface="Quattrocento"/>
                <a:cs typeface="Quattrocento"/>
                <a:sym typeface="Quattrocento"/>
              </a:rPr>
              <a:t> is a design representation for requirement </a:t>
            </a:r>
            <a:r>
              <a:rPr b="0" i="1" lang="en-US" sz="1600" u="none" cap="none" strike="noStrike">
                <a:solidFill>
                  <a:schemeClr val="dk1"/>
                </a:solidFill>
                <a:latin typeface="Quattrocento"/>
                <a:ea typeface="Quattrocento"/>
                <a:cs typeface="Quattrocento"/>
                <a:sym typeface="Quattrocento"/>
              </a:rPr>
              <a:t>A</a:t>
            </a:r>
            <a:r>
              <a:rPr b="0" i="0" lang="en-US" sz="1600" u="none" cap="none" strike="noStrike">
                <a:solidFill>
                  <a:schemeClr val="dk1"/>
                </a:solidFill>
                <a:latin typeface="Quattrocento"/>
                <a:ea typeface="Quattrocento"/>
                <a:cs typeface="Quattrocento"/>
                <a:sym typeface="Quattrocento"/>
              </a:rPr>
              <a:t> and</a:t>
            </a:r>
            <a:r>
              <a:rPr b="0" i="1" lang="en-US" sz="1600" u="none" cap="none" strike="noStrike">
                <a:solidFill>
                  <a:schemeClr val="dk1"/>
                </a:solidFill>
                <a:latin typeface="Quattrocento"/>
                <a:ea typeface="Quattrocento"/>
                <a:cs typeface="Quattrocento"/>
                <a:sym typeface="Quattrocento"/>
              </a:rPr>
              <a:t> B*</a:t>
            </a:r>
            <a:r>
              <a:rPr b="0" i="0" lang="en-US" sz="1600" u="none" cap="none" strike="noStrike">
                <a:solidFill>
                  <a:schemeClr val="dk1"/>
                </a:solidFill>
                <a:latin typeface="Quattrocento"/>
                <a:ea typeface="Quattrocento"/>
                <a:cs typeface="Quattrocento"/>
                <a:sym typeface="Quattrocento"/>
              </a:rPr>
              <a:t> is a design representation for requirement </a:t>
            </a:r>
            <a:r>
              <a:rPr b="0" i="1" lang="en-US" sz="1600" u="none" cap="none" strike="noStrike">
                <a:solidFill>
                  <a:schemeClr val="dk1"/>
                </a:solidFill>
                <a:latin typeface="Quattrocento"/>
                <a:ea typeface="Quattrocento"/>
                <a:cs typeface="Quattrocento"/>
                <a:sym typeface="Quattrocento"/>
              </a:rPr>
              <a:t>B</a:t>
            </a:r>
            <a:r>
              <a:rPr b="0" i="0" lang="en-US" sz="1600" u="none" cap="none" strike="noStrike">
                <a:solidFill>
                  <a:schemeClr val="dk1"/>
                </a:solidFill>
                <a:latin typeface="Quattrocento"/>
                <a:ea typeface="Quattrocento"/>
                <a:cs typeface="Quattrocento"/>
                <a:sym typeface="Quattrocento"/>
              </a:rPr>
              <a:t>. Therefore, </a:t>
            </a:r>
            <a:r>
              <a:rPr b="0" i="1" lang="en-US" sz="1600" u="none" cap="none" strike="noStrike">
                <a:solidFill>
                  <a:schemeClr val="dk1"/>
                </a:solidFill>
                <a:latin typeface="Quattrocento"/>
                <a:ea typeface="Quattrocento"/>
                <a:cs typeface="Quattrocento"/>
                <a:sym typeface="Quattrocento"/>
              </a:rPr>
              <a:t>A*</a:t>
            </a:r>
            <a:r>
              <a:rPr b="0" i="0" lang="en-US" sz="1600" u="none" cap="none" strike="noStrike">
                <a:solidFill>
                  <a:schemeClr val="dk1"/>
                </a:solidFill>
                <a:latin typeface="Quattrocento"/>
                <a:ea typeface="Quattrocento"/>
                <a:cs typeface="Quattrocento"/>
                <a:sym typeface="Quattrocento"/>
              </a:rPr>
              <a:t> and </a:t>
            </a:r>
            <a:r>
              <a:rPr b="0" i="1" lang="en-US" sz="1600" u="none" cap="none" strike="noStrike">
                <a:solidFill>
                  <a:schemeClr val="dk1"/>
                </a:solidFill>
                <a:latin typeface="Quattrocento"/>
                <a:ea typeface="Quattrocento"/>
                <a:cs typeface="Quattrocento"/>
                <a:sym typeface="Quattrocento"/>
              </a:rPr>
              <a:t>B*</a:t>
            </a:r>
            <a:r>
              <a:rPr b="0" i="0" lang="en-US" sz="1600" u="none" cap="none" strike="noStrike">
                <a:solidFill>
                  <a:schemeClr val="dk1"/>
                </a:solidFill>
                <a:latin typeface="Quattrocento"/>
                <a:ea typeface="Quattrocento"/>
                <a:cs typeface="Quattrocento"/>
                <a:sym typeface="Quattrocento"/>
              </a:rPr>
              <a:t> are representations of concerns, and B* </a:t>
            </a:r>
            <a:r>
              <a:rPr b="0" i="1" lang="en-US" sz="1600" u="none" cap="none" strike="noStrike">
                <a:solidFill>
                  <a:schemeClr val="dk1"/>
                </a:solidFill>
                <a:latin typeface="Quattrocento"/>
                <a:ea typeface="Quattrocento"/>
                <a:cs typeface="Quattrocento"/>
                <a:sym typeface="Quattrocento"/>
              </a:rPr>
              <a:t>cross-cuts</a:t>
            </a:r>
            <a:r>
              <a:rPr b="0" i="0" lang="en-US" sz="1600" u="none" cap="none" strike="noStrike">
                <a:solidFill>
                  <a:schemeClr val="dk1"/>
                </a:solidFill>
                <a:latin typeface="Quattrocento"/>
                <a:ea typeface="Quattrocento"/>
                <a:cs typeface="Quattrocento"/>
                <a:sym typeface="Quattrocento"/>
              </a:rPr>
              <a:t> A*. </a:t>
            </a:r>
          </a:p>
          <a:p>
            <a:pPr indent="-342900" lvl="0" marL="342900" marR="0" rtl="0" algn="l">
              <a:lnSpc>
                <a:spcPct val="90000"/>
              </a:lnSpc>
              <a:spcBef>
                <a:spcPts val="300"/>
              </a:spcBef>
              <a:spcAft>
                <a:spcPts val="0"/>
              </a:spcAft>
              <a:buClr>
                <a:schemeClr val="folHlink"/>
              </a:buClr>
              <a:buSzPct val="75000"/>
              <a:buFont typeface="Noto Symbol"/>
              <a:buChar char="■"/>
            </a:pPr>
            <a:r>
              <a:rPr b="0" i="0" lang="en-US" sz="1600" u="none" cap="none" strike="noStrike">
                <a:solidFill>
                  <a:schemeClr val="dk1"/>
                </a:solidFill>
                <a:latin typeface="Quattrocento"/>
                <a:ea typeface="Quattrocento"/>
                <a:cs typeface="Quattrocento"/>
                <a:sym typeface="Quattrocento"/>
              </a:rPr>
              <a:t>An </a:t>
            </a:r>
            <a:r>
              <a:rPr b="0" i="1" lang="en-US" sz="1600" u="none" cap="none" strike="noStrike">
                <a:solidFill>
                  <a:schemeClr val="dk1"/>
                </a:solidFill>
                <a:latin typeface="Quattrocento"/>
                <a:ea typeface="Quattrocento"/>
                <a:cs typeface="Quattrocento"/>
                <a:sym typeface="Quattrocento"/>
              </a:rPr>
              <a:t>aspect </a:t>
            </a:r>
            <a:r>
              <a:rPr b="0" i="0" lang="en-US" sz="1600" u="none" cap="none" strike="noStrike">
                <a:solidFill>
                  <a:schemeClr val="dk1"/>
                </a:solidFill>
                <a:latin typeface="Quattrocento"/>
                <a:ea typeface="Quattrocento"/>
                <a:cs typeface="Quattrocento"/>
                <a:sym typeface="Quattrocento"/>
              </a:rPr>
              <a:t>is a representation of a cross-cutting concern. Therefore, the design representation, </a:t>
            </a:r>
            <a:r>
              <a:rPr b="0" i="1" lang="en-US" sz="1600" u="none" cap="none" strike="noStrike">
                <a:solidFill>
                  <a:schemeClr val="dk1"/>
                </a:solidFill>
                <a:latin typeface="Quattrocento"/>
                <a:ea typeface="Quattrocento"/>
                <a:cs typeface="Quattrocento"/>
                <a:sym typeface="Quattrocento"/>
              </a:rPr>
              <a:t>B*</a:t>
            </a:r>
            <a:r>
              <a:rPr b="0" i="0" lang="en-US" sz="1600" u="none" cap="none" strike="noStrike">
                <a:solidFill>
                  <a:schemeClr val="dk1"/>
                </a:solidFill>
                <a:latin typeface="Quattrocento"/>
                <a:ea typeface="Quattrocento"/>
                <a:cs typeface="Quattrocento"/>
                <a:sym typeface="Quattrocento"/>
              </a:rPr>
              <a:t>, of the requirement, </a:t>
            </a:r>
            <a:r>
              <a:rPr b="0" i="1" lang="en-US" sz="1600" u="none" cap="none" strike="noStrike">
                <a:solidFill>
                  <a:schemeClr val="dk1"/>
                </a:solidFill>
                <a:latin typeface="Quattrocento"/>
                <a:ea typeface="Quattrocento"/>
                <a:cs typeface="Quattrocento"/>
                <a:sym typeface="Quattrocento"/>
              </a:rPr>
              <a:t>a registered user must be validated prior to using</a:t>
            </a:r>
            <a:r>
              <a:rPr b="0" i="0" lang="en-US" sz="1600" u="none" cap="none" strike="noStrike">
                <a:solidFill>
                  <a:schemeClr val="dk1"/>
                </a:solidFill>
                <a:latin typeface="Quattrocento"/>
                <a:ea typeface="Quattrocento"/>
                <a:cs typeface="Quattrocento"/>
                <a:sym typeface="Quattrocento"/>
              </a:rPr>
              <a:t> </a:t>
            </a:r>
            <a:r>
              <a:rPr b="1" i="0" lang="en-US" sz="1600" u="none" cap="none" strike="noStrike">
                <a:solidFill>
                  <a:schemeClr val="dk1"/>
                </a:solidFill>
                <a:latin typeface="Arial"/>
                <a:ea typeface="Arial"/>
                <a:cs typeface="Arial"/>
                <a:sym typeface="Arial"/>
              </a:rPr>
              <a:t>SafeHomeAssured.com,</a:t>
            </a:r>
            <a:r>
              <a:rPr b="0" i="0" lang="en-US" sz="1600" u="none" cap="none" strike="noStrike">
                <a:solidFill>
                  <a:schemeClr val="dk1"/>
                </a:solidFill>
                <a:latin typeface="Quattrocento"/>
                <a:ea typeface="Quattrocento"/>
                <a:cs typeface="Quattrocento"/>
                <a:sym typeface="Quattrocento"/>
              </a:rPr>
              <a:t> is an aspect of the </a:t>
            </a:r>
            <a:r>
              <a:rPr b="0" i="1" lang="en-US" sz="1600" u="none" cap="none" strike="noStrike">
                <a:solidFill>
                  <a:schemeClr val="dk1"/>
                </a:solidFill>
                <a:latin typeface="Quattrocento"/>
                <a:ea typeface="Quattrocento"/>
                <a:cs typeface="Quattrocento"/>
                <a:sym typeface="Quattrocento"/>
              </a:rPr>
              <a:t>SafeHome</a:t>
            </a:r>
            <a:r>
              <a:rPr b="0" i="0" lang="en-US" sz="1600" u="none" cap="none" strike="noStrike">
                <a:solidFill>
                  <a:schemeClr val="dk1"/>
                </a:solidFill>
                <a:latin typeface="Quattrocento"/>
                <a:ea typeface="Quattrocento"/>
                <a:cs typeface="Quattrocento"/>
                <a:sym typeface="Quattrocento"/>
              </a:rPr>
              <a:t> WebApp. </a:t>
            </a:r>
          </a:p>
          <a:p>
            <a:pPr indent="-342900" lvl="0" marL="342900" marR="0" rtl="0" algn="l">
              <a:spcBef>
                <a:spcPts val="400"/>
              </a:spcBef>
              <a:spcAft>
                <a:spcPts val="0"/>
              </a:spcAft>
              <a:buClr>
                <a:schemeClr val="folHlink"/>
              </a:buClr>
              <a:buSzPct val="75000"/>
              <a:buFont typeface="Noto Symbol"/>
              <a:buNone/>
            </a:pPr>
            <a:r>
              <a:t/>
            </a:r>
            <a:endParaRPr b="0" i="0" sz="2000" u="none" cap="none" strike="noStrike">
              <a:solidFill>
                <a:schemeClr val="dk1"/>
              </a:solidFill>
              <a:latin typeface="Quattrocento"/>
              <a:ea typeface="Quattrocento"/>
              <a:cs typeface="Quattrocento"/>
              <a:sym typeface="Quattrocento"/>
            </a:endParaRPr>
          </a:p>
        </p:txBody>
      </p:sp>
    </p:spTree>
  </p:cSld>
  <p:clrMapOvr>
    <a:masterClrMapping/>
  </p:clrMapOvr>
  <p:transition spd="slow">
    <p:cut/>
  </p:transition>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574" name="Shape 574"/>
        <p:cNvGrpSpPr/>
        <p:nvPr/>
      </p:nvGrpSpPr>
      <p:grpSpPr>
        <a:xfrm>
          <a:off x="0" y="0"/>
          <a:ext cx="0" cy="0"/>
          <a:chOff x="0" y="0"/>
          <a:chExt cx="0" cy="0"/>
        </a:xfrm>
      </p:grpSpPr>
      <p:sp>
        <p:nvSpPr>
          <p:cNvPr id="575" name="Shape 575"/>
          <p:cNvSpPr txBox="1"/>
          <p:nvPr/>
        </p:nvSpPr>
        <p:spPr>
          <a:xfrm>
            <a:off x="1219200" y="6248400"/>
            <a:ext cx="5486399"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1"/>
              </a:buClr>
              <a:buSzPct val="25000"/>
              <a:buFont typeface="Helvetica Neue"/>
              <a:buNone/>
            </a:pPr>
            <a:r>
              <a:rPr b="0" i="0" lang="en-US" sz="1000" u="none" cap="none" strike="noStrike">
                <a:solidFill>
                  <a:schemeClr val="dk1"/>
                </a:solidFill>
                <a:latin typeface="Helvetica Neue"/>
                <a:ea typeface="Helvetica Neue"/>
                <a:cs typeface="Helvetica Neue"/>
                <a:sym typeface="Helvetica Neue"/>
              </a:rPr>
              <a:t>These slides are designed to accompany </a:t>
            </a:r>
            <a:r>
              <a:rPr b="0" i="1" lang="en-US" sz="1000" u="none" cap="none" strike="noStrike">
                <a:solidFill>
                  <a:schemeClr val="dk1"/>
                </a:solidFill>
                <a:latin typeface="Helvetica Neue"/>
                <a:ea typeface="Helvetica Neue"/>
                <a:cs typeface="Helvetica Neue"/>
                <a:sym typeface="Helvetica Neue"/>
              </a:rPr>
              <a:t>Software Engineering: A Practitioner’s Approach, 8/e </a:t>
            </a:r>
            <a:r>
              <a:rPr b="0" i="0" lang="en-US" sz="1000" u="none" cap="none" strike="noStrike">
                <a:solidFill>
                  <a:schemeClr val="dk1"/>
                </a:solidFill>
                <a:latin typeface="Helvetica Neue"/>
                <a:ea typeface="Helvetica Neue"/>
                <a:cs typeface="Helvetica Neue"/>
                <a:sym typeface="Helvetica Neue"/>
              </a:rPr>
              <a:t>(McGraw-Hill, 2014) Slides copyright 2014 by Roger Pressman. </a:t>
            </a:r>
          </a:p>
        </p:txBody>
      </p:sp>
      <p:sp>
        <p:nvSpPr>
          <p:cNvPr id="576" name="Shape 576"/>
          <p:cNvSpPr txBox="1"/>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
        <p:nvSpPr>
          <p:cNvPr id="577" name="Shape 577"/>
          <p:cNvSpPr txBox="1"/>
          <p:nvPr>
            <p:ph type="title"/>
          </p:nvPr>
        </p:nvSpPr>
        <p:spPr>
          <a:xfrm>
            <a:off x="1295400" y="1143000"/>
            <a:ext cx="2863849" cy="633412"/>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2"/>
              </a:buClr>
              <a:buSzPct val="25000"/>
              <a:buFont typeface="Helvetica Neue"/>
              <a:buNone/>
            </a:pPr>
            <a:r>
              <a:rPr b="0" i="0" lang="en-US" sz="4000" u="none" cap="none" strike="noStrike">
                <a:solidFill>
                  <a:schemeClr val="dk2"/>
                </a:solidFill>
                <a:latin typeface="Helvetica Neue"/>
                <a:ea typeface="Helvetica Neue"/>
                <a:cs typeface="Helvetica Neue"/>
                <a:sym typeface="Helvetica Neue"/>
              </a:rPr>
              <a:t>Refactoring</a:t>
            </a:r>
          </a:p>
        </p:txBody>
      </p:sp>
      <p:sp>
        <p:nvSpPr>
          <p:cNvPr id="578" name="Shape 578"/>
          <p:cNvSpPr txBox="1"/>
          <p:nvPr>
            <p:ph idx="1" type="body"/>
          </p:nvPr>
        </p:nvSpPr>
        <p:spPr>
          <a:xfrm>
            <a:off x="1905000" y="2209800"/>
            <a:ext cx="6781800" cy="3170236"/>
          </a:xfrm>
          <a:prstGeom prst="rect">
            <a:avLst/>
          </a:prstGeom>
          <a:noFill/>
          <a:ln>
            <a:noFill/>
          </a:ln>
        </p:spPr>
        <p:txBody>
          <a:bodyPr anchorCtr="0" anchor="t" bIns="45700" lIns="91425" rIns="91425" tIns="45700">
            <a:noAutofit/>
          </a:bodyPr>
          <a:lstStyle/>
          <a:p>
            <a:pPr indent="-342900" lvl="0" marL="342900" marR="0" rtl="0" algn="l">
              <a:lnSpc>
                <a:spcPct val="80000"/>
              </a:lnSpc>
              <a:spcBef>
                <a:spcPts val="0"/>
              </a:spcBef>
              <a:spcAft>
                <a:spcPts val="0"/>
              </a:spcAft>
              <a:buClr>
                <a:schemeClr val="folHlink"/>
              </a:buClr>
              <a:buSzPct val="75000"/>
              <a:buFont typeface="Noto Symbol"/>
              <a:buChar char="■"/>
            </a:pPr>
            <a:r>
              <a:rPr b="0" i="0" lang="en-US" sz="1800" u="none" cap="none" strike="noStrike">
                <a:solidFill>
                  <a:schemeClr val="dk1"/>
                </a:solidFill>
                <a:latin typeface="Helvetica Neue"/>
                <a:ea typeface="Helvetica Neue"/>
                <a:cs typeface="Helvetica Neue"/>
                <a:sym typeface="Helvetica Neue"/>
              </a:rPr>
              <a:t>Fowler [FOW99] defines refactoring in the following manner: </a:t>
            </a:r>
          </a:p>
          <a:p>
            <a:pPr indent="-285750" lvl="1" marL="742950" marR="0" rtl="0" algn="l">
              <a:lnSpc>
                <a:spcPct val="80000"/>
              </a:lnSpc>
              <a:spcBef>
                <a:spcPts val="300"/>
              </a:spcBef>
              <a:spcAft>
                <a:spcPts val="0"/>
              </a:spcAft>
              <a:buClr>
                <a:schemeClr val="folHlink"/>
              </a:buClr>
              <a:buSzPct val="70000"/>
              <a:buFont typeface="Noto Symbol"/>
              <a:buChar char="■"/>
            </a:pPr>
            <a:r>
              <a:rPr b="0" i="0" lang="en-US" sz="1600" u="none" cap="none" strike="noStrike">
                <a:solidFill>
                  <a:schemeClr val="folHlink"/>
                </a:solidFill>
                <a:latin typeface="Helvetica Neue"/>
                <a:ea typeface="Helvetica Neue"/>
                <a:cs typeface="Helvetica Neue"/>
                <a:sym typeface="Helvetica Neue"/>
              </a:rPr>
              <a:t>"Refactoring is the process of changing a software system in such a way that it does not alter the external behavior of the code [design] yet improves its internal structure.”</a:t>
            </a:r>
          </a:p>
          <a:p>
            <a:pPr indent="-342900" lvl="0" marL="342900" marR="0" rtl="0" algn="l">
              <a:lnSpc>
                <a:spcPct val="80000"/>
              </a:lnSpc>
              <a:spcBef>
                <a:spcPts val="300"/>
              </a:spcBef>
              <a:spcAft>
                <a:spcPts val="0"/>
              </a:spcAft>
              <a:buClr>
                <a:schemeClr val="folHlink"/>
              </a:buClr>
              <a:buSzPct val="75000"/>
              <a:buFont typeface="Noto Symbol"/>
              <a:buChar char="■"/>
            </a:pPr>
            <a:r>
              <a:rPr b="0" i="0" lang="en-US" sz="1800" u="none" cap="none" strike="noStrike">
                <a:solidFill>
                  <a:schemeClr val="dk1"/>
                </a:solidFill>
                <a:latin typeface="Helvetica Neue"/>
                <a:ea typeface="Helvetica Neue"/>
                <a:cs typeface="Helvetica Neue"/>
                <a:sym typeface="Helvetica Neue"/>
              </a:rPr>
              <a:t>When software is refactored, the existing design is examined for </a:t>
            </a:r>
          </a:p>
          <a:p>
            <a:pPr indent="-285750" lvl="1" marL="742950" marR="0" rtl="0" algn="l">
              <a:lnSpc>
                <a:spcPct val="80000"/>
              </a:lnSpc>
              <a:spcBef>
                <a:spcPts val="300"/>
              </a:spcBef>
              <a:spcAft>
                <a:spcPts val="0"/>
              </a:spcAft>
              <a:buClr>
                <a:schemeClr val="folHlink"/>
              </a:buClr>
              <a:buSzPct val="70000"/>
              <a:buFont typeface="Noto Symbol"/>
              <a:buChar char="■"/>
            </a:pPr>
            <a:r>
              <a:rPr b="0" i="0" lang="en-US" sz="1600" u="none" cap="none" strike="noStrike">
                <a:solidFill>
                  <a:schemeClr val="dk1"/>
                </a:solidFill>
                <a:latin typeface="Helvetica Neue"/>
                <a:ea typeface="Helvetica Neue"/>
                <a:cs typeface="Helvetica Neue"/>
                <a:sym typeface="Helvetica Neue"/>
              </a:rPr>
              <a:t>redundancy</a:t>
            </a:r>
          </a:p>
          <a:p>
            <a:pPr indent="-285750" lvl="1" marL="742950" marR="0" rtl="0" algn="l">
              <a:lnSpc>
                <a:spcPct val="80000"/>
              </a:lnSpc>
              <a:spcBef>
                <a:spcPts val="300"/>
              </a:spcBef>
              <a:spcAft>
                <a:spcPts val="0"/>
              </a:spcAft>
              <a:buClr>
                <a:schemeClr val="folHlink"/>
              </a:buClr>
              <a:buSzPct val="70000"/>
              <a:buFont typeface="Noto Symbol"/>
              <a:buChar char="■"/>
            </a:pPr>
            <a:r>
              <a:rPr b="0" i="0" lang="en-US" sz="1600" u="none" cap="none" strike="noStrike">
                <a:solidFill>
                  <a:schemeClr val="dk1"/>
                </a:solidFill>
                <a:latin typeface="Helvetica Neue"/>
                <a:ea typeface="Helvetica Neue"/>
                <a:cs typeface="Helvetica Neue"/>
                <a:sym typeface="Helvetica Neue"/>
              </a:rPr>
              <a:t>unused design elements</a:t>
            </a:r>
          </a:p>
          <a:p>
            <a:pPr indent="-285750" lvl="1" marL="742950" marR="0" rtl="0" algn="l">
              <a:lnSpc>
                <a:spcPct val="80000"/>
              </a:lnSpc>
              <a:spcBef>
                <a:spcPts val="300"/>
              </a:spcBef>
              <a:spcAft>
                <a:spcPts val="0"/>
              </a:spcAft>
              <a:buClr>
                <a:schemeClr val="folHlink"/>
              </a:buClr>
              <a:buSzPct val="70000"/>
              <a:buFont typeface="Noto Symbol"/>
              <a:buChar char="■"/>
            </a:pPr>
            <a:r>
              <a:rPr b="0" i="0" lang="en-US" sz="1600" u="none" cap="none" strike="noStrike">
                <a:solidFill>
                  <a:schemeClr val="dk1"/>
                </a:solidFill>
                <a:latin typeface="Helvetica Neue"/>
                <a:ea typeface="Helvetica Neue"/>
                <a:cs typeface="Helvetica Neue"/>
                <a:sym typeface="Helvetica Neue"/>
              </a:rPr>
              <a:t>inefficient or unnecessary algorithms</a:t>
            </a:r>
          </a:p>
          <a:p>
            <a:pPr indent="-285750" lvl="1" marL="742950" marR="0" rtl="0" algn="l">
              <a:lnSpc>
                <a:spcPct val="80000"/>
              </a:lnSpc>
              <a:spcBef>
                <a:spcPts val="300"/>
              </a:spcBef>
              <a:spcAft>
                <a:spcPts val="0"/>
              </a:spcAft>
              <a:buClr>
                <a:schemeClr val="folHlink"/>
              </a:buClr>
              <a:buSzPct val="70000"/>
              <a:buFont typeface="Noto Symbol"/>
              <a:buChar char="■"/>
            </a:pPr>
            <a:r>
              <a:rPr b="0" i="0" lang="en-US" sz="1600" u="none" cap="none" strike="noStrike">
                <a:solidFill>
                  <a:schemeClr val="dk1"/>
                </a:solidFill>
                <a:latin typeface="Helvetica Neue"/>
                <a:ea typeface="Helvetica Neue"/>
                <a:cs typeface="Helvetica Neue"/>
                <a:sym typeface="Helvetica Neue"/>
              </a:rPr>
              <a:t>poorly constructed or inappropriate data structures</a:t>
            </a:r>
          </a:p>
          <a:p>
            <a:pPr indent="-285750" lvl="1" marL="742950" marR="0" rtl="0" algn="l">
              <a:lnSpc>
                <a:spcPct val="80000"/>
              </a:lnSpc>
              <a:spcBef>
                <a:spcPts val="300"/>
              </a:spcBef>
              <a:spcAft>
                <a:spcPts val="0"/>
              </a:spcAft>
              <a:buClr>
                <a:schemeClr val="folHlink"/>
              </a:buClr>
              <a:buSzPct val="70000"/>
              <a:buFont typeface="Noto Symbol"/>
              <a:buChar char="■"/>
            </a:pPr>
            <a:r>
              <a:rPr b="0" i="0" lang="en-US" sz="1600" u="none" cap="none" strike="noStrike">
                <a:solidFill>
                  <a:schemeClr val="dk1"/>
                </a:solidFill>
                <a:latin typeface="Helvetica Neue"/>
                <a:ea typeface="Helvetica Neue"/>
                <a:cs typeface="Helvetica Neue"/>
                <a:sym typeface="Helvetica Neue"/>
              </a:rPr>
              <a:t>or any other design failure that can be corrected to yield a better design.</a:t>
            </a:r>
          </a:p>
        </p:txBody>
      </p:sp>
    </p:spTree>
  </p:cSld>
  <p:clrMapOvr>
    <a:masterClrMapping/>
  </p:clrMapOvr>
  <p:transition spd="slow">
    <p:cut/>
  </p:transition>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582" name="Shape 582"/>
        <p:cNvGrpSpPr/>
        <p:nvPr/>
      </p:nvGrpSpPr>
      <p:grpSpPr>
        <a:xfrm>
          <a:off x="0" y="0"/>
          <a:ext cx="0" cy="0"/>
          <a:chOff x="0" y="0"/>
          <a:chExt cx="0" cy="0"/>
        </a:xfrm>
      </p:grpSpPr>
      <p:sp>
        <p:nvSpPr>
          <p:cNvPr id="583" name="Shape 583"/>
          <p:cNvSpPr txBox="1"/>
          <p:nvPr/>
        </p:nvSpPr>
        <p:spPr>
          <a:xfrm>
            <a:off x="1219200" y="6248400"/>
            <a:ext cx="5486399"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1"/>
              </a:buClr>
              <a:buSzPct val="25000"/>
              <a:buFont typeface="Helvetica Neue"/>
              <a:buNone/>
            </a:pPr>
            <a:r>
              <a:rPr b="0" i="0" lang="en-US" sz="1000" u="none" cap="none" strike="noStrike">
                <a:solidFill>
                  <a:schemeClr val="dk1"/>
                </a:solidFill>
                <a:latin typeface="Helvetica Neue"/>
                <a:ea typeface="Helvetica Neue"/>
                <a:cs typeface="Helvetica Neue"/>
                <a:sym typeface="Helvetica Neue"/>
              </a:rPr>
              <a:t>These slides are designed to accompany </a:t>
            </a:r>
            <a:r>
              <a:rPr b="0" i="1" lang="en-US" sz="1000" u="none" cap="none" strike="noStrike">
                <a:solidFill>
                  <a:schemeClr val="dk1"/>
                </a:solidFill>
                <a:latin typeface="Helvetica Neue"/>
                <a:ea typeface="Helvetica Neue"/>
                <a:cs typeface="Helvetica Neue"/>
                <a:sym typeface="Helvetica Neue"/>
              </a:rPr>
              <a:t>Software Engineering: A Practitioner’s Approach, 8/e </a:t>
            </a:r>
            <a:r>
              <a:rPr b="0" i="0" lang="en-US" sz="1000" u="none" cap="none" strike="noStrike">
                <a:solidFill>
                  <a:schemeClr val="dk1"/>
                </a:solidFill>
                <a:latin typeface="Helvetica Neue"/>
                <a:ea typeface="Helvetica Neue"/>
                <a:cs typeface="Helvetica Neue"/>
                <a:sym typeface="Helvetica Neue"/>
              </a:rPr>
              <a:t>(McGraw-Hill, 2014) Slides copyright 2014 by Roger Pressman. </a:t>
            </a:r>
          </a:p>
        </p:txBody>
      </p:sp>
      <p:sp>
        <p:nvSpPr>
          <p:cNvPr id="584" name="Shape 584"/>
          <p:cNvSpPr txBox="1"/>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
        <p:nvSpPr>
          <p:cNvPr id="585" name="Shape 585"/>
          <p:cNvSpPr txBox="1"/>
          <p:nvPr>
            <p:ph type="title"/>
          </p:nvPr>
        </p:nvSpPr>
        <p:spPr>
          <a:xfrm>
            <a:off x="1219200" y="1066800"/>
            <a:ext cx="5121275" cy="633412"/>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2"/>
              </a:buClr>
              <a:buSzPct val="25000"/>
              <a:buFont typeface="Helvetica Neue"/>
              <a:buNone/>
            </a:pPr>
            <a:r>
              <a:rPr b="0" i="0" lang="en-US" sz="4000" u="none" cap="none" strike="noStrike">
                <a:solidFill>
                  <a:schemeClr val="dk2"/>
                </a:solidFill>
                <a:latin typeface="Helvetica Neue"/>
                <a:ea typeface="Helvetica Neue"/>
                <a:cs typeface="Helvetica Neue"/>
                <a:sym typeface="Helvetica Neue"/>
              </a:rPr>
              <a:t>OO Design Concepts</a:t>
            </a:r>
          </a:p>
        </p:txBody>
      </p:sp>
      <p:sp>
        <p:nvSpPr>
          <p:cNvPr id="586" name="Shape 586"/>
          <p:cNvSpPr txBox="1"/>
          <p:nvPr>
            <p:ph idx="1" type="body"/>
          </p:nvPr>
        </p:nvSpPr>
        <p:spPr>
          <a:xfrm>
            <a:off x="1828800" y="2057400"/>
            <a:ext cx="6719887" cy="3311524"/>
          </a:xfrm>
          <a:prstGeom prst="rect">
            <a:avLst/>
          </a:prstGeom>
          <a:noFill/>
          <a:ln>
            <a:noFill/>
          </a:ln>
        </p:spPr>
        <p:txBody>
          <a:bodyPr anchorCtr="0" anchor="t" bIns="45700" lIns="91425" rIns="91425" tIns="45700">
            <a:noAutofit/>
          </a:bodyPr>
          <a:lstStyle/>
          <a:p>
            <a:pPr indent="-342900" lvl="0" marL="342900" marR="0" rtl="0" algn="l">
              <a:lnSpc>
                <a:spcPct val="100000"/>
              </a:lnSpc>
              <a:spcBef>
                <a:spcPts val="0"/>
              </a:spcBef>
              <a:spcAft>
                <a:spcPts val="0"/>
              </a:spcAft>
              <a:buClr>
                <a:schemeClr val="folHlink"/>
              </a:buClr>
              <a:buSzPct val="75000"/>
              <a:buFont typeface="Noto Symbol"/>
              <a:buChar char="■"/>
            </a:pPr>
            <a:r>
              <a:rPr b="0" i="0" lang="en-US" sz="1800" u="none" cap="none" strike="noStrike">
                <a:solidFill>
                  <a:schemeClr val="folHlink"/>
                </a:solidFill>
                <a:latin typeface="Helvetica Neue"/>
                <a:ea typeface="Helvetica Neue"/>
                <a:cs typeface="Helvetica Neue"/>
                <a:sym typeface="Helvetica Neue"/>
              </a:rPr>
              <a:t>Design classes</a:t>
            </a:r>
          </a:p>
          <a:p>
            <a:pPr indent="-285750" lvl="1" marL="742950" marR="0" rtl="0" algn="l">
              <a:lnSpc>
                <a:spcPct val="100000"/>
              </a:lnSpc>
              <a:spcBef>
                <a:spcPts val="320"/>
              </a:spcBef>
              <a:spcAft>
                <a:spcPts val="0"/>
              </a:spcAft>
              <a:buClr>
                <a:schemeClr val="folHlink"/>
              </a:buClr>
              <a:buSzPct val="70000"/>
              <a:buFont typeface="Noto Symbol"/>
              <a:buChar char="■"/>
            </a:pPr>
            <a:r>
              <a:rPr b="0" i="0" lang="en-US" sz="1600" u="none" cap="none" strike="noStrike">
                <a:solidFill>
                  <a:schemeClr val="dk1"/>
                </a:solidFill>
                <a:latin typeface="Helvetica Neue"/>
                <a:ea typeface="Helvetica Neue"/>
                <a:cs typeface="Helvetica Neue"/>
                <a:sym typeface="Helvetica Neue"/>
              </a:rPr>
              <a:t>Entity classes</a:t>
            </a:r>
          </a:p>
          <a:p>
            <a:pPr indent="-285750" lvl="1" marL="742950" marR="0" rtl="0" algn="l">
              <a:lnSpc>
                <a:spcPct val="100000"/>
              </a:lnSpc>
              <a:spcBef>
                <a:spcPts val="320"/>
              </a:spcBef>
              <a:spcAft>
                <a:spcPts val="0"/>
              </a:spcAft>
              <a:buClr>
                <a:schemeClr val="folHlink"/>
              </a:buClr>
              <a:buSzPct val="70000"/>
              <a:buFont typeface="Noto Symbol"/>
              <a:buChar char="■"/>
            </a:pPr>
            <a:r>
              <a:rPr b="0" i="0" lang="en-US" sz="1600" u="none" cap="none" strike="noStrike">
                <a:solidFill>
                  <a:schemeClr val="dk1"/>
                </a:solidFill>
                <a:latin typeface="Helvetica Neue"/>
                <a:ea typeface="Helvetica Neue"/>
                <a:cs typeface="Helvetica Neue"/>
                <a:sym typeface="Helvetica Neue"/>
              </a:rPr>
              <a:t>Boundary classes</a:t>
            </a:r>
          </a:p>
          <a:p>
            <a:pPr indent="-285750" lvl="1" marL="742950" marR="0" rtl="0" algn="l">
              <a:lnSpc>
                <a:spcPct val="100000"/>
              </a:lnSpc>
              <a:spcBef>
                <a:spcPts val="320"/>
              </a:spcBef>
              <a:spcAft>
                <a:spcPts val="0"/>
              </a:spcAft>
              <a:buClr>
                <a:schemeClr val="folHlink"/>
              </a:buClr>
              <a:buSzPct val="70000"/>
              <a:buFont typeface="Noto Symbol"/>
              <a:buChar char="■"/>
            </a:pPr>
            <a:r>
              <a:rPr b="0" i="0" lang="en-US" sz="1600" u="none" cap="none" strike="noStrike">
                <a:solidFill>
                  <a:schemeClr val="dk1"/>
                </a:solidFill>
                <a:latin typeface="Helvetica Neue"/>
                <a:ea typeface="Helvetica Neue"/>
                <a:cs typeface="Helvetica Neue"/>
                <a:sym typeface="Helvetica Neue"/>
              </a:rPr>
              <a:t>Controller classes</a:t>
            </a:r>
          </a:p>
          <a:p>
            <a:pPr indent="-342900" lvl="0" marL="342900" marR="0" rtl="0" algn="l">
              <a:lnSpc>
                <a:spcPct val="100000"/>
              </a:lnSpc>
              <a:spcBef>
                <a:spcPts val="360"/>
              </a:spcBef>
              <a:spcAft>
                <a:spcPts val="0"/>
              </a:spcAft>
              <a:buClr>
                <a:schemeClr val="folHlink"/>
              </a:buClr>
              <a:buSzPct val="75000"/>
              <a:buFont typeface="Noto Symbol"/>
              <a:buChar char="■"/>
            </a:pPr>
            <a:r>
              <a:rPr b="0" i="0" lang="en-US" sz="1800" u="none" cap="none" strike="noStrike">
                <a:solidFill>
                  <a:schemeClr val="folHlink"/>
                </a:solidFill>
                <a:latin typeface="Helvetica Neue"/>
                <a:ea typeface="Helvetica Neue"/>
                <a:cs typeface="Helvetica Neue"/>
                <a:sym typeface="Helvetica Neue"/>
              </a:rPr>
              <a:t>Inheritance</a:t>
            </a:r>
            <a:r>
              <a:rPr b="0" i="0" lang="en-US" sz="1800" u="none" cap="none" strike="noStrike">
                <a:solidFill>
                  <a:schemeClr val="dk1"/>
                </a:solidFill>
                <a:latin typeface="Helvetica Neue"/>
                <a:ea typeface="Helvetica Neue"/>
                <a:cs typeface="Helvetica Neue"/>
                <a:sym typeface="Helvetica Neue"/>
              </a:rPr>
              <a:t>—all responsibilities of a superclass is immediately inherited by all subclasses</a:t>
            </a:r>
          </a:p>
          <a:p>
            <a:pPr indent="-342900" lvl="0" marL="342900" marR="0" rtl="0" algn="l">
              <a:lnSpc>
                <a:spcPct val="100000"/>
              </a:lnSpc>
              <a:spcBef>
                <a:spcPts val="360"/>
              </a:spcBef>
              <a:spcAft>
                <a:spcPts val="0"/>
              </a:spcAft>
              <a:buClr>
                <a:schemeClr val="folHlink"/>
              </a:buClr>
              <a:buSzPct val="75000"/>
              <a:buFont typeface="Noto Symbol"/>
              <a:buChar char="■"/>
            </a:pPr>
            <a:r>
              <a:rPr b="0" i="0" lang="en-US" sz="1800" u="none" cap="none" strike="noStrike">
                <a:solidFill>
                  <a:schemeClr val="folHlink"/>
                </a:solidFill>
                <a:latin typeface="Helvetica Neue"/>
                <a:ea typeface="Helvetica Neue"/>
                <a:cs typeface="Helvetica Neue"/>
                <a:sym typeface="Helvetica Neue"/>
              </a:rPr>
              <a:t>Messages</a:t>
            </a:r>
            <a:r>
              <a:rPr b="0" i="0" lang="en-US" sz="1800" u="none" cap="none" strike="noStrike">
                <a:solidFill>
                  <a:schemeClr val="dk1"/>
                </a:solidFill>
                <a:latin typeface="Helvetica Neue"/>
                <a:ea typeface="Helvetica Neue"/>
                <a:cs typeface="Helvetica Neue"/>
                <a:sym typeface="Helvetica Neue"/>
              </a:rPr>
              <a:t>—stimulate some behavior to occur in the receiving object</a:t>
            </a:r>
          </a:p>
          <a:p>
            <a:pPr indent="-342900" lvl="0" marL="342900" marR="0" rtl="0" algn="l">
              <a:lnSpc>
                <a:spcPct val="100000"/>
              </a:lnSpc>
              <a:spcBef>
                <a:spcPts val="360"/>
              </a:spcBef>
              <a:spcAft>
                <a:spcPts val="0"/>
              </a:spcAft>
              <a:buClr>
                <a:schemeClr val="folHlink"/>
              </a:buClr>
              <a:buSzPct val="75000"/>
              <a:buFont typeface="Noto Symbol"/>
              <a:buChar char="■"/>
            </a:pPr>
            <a:r>
              <a:rPr b="0" i="0" lang="en-US" sz="1800" u="none" cap="none" strike="noStrike">
                <a:solidFill>
                  <a:schemeClr val="folHlink"/>
                </a:solidFill>
                <a:latin typeface="Helvetica Neue"/>
                <a:ea typeface="Helvetica Neue"/>
                <a:cs typeface="Helvetica Neue"/>
                <a:sym typeface="Helvetica Neue"/>
              </a:rPr>
              <a:t>Polymorphism</a:t>
            </a:r>
            <a:r>
              <a:rPr b="0" i="0" lang="en-US" sz="1800" u="none" cap="none" strike="noStrike">
                <a:solidFill>
                  <a:schemeClr val="dk1"/>
                </a:solidFill>
                <a:latin typeface="Helvetica Neue"/>
                <a:ea typeface="Helvetica Neue"/>
                <a:cs typeface="Helvetica Neue"/>
                <a:sym typeface="Helvetica Neue"/>
              </a:rPr>
              <a:t>—a characteristic that greatly reduces the effort required to extend the design</a:t>
            </a:r>
          </a:p>
        </p:txBody>
      </p:sp>
    </p:spTree>
  </p:cSld>
  <p:clrMapOvr>
    <a:masterClrMapping/>
  </p:clrMapOvr>
  <p:transition spd="slow">
    <p:cut/>
  </p:transition>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590" name="Shape 590"/>
        <p:cNvGrpSpPr/>
        <p:nvPr/>
      </p:nvGrpSpPr>
      <p:grpSpPr>
        <a:xfrm>
          <a:off x="0" y="0"/>
          <a:ext cx="0" cy="0"/>
          <a:chOff x="0" y="0"/>
          <a:chExt cx="0" cy="0"/>
        </a:xfrm>
      </p:grpSpPr>
      <p:sp>
        <p:nvSpPr>
          <p:cNvPr id="591" name="Shape 591"/>
          <p:cNvSpPr txBox="1"/>
          <p:nvPr/>
        </p:nvSpPr>
        <p:spPr>
          <a:xfrm>
            <a:off x="1219200" y="6248400"/>
            <a:ext cx="5486399"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1"/>
              </a:buClr>
              <a:buSzPct val="25000"/>
              <a:buFont typeface="Helvetica Neue"/>
              <a:buNone/>
            </a:pPr>
            <a:r>
              <a:rPr b="0" i="0" lang="en-US" sz="1000" u="none" cap="none" strike="noStrike">
                <a:solidFill>
                  <a:schemeClr val="dk1"/>
                </a:solidFill>
                <a:latin typeface="Helvetica Neue"/>
                <a:ea typeface="Helvetica Neue"/>
                <a:cs typeface="Helvetica Neue"/>
                <a:sym typeface="Helvetica Neue"/>
              </a:rPr>
              <a:t>These slides are designed to accompany </a:t>
            </a:r>
            <a:r>
              <a:rPr b="0" i="1" lang="en-US" sz="1000" u="none" cap="none" strike="noStrike">
                <a:solidFill>
                  <a:schemeClr val="dk1"/>
                </a:solidFill>
                <a:latin typeface="Helvetica Neue"/>
                <a:ea typeface="Helvetica Neue"/>
                <a:cs typeface="Helvetica Neue"/>
                <a:sym typeface="Helvetica Neue"/>
              </a:rPr>
              <a:t>Software Engineering: A Practitioner’s Approach, 8/e </a:t>
            </a:r>
            <a:r>
              <a:rPr b="0" i="0" lang="en-US" sz="1000" u="none" cap="none" strike="noStrike">
                <a:solidFill>
                  <a:schemeClr val="dk1"/>
                </a:solidFill>
                <a:latin typeface="Helvetica Neue"/>
                <a:ea typeface="Helvetica Neue"/>
                <a:cs typeface="Helvetica Neue"/>
                <a:sym typeface="Helvetica Neue"/>
              </a:rPr>
              <a:t>(McGraw-Hill, 2014) Slides copyright 2014 by Roger Pressman. </a:t>
            </a:r>
          </a:p>
        </p:txBody>
      </p:sp>
      <p:sp>
        <p:nvSpPr>
          <p:cNvPr id="592" name="Shape 592"/>
          <p:cNvSpPr txBox="1"/>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
        <p:nvSpPr>
          <p:cNvPr id="593" name="Shape 593"/>
          <p:cNvSpPr txBox="1"/>
          <p:nvPr>
            <p:ph type="title"/>
          </p:nvPr>
        </p:nvSpPr>
        <p:spPr>
          <a:xfrm>
            <a:off x="1295400" y="1143000"/>
            <a:ext cx="3735386" cy="633412"/>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2"/>
              </a:buClr>
              <a:buSzPct val="25000"/>
              <a:buFont typeface="Helvetica Neue"/>
              <a:buNone/>
            </a:pPr>
            <a:r>
              <a:rPr b="0" i="0" lang="en-US" sz="4000" u="none" cap="none" strike="noStrike">
                <a:solidFill>
                  <a:schemeClr val="dk2"/>
                </a:solidFill>
                <a:latin typeface="Helvetica Neue"/>
                <a:ea typeface="Helvetica Neue"/>
                <a:cs typeface="Helvetica Neue"/>
                <a:sym typeface="Helvetica Neue"/>
              </a:rPr>
              <a:t>Design Classes</a:t>
            </a:r>
          </a:p>
        </p:txBody>
      </p:sp>
      <p:sp>
        <p:nvSpPr>
          <p:cNvPr id="594" name="Shape 594"/>
          <p:cNvSpPr txBox="1"/>
          <p:nvPr>
            <p:ph idx="1" type="body"/>
          </p:nvPr>
        </p:nvSpPr>
        <p:spPr>
          <a:xfrm>
            <a:off x="1828800" y="1905000"/>
            <a:ext cx="7162799" cy="4114800"/>
          </a:xfrm>
          <a:prstGeom prst="rect">
            <a:avLst/>
          </a:prstGeom>
          <a:noFill/>
          <a:ln>
            <a:noFill/>
          </a:ln>
        </p:spPr>
        <p:txBody>
          <a:bodyPr anchorCtr="0" anchor="t" bIns="45700" lIns="91425" rIns="91425" tIns="45700">
            <a:noAutofit/>
          </a:bodyPr>
          <a:lstStyle/>
          <a:p>
            <a:pPr indent="-342900" lvl="0" marL="342900" marR="0" rtl="0" algn="l">
              <a:lnSpc>
                <a:spcPct val="90000"/>
              </a:lnSpc>
              <a:spcBef>
                <a:spcPts val="0"/>
              </a:spcBef>
              <a:spcAft>
                <a:spcPts val="0"/>
              </a:spcAft>
              <a:buClr>
                <a:schemeClr val="folHlink"/>
              </a:buClr>
              <a:buSzPct val="75000"/>
              <a:buFont typeface="Noto Symbol"/>
              <a:buChar char="■"/>
            </a:pPr>
            <a:r>
              <a:rPr b="0" i="0" lang="en-US" sz="1800" u="none" cap="none" strike="noStrike">
                <a:solidFill>
                  <a:schemeClr val="dk1"/>
                </a:solidFill>
                <a:latin typeface="Helvetica Neue"/>
                <a:ea typeface="Helvetica Neue"/>
                <a:cs typeface="Helvetica Neue"/>
                <a:sym typeface="Helvetica Neue"/>
              </a:rPr>
              <a:t>Analysis classes are refined during design to become</a:t>
            </a:r>
            <a:r>
              <a:rPr b="0" i="0" lang="en-US" sz="1800" u="none" cap="none" strike="noStrike">
                <a:solidFill>
                  <a:schemeClr val="folHlink"/>
                </a:solidFill>
                <a:latin typeface="Helvetica Neue"/>
                <a:ea typeface="Helvetica Neue"/>
                <a:cs typeface="Helvetica Neue"/>
                <a:sym typeface="Helvetica Neue"/>
              </a:rPr>
              <a:t> entity classes</a:t>
            </a:r>
          </a:p>
          <a:p>
            <a:pPr indent="-342900" lvl="0" marL="342900" marR="0" rtl="0" algn="l">
              <a:lnSpc>
                <a:spcPct val="90000"/>
              </a:lnSpc>
              <a:spcBef>
                <a:spcPts val="360"/>
              </a:spcBef>
              <a:spcAft>
                <a:spcPts val="0"/>
              </a:spcAft>
              <a:buClr>
                <a:schemeClr val="folHlink"/>
              </a:buClr>
              <a:buSzPct val="75000"/>
              <a:buFont typeface="Noto Symbol"/>
              <a:buChar char="■"/>
            </a:pPr>
            <a:r>
              <a:rPr b="0" i="0" lang="en-US" sz="1800" u="none" cap="none" strike="noStrike">
                <a:solidFill>
                  <a:schemeClr val="folHlink"/>
                </a:solidFill>
                <a:latin typeface="Helvetica Neue"/>
                <a:ea typeface="Helvetica Neue"/>
                <a:cs typeface="Helvetica Neue"/>
                <a:sym typeface="Helvetica Neue"/>
              </a:rPr>
              <a:t>Boundary classes</a:t>
            </a:r>
            <a:r>
              <a:rPr b="0" i="1" lang="en-US" sz="1800" u="none" cap="none" strike="noStrike">
                <a:solidFill>
                  <a:schemeClr val="folHlink"/>
                </a:solidFill>
                <a:latin typeface="Helvetica Neue"/>
                <a:ea typeface="Helvetica Neue"/>
                <a:cs typeface="Helvetica Neue"/>
                <a:sym typeface="Helvetica Neue"/>
              </a:rPr>
              <a:t> </a:t>
            </a:r>
            <a:r>
              <a:rPr b="0" i="0" lang="en-US" sz="1800" u="none" cap="none" strike="noStrike">
                <a:solidFill>
                  <a:schemeClr val="dk1"/>
                </a:solidFill>
                <a:latin typeface="Helvetica Neue"/>
                <a:ea typeface="Helvetica Neue"/>
                <a:cs typeface="Helvetica Neue"/>
                <a:sym typeface="Helvetica Neue"/>
              </a:rPr>
              <a:t>are developed during design to create the interface (e.g., interactive screen or printed reports) that the user sees and interacts with as the software is used. </a:t>
            </a:r>
          </a:p>
          <a:p>
            <a:pPr indent="-285750" lvl="1" marL="742950" marR="0" rtl="0" algn="l">
              <a:lnSpc>
                <a:spcPct val="90000"/>
              </a:lnSpc>
              <a:spcBef>
                <a:spcPts val="320"/>
              </a:spcBef>
              <a:spcAft>
                <a:spcPts val="0"/>
              </a:spcAft>
              <a:buClr>
                <a:schemeClr val="folHlink"/>
              </a:buClr>
              <a:buSzPct val="70000"/>
              <a:buFont typeface="Noto Symbol"/>
              <a:buChar char="■"/>
            </a:pPr>
            <a:r>
              <a:rPr b="0" i="0" lang="en-US" sz="1600" u="none" cap="none" strike="noStrike">
                <a:solidFill>
                  <a:schemeClr val="dk1"/>
                </a:solidFill>
                <a:latin typeface="Helvetica Neue"/>
                <a:ea typeface="Helvetica Neue"/>
                <a:cs typeface="Helvetica Neue"/>
                <a:sym typeface="Helvetica Neue"/>
              </a:rPr>
              <a:t>Boundary classes are designed with the responsibility of managing the way entity objects are represented to users. </a:t>
            </a:r>
          </a:p>
          <a:p>
            <a:pPr indent="-342900" lvl="0" marL="342900" marR="0" rtl="0" algn="l">
              <a:lnSpc>
                <a:spcPct val="90000"/>
              </a:lnSpc>
              <a:spcBef>
                <a:spcPts val="360"/>
              </a:spcBef>
              <a:spcAft>
                <a:spcPts val="0"/>
              </a:spcAft>
              <a:buClr>
                <a:schemeClr val="folHlink"/>
              </a:buClr>
              <a:buSzPct val="75000"/>
              <a:buFont typeface="Noto Symbol"/>
              <a:buChar char="■"/>
            </a:pPr>
            <a:r>
              <a:rPr b="0" i="0" lang="en-US" sz="1800" u="none" cap="none" strike="noStrike">
                <a:solidFill>
                  <a:schemeClr val="folHlink"/>
                </a:solidFill>
                <a:latin typeface="Helvetica Neue"/>
                <a:ea typeface="Helvetica Neue"/>
                <a:cs typeface="Helvetica Neue"/>
                <a:sym typeface="Helvetica Neue"/>
              </a:rPr>
              <a:t>Controller classe</a:t>
            </a:r>
            <a:r>
              <a:rPr b="0" i="1" lang="en-US" sz="1800" u="none" cap="none" strike="noStrike">
                <a:solidFill>
                  <a:schemeClr val="folHlink"/>
                </a:solidFill>
                <a:latin typeface="Helvetica Neue"/>
                <a:ea typeface="Helvetica Neue"/>
                <a:cs typeface="Helvetica Neue"/>
                <a:sym typeface="Helvetica Neue"/>
              </a:rPr>
              <a:t>s </a:t>
            </a:r>
            <a:r>
              <a:rPr b="0" i="0" lang="en-US" sz="1800" u="none" cap="none" strike="noStrike">
                <a:solidFill>
                  <a:schemeClr val="dk1"/>
                </a:solidFill>
                <a:latin typeface="Helvetica Neue"/>
                <a:ea typeface="Helvetica Neue"/>
                <a:cs typeface="Helvetica Neue"/>
                <a:sym typeface="Helvetica Neue"/>
              </a:rPr>
              <a:t>are designed to manage </a:t>
            </a:r>
          </a:p>
          <a:p>
            <a:pPr indent="-285750" lvl="1" marL="742950" marR="0" rtl="0" algn="l">
              <a:lnSpc>
                <a:spcPct val="90000"/>
              </a:lnSpc>
              <a:spcBef>
                <a:spcPts val="320"/>
              </a:spcBef>
              <a:spcAft>
                <a:spcPts val="0"/>
              </a:spcAft>
              <a:buClr>
                <a:schemeClr val="folHlink"/>
              </a:buClr>
              <a:buSzPct val="70000"/>
              <a:buFont typeface="Noto Symbol"/>
              <a:buChar char="■"/>
            </a:pPr>
            <a:r>
              <a:rPr b="0" i="0" lang="en-US" sz="1600" u="none" cap="none" strike="noStrike">
                <a:solidFill>
                  <a:schemeClr val="dk1"/>
                </a:solidFill>
                <a:latin typeface="Helvetica Neue"/>
                <a:ea typeface="Helvetica Neue"/>
                <a:cs typeface="Helvetica Neue"/>
                <a:sym typeface="Helvetica Neue"/>
              </a:rPr>
              <a:t>the creation or update of entity objects; </a:t>
            </a:r>
          </a:p>
          <a:p>
            <a:pPr indent="-285750" lvl="1" marL="742950" marR="0" rtl="0" algn="l">
              <a:lnSpc>
                <a:spcPct val="90000"/>
              </a:lnSpc>
              <a:spcBef>
                <a:spcPts val="320"/>
              </a:spcBef>
              <a:spcAft>
                <a:spcPts val="0"/>
              </a:spcAft>
              <a:buClr>
                <a:schemeClr val="folHlink"/>
              </a:buClr>
              <a:buSzPct val="70000"/>
              <a:buFont typeface="Noto Symbol"/>
              <a:buChar char="■"/>
            </a:pPr>
            <a:r>
              <a:rPr b="0" i="0" lang="en-US" sz="1600" u="none" cap="none" strike="noStrike">
                <a:solidFill>
                  <a:schemeClr val="dk1"/>
                </a:solidFill>
                <a:latin typeface="Helvetica Neue"/>
                <a:ea typeface="Helvetica Neue"/>
                <a:cs typeface="Helvetica Neue"/>
                <a:sym typeface="Helvetica Neue"/>
              </a:rPr>
              <a:t> the instantiation of boundary objects as they obtain information from entity objects; </a:t>
            </a:r>
          </a:p>
          <a:p>
            <a:pPr indent="-285750" lvl="1" marL="742950" marR="0" rtl="0" algn="l">
              <a:lnSpc>
                <a:spcPct val="90000"/>
              </a:lnSpc>
              <a:spcBef>
                <a:spcPts val="320"/>
              </a:spcBef>
              <a:spcAft>
                <a:spcPts val="0"/>
              </a:spcAft>
              <a:buClr>
                <a:schemeClr val="folHlink"/>
              </a:buClr>
              <a:buSzPct val="70000"/>
              <a:buFont typeface="Noto Symbol"/>
              <a:buChar char="■"/>
            </a:pPr>
            <a:r>
              <a:rPr b="0" i="0" lang="en-US" sz="1600" u="none" cap="none" strike="noStrike">
                <a:solidFill>
                  <a:schemeClr val="dk1"/>
                </a:solidFill>
                <a:latin typeface="Helvetica Neue"/>
                <a:ea typeface="Helvetica Neue"/>
                <a:cs typeface="Helvetica Neue"/>
                <a:sym typeface="Helvetica Neue"/>
              </a:rPr>
              <a:t> complex communication between sets of objects; </a:t>
            </a:r>
          </a:p>
          <a:p>
            <a:pPr indent="-285750" lvl="1" marL="742950" marR="0" rtl="0" algn="l">
              <a:lnSpc>
                <a:spcPct val="90000"/>
              </a:lnSpc>
              <a:spcBef>
                <a:spcPts val="320"/>
              </a:spcBef>
              <a:spcAft>
                <a:spcPts val="0"/>
              </a:spcAft>
              <a:buClr>
                <a:schemeClr val="folHlink"/>
              </a:buClr>
              <a:buSzPct val="70000"/>
              <a:buFont typeface="Noto Symbol"/>
              <a:buChar char="■"/>
            </a:pPr>
            <a:r>
              <a:rPr b="0" i="0" lang="en-US" sz="1600" u="none" cap="none" strike="noStrike">
                <a:solidFill>
                  <a:schemeClr val="dk1"/>
                </a:solidFill>
                <a:latin typeface="Helvetica Neue"/>
                <a:ea typeface="Helvetica Neue"/>
                <a:cs typeface="Helvetica Neue"/>
                <a:sym typeface="Helvetica Neue"/>
              </a:rPr>
              <a:t> validation of data communicated between objects or between the user and the application.</a:t>
            </a:r>
          </a:p>
        </p:txBody>
      </p:sp>
    </p:spTree>
  </p:cSld>
  <p:clrMapOvr>
    <a:masterClrMapping/>
  </p:clrMapOvr>
  <p:transition spd="slow">
    <p:cut/>
  </p:transition>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598" name="Shape 598"/>
        <p:cNvGrpSpPr/>
        <p:nvPr/>
      </p:nvGrpSpPr>
      <p:grpSpPr>
        <a:xfrm>
          <a:off x="0" y="0"/>
          <a:ext cx="0" cy="0"/>
          <a:chOff x="0" y="0"/>
          <a:chExt cx="0" cy="0"/>
        </a:xfrm>
      </p:grpSpPr>
      <p:sp>
        <p:nvSpPr>
          <p:cNvPr id="599" name="Shape 599"/>
          <p:cNvSpPr txBox="1"/>
          <p:nvPr/>
        </p:nvSpPr>
        <p:spPr>
          <a:xfrm>
            <a:off x="1219200" y="6248400"/>
            <a:ext cx="5486399"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1"/>
              </a:buClr>
              <a:buSzPct val="25000"/>
              <a:buFont typeface="Helvetica Neue"/>
              <a:buNone/>
            </a:pPr>
            <a:r>
              <a:rPr b="0" i="0" lang="en-US" sz="1000" u="none" cap="none" strike="noStrike">
                <a:solidFill>
                  <a:schemeClr val="dk1"/>
                </a:solidFill>
                <a:latin typeface="Helvetica Neue"/>
                <a:ea typeface="Helvetica Neue"/>
                <a:cs typeface="Helvetica Neue"/>
                <a:sym typeface="Helvetica Neue"/>
              </a:rPr>
              <a:t>These slides are designed to accompany </a:t>
            </a:r>
            <a:r>
              <a:rPr b="0" i="1" lang="en-US" sz="1000" u="none" cap="none" strike="noStrike">
                <a:solidFill>
                  <a:schemeClr val="dk1"/>
                </a:solidFill>
                <a:latin typeface="Helvetica Neue"/>
                <a:ea typeface="Helvetica Neue"/>
                <a:cs typeface="Helvetica Neue"/>
                <a:sym typeface="Helvetica Neue"/>
              </a:rPr>
              <a:t>Software Engineering: A Practitioner’s Approach, 8/e </a:t>
            </a:r>
            <a:r>
              <a:rPr b="0" i="0" lang="en-US" sz="1000" u="none" cap="none" strike="noStrike">
                <a:solidFill>
                  <a:schemeClr val="dk1"/>
                </a:solidFill>
                <a:latin typeface="Helvetica Neue"/>
                <a:ea typeface="Helvetica Neue"/>
                <a:cs typeface="Helvetica Neue"/>
                <a:sym typeface="Helvetica Neue"/>
              </a:rPr>
              <a:t>(McGraw-Hill, 2014) Slides copyright 2014 by Roger Pressman. </a:t>
            </a:r>
          </a:p>
        </p:txBody>
      </p:sp>
      <p:sp>
        <p:nvSpPr>
          <p:cNvPr id="600" name="Shape 600"/>
          <p:cNvSpPr txBox="1"/>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
        <p:nvSpPr>
          <p:cNvPr id="601" name="Shape 601"/>
          <p:cNvSpPr txBox="1"/>
          <p:nvPr>
            <p:ph type="title"/>
          </p:nvPr>
        </p:nvSpPr>
        <p:spPr>
          <a:xfrm>
            <a:off x="1219200" y="1143000"/>
            <a:ext cx="6705599" cy="633412"/>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2"/>
              </a:buClr>
              <a:buSzPct val="25000"/>
              <a:buFont typeface="Helvetica Neue"/>
              <a:buNone/>
            </a:pPr>
            <a:r>
              <a:rPr b="0" i="0" lang="en-US" sz="4000" u="none" cap="none" strike="noStrike">
                <a:solidFill>
                  <a:schemeClr val="dk2"/>
                </a:solidFill>
                <a:latin typeface="Helvetica Neue"/>
                <a:ea typeface="Helvetica Neue"/>
                <a:cs typeface="Helvetica Neue"/>
                <a:sym typeface="Helvetica Neue"/>
              </a:rPr>
              <a:t>Design Class Characteristics</a:t>
            </a:r>
          </a:p>
        </p:txBody>
      </p:sp>
      <p:sp>
        <p:nvSpPr>
          <p:cNvPr id="602" name="Shape 602"/>
          <p:cNvSpPr txBox="1"/>
          <p:nvPr>
            <p:ph idx="1" type="body"/>
          </p:nvPr>
        </p:nvSpPr>
        <p:spPr>
          <a:xfrm>
            <a:off x="1828800" y="1905000"/>
            <a:ext cx="7162799" cy="4114800"/>
          </a:xfrm>
          <a:prstGeom prst="rect">
            <a:avLst/>
          </a:prstGeom>
          <a:noFill/>
          <a:ln>
            <a:noFill/>
          </a:ln>
        </p:spPr>
        <p:txBody>
          <a:bodyPr anchorCtr="0" anchor="t" bIns="45700" lIns="91425" rIns="91425" tIns="45700">
            <a:noAutofit/>
          </a:bodyPr>
          <a:lstStyle/>
          <a:p>
            <a:pPr indent="-342900" lvl="0" marL="342900" marR="0" rtl="0" algn="l">
              <a:lnSpc>
                <a:spcPct val="100000"/>
              </a:lnSpc>
              <a:spcBef>
                <a:spcPts val="0"/>
              </a:spcBef>
              <a:spcAft>
                <a:spcPts val="0"/>
              </a:spcAft>
              <a:buClr>
                <a:schemeClr val="folHlink"/>
              </a:buClr>
              <a:buSzPct val="75000"/>
              <a:buFont typeface="Noto Symbol"/>
              <a:buChar char="■"/>
            </a:pPr>
            <a:r>
              <a:rPr b="0" i="0" lang="en-US" sz="2000" u="none" cap="none" strike="noStrike">
                <a:solidFill>
                  <a:srgbClr val="FF0000"/>
                </a:solidFill>
                <a:latin typeface="Helvetica Neue"/>
                <a:ea typeface="Helvetica Neue"/>
                <a:cs typeface="Helvetica Neue"/>
                <a:sym typeface="Helvetica Neue"/>
              </a:rPr>
              <a:t>Complete</a:t>
            </a:r>
            <a:r>
              <a:rPr b="0" i="0" lang="en-US" sz="2000" u="none" cap="none" strike="noStrike">
                <a:solidFill>
                  <a:schemeClr val="dk1"/>
                </a:solidFill>
                <a:latin typeface="Helvetica Neue"/>
                <a:ea typeface="Helvetica Neue"/>
                <a:cs typeface="Helvetica Neue"/>
                <a:sym typeface="Helvetica Neue"/>
              </a:rPr>
              <a:t> - includes all necessary attributes and methods) and sufficient (contains only those methods needed to achieve class intent)</a:t>
            </a:r>
          </a:p>
          <a:p>
            <a:pPr indent="-342900" lvl="0" marL="342900" marR="0" rtl="0" algn="l">
              <a:lnSpc>
                <a:spcPct val="100000"/>
              </a:lnSpc>
              <a:spcBef>
                <a:spcPts val="400"/>
              </a:spcBef>
              <a:spcAft>
                <a:spcPts val="0"/>
              </a:spcAft>
              <a:buClr>
                <a:schemeClr val="folHlink"/>
              </a:buClr>
              <a:buSzPct val="75000"/>
              <a:buFont typeface="Noto Symbol"/>
              <a:buChar char="■"/>
            </a:pPr>
            <a:r>
              <a:rPr b="0" i="0" lang="en-US" sz="2000" u="none" cap="none" strike="noStrike">
                <a:solidFill>
                  <a:srgbClr val="FF0000"/>
                </a:solidFill>
                <a:latin typeface="Helvetica Neue"/>
                <a:ea typeface="Helvetica Neue"/>
                <a:cs typeface="Helvetica Neue"/>
                <a:sym typeface="Helvetica Neue"/>
              </a:rPr>
              <a:t>Primitiveness</a:t>
            </a:r>
            <a:r>
              <a:rPr b="0" i="0" lang="en-US" sz="2000" u="none" cap="none" strike="noStrike">
                <a:solidFill>
                  <a:schemeClr val="dk1"/>
                </a:solidFill>
                <a:latin typeface="Helvetica Neue"/>
                <a:ea typeface="Helvetica Neue"/>
                <a:cs typeface="Helvetica Neue"/>
                <a:sym typeface="Helvetica Neue"/>
              </a:rPr>
              <a:t> – each class method focuses on providing one service</a:t>
            </a:r>
          </a:p>
          <a:p>
            <a:pPr indent="-342900" lvl="0" marL="342900" marR="0" rtl="0" algn="l">
              <a:lnSpc>
                <a:spcPct val="100000"/>
              </a:lnSpc>
              <a:spcBef>
                <a:spcPts val="400"/>
              </a:spcBef>
              <a:spcAft>
                <a:spcPts val="0"/>
              </a:spcAft>
              <a:buClr>
                <a:schemeClr val="folHlink"/>
              </a:buClr>
              <a:buSzPct val="75000"/>
              <a:buFont typeface="Noto Symbol"/>
              <a:buChar char="■"/>
            </a:pPr>
            <a:r>
              <a:rPr b="0" i="0" lang="en-US" sz="2000" u="none" cap="none" strike="noStrike">
                <a:solidFill>
                  <a:srgbClr val="FF0000"/>
                </a:solidFill>
                <a:latin typeface="Helvetica Neue"/>
                <a:ea typeface="Helvetica Neue"/>
                <a:cs typeface="Helvetica Neue"/>
                <a:sym typeface="Helvetica Neue"/>
              </a:rPr>
              <a:t>High cohesion</a:t>
            </a:r>
            <a:r>
              <a:rPr b="0" i="0" lang="en-US" sz="2000" u="none" cap="none" strike="noStrike">
                <a:solidFill>
                  <a:schemeClr val="dk1"/>
                </a:solidFill>
                <a:latin typeface="Helvetica Neue"/>
                <a:ea typeface="Helvetica Neue"/>
                <a:cs typeface="Helvetica Neue"/>
                <a:sym typeface="Helvetica Neue"/>
              </a:rPr>
              <a:t> – small, focused, single-minded classes</a:t>
            </a:r>
          </a:p>
          <a:p>
            <a:pPr indent="-342900" lvl="0" marL="342900" marR="0" rtl="0" algn="l">
              <a:lnSpc>
                <a:spcPct val="100000"/>
              </a:lnSpc>
              <a:spcBef>
                <a:spcPts val="400"/>
              </a:spcBef>
              <a:spcAft>
                <a:spcPts val="0"/>
              </a:spcAft>
              <a:buClr>
                <a:schemeClr val="folHlink"/>
              </a:buClr>
              <a:buSzPct val="75000"/>
              <a:buFont typeface="Noto Symbol"/>
              <a:buChar char="■"/>
            </a:pPr>
            <a:r>
              <a:rPr b="0" i="0" lang="en-US" sz="2000" u="none" cap="none" strike="noStrike">
                <a:solidFill>
                  <a:srgbClr val="FF0000"/>
                </a:solidFill>
                <a:latin typeface="Helvetica Neue"/>
                <a:ea typeface="Helvetica Neue"/>
                <a:cs typeface="Helvetica Neue"/>
                <a:sym typeface="Helvetica Neue"/>
              </a:rPr>
              <a:t>Low coupling </a:t>
            </a:r>
            <a:r>
              <a:rPr b="0" i="0" lang="en-US" sz="2000" u="none" cap="none" strike="noStrike">
                <a:solidFill>
                  <a:schemeClr val="dk1"/>
                </a:solidFill>
                <a:latin typeface="Helvetica Neue"/>
                <a:ea typeface="Helvetica Neue"/>
                <a:cs typeface="Helvetica Neue"/>
                <a:sym typeface="Helvetica Neue"/>
              </a:rPr>
              <a:t>– class collaboration kept to minimum</a:t>
            </a:r>
          </a:p>
        </p:txBody>
      </p:sp>
    </p:spTree>
  </p:cSld>
  <p:clrMapOvr>
    <a:masterClrMapping/>
  </p:clrMapOvr>
  <p:transition spd="slow">
    <p:cut/>
  </p:transition>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606" name="Shape 606"/>
        <p:cNvGrpSpPr/>
        <p:nvPr/>
      </p:nvGrpSpPr>
      <p:grpSpPr>
        <a:xfrm>
          <a:off x="0" y="0"/>
          <a:ext cx="0" cy="0"/>
          <a:chOff x="0" y="0"/>
          <a:chExt cx="0" cy="0"/>
        </a:xfrm>
      </p:grpSpPr>
      <p:sp>
        <p:nvSpPr>
          <p:cNvPr id="607" name="Shape 607"/>
          <p:cNvSpPr txBox="1"/>
          <p:nvPr/>
        </p:nvSpPr>
        <p:spPr>
          <a:xfrm>
            <a:off x="1219200" y="6248400"/>
            <a:ext cx="5486399"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1"/>
              </a:buClr>
              <a:buSzPct val="25000"/>
              <a:buFont typeface="Helvetica Neue"/>
              <a:buNone/>
            </a:pPr>
            <a:r>
              <a:rPr b="0" i="0" lang="en-US" sz="1000" u="none" cap="none" strike="noStrike">
                <a:solidFill>
                  <a:schemeClr val="dk1"/>
                </a:solidFill>
                <a:latin typeface="Helvetica Neue"/>
                <a:ea typeface="Helvetica Neue"/>
                <a:cs typeface="Helvetica Neue"/>
                <a:sym typeface="Helvetica Neue"/>
              </a:rPr>
              <a:t>These slides are designed to accompany </a:t>
            </a:r>
            <a:r>
              <a:rPr b="0" i="1" lang="en-US" sz="1000" u="none" cap="none" strike="noStrike">
                <a:solidFill>
                  <a:schemeClr val="dk1"/>
                </a:solidFill>
                <a:latin typeface="Helvetica Neue"/>
                <a:ea typeface="Helvetica Neue"/>
                <a:cs typeface="Helvetica Neue"/>
                <a:sym typeface="Helvetica Neue"/>
              </a:rPr>
              <a:t>Software Engineering: A Practitioner’s Approach, 8/e </a:t>
            </a:r>
            <a:r>
              <a:rPr b="0" i="0" lang="en-US" sz="1000" u="none" cap="none" strike="noStrike">
                <a:solidFill>
                  <a:schemeClr val="dk1"/>
                </a:solidFill>
                <a:latin typeface="Helvetica Neue"/>
                <a:ea typeface="Helvetica Neue"/>
                <a:cs typeface="Helvetica Neue"/>
                <a:sym typeface="Helvetica Neue"/>
              </a:rPr>
              <a:t>(McGraw-Hill, 2014) Slides copyright 2014 by Roger Pressman. </a:t>
            </a:r>
          </a:p>
        </p:txBody>
      </p:sp>
      <p:sp>
        <p:nvSpPr>
          <p:cNvPr id="608" name="Shape 608"/>
          <p:cNvSpPr txBox="1"/>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
        <p:nvSpPr>
          <p:cNvPr id="609" name="Shape 609"/>
          <p:cNvSpPr txBox="1"/>
          <p:nvPr>
            <p:ph type="title"/>
          </p:nvPr>
        </p:nvSpPr>
        <p:spPr>
          <a:xfrm>
            <a:off x="1219200" y="1066800"/>
            <a:ext cx="5165724" cy="685799"/>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2"/>
              </a:buClr>
              <a:buSzPct val="25000"/>
              <a:buFont typeface="Helvetica Neue"/>
              <a:buNone/>
            </a:pPr>
            <a:r>
              <a:rPr b="0" i="0" lang="en-US" sz="4000" u="none" cap="none" strike="noStrike">
                <a:solidFill>
                  <a:schemeClr val="dk2"/>
                </a:solidFill>
                <a:latin typeface="Helvetica Neue"/>
                <a:ea typeface="Helvetica Neue"/>
                <a:cs typeface="Helvetica Neue"/>
                <a:sym typeface="Helvetica Neue"/>
              </a:rPr>
              <a:t>The Design Model</a:t>
            </a:r>
          </a:p>
        </p:txBody>
      </p:sp>
      <p:pic>
        <p:nvPicPr>
          <p:cNvPr id="610" name="Shape 610"/>
          <p:cNvPicPr preferRelativeResize="0"/>
          <p:nvPr/>
        </p:nvPicPr>
        <p:blipFill rotWithShape="1">
          <a:blip r:embed="rId3">
            <a:alphaModFix/>
          </a:blip>
          <a:srcRect b="0" l="0" r="0" t="0"/>
          <a:stretch/>
        </p:blipFill>
        <p:spPr>
          <a:xfrm>
            <a:off x="2286000" y="1752600"/>
            <a:ext cx="5486399" cy="4554537"/>
          </a:xfrm>
          <a:prstGeom prst="rect">
            <a:avLst/>
          </a:prstGeom>
          <a:noFill/>
          <a:ln>
            <a:noFill/>
          </a:ln>
        </p:spPr>
      </p:pic>
    </p:spTree>
  </p:cSld>
  <p:clrMapOvr>
    <a:masterClrMapping/>
  </p:clrMapOvr>
  <p:transition spd="slow">
    <p:cut/>
  </p:transition>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614" name="Shape 614"/>
        <p:cNvGrpSpPr/>
        <p:nvPr/>
      </p:nvGrpSpPr>
      <p:grpSpPr>
        <a:xfrm>
          <a:off x="0" y="0"/>
          <a:ext cx="0" cy="0"/>
          <a:chOff x="0" y="0"/>
          <a:chExt cx="0" cy="0"/>
        </a:xfrm>
      </p:grpSpPr>
      <p:sp>
        <p:nvSpPr>
          <p:cNvPr id="615" name="Shape 615"/>
          <p:cNvSpPr txBox="1"/>
          <p:nvPr/>
        </p:nvSpPr>
        <p:spPr>
          <a:xfrm>
            <a:off x="1219200" y="6248400"/>
            <a:ext cx="5486399"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1"/>
              </a:buClr>
              <a:buSzPct val="25000"/>
              <a:buFont typeface="Helvetica Neue"/>
              <a:buNone/>
            </a:pPr>
            <a:r>
              <a:rPr b="0" i="0" lang="en-US" sz="1000" u="none" cap="none" strike="noStrike">
                <a:solidFill>
                  <a:schemeClr val="dk1"/>
                </a:solidFill>
                <a:latin typeface="Helvetica Neue"/>
                <a:ea typeface="Helvetica Neue"/>
                <a:cs typeface="Helvetica Neue"/>
                <a:sym typeface="Helvetica Neue"/>
              </a:rPr>
              <a:t>These slides are designed to accompany </a:t>
            </a:r>
            <a:r>
              <a:rPr b="0" i="1" lang="en-US" sz="1000" u="none" cap="none" strike="noStrike">
                <a:solidFill>
                  <a:schemeClr val="dk1"/>
                </a:solidFill>
                <a:latin typeface="Helvetica Neue"/>
                <a:ea typeface="Helvetica Neue"/>
                <a:cs typeface="Helvetica Neue"/>
                <a:sym typeface="Helvetica Neue"/>
              </a:rPr>
              <a:t>Software Engineering: A Practitioner’s Approach, 8/e </a:t>
            </a:r>
            <a:r>
              <a:rPr b="0" i="0" lang="en-US" sz="1000" u="none" cap="none" strike="noStrike">
                <a:solidFill>
                  <a:schemeClr val="dk1"/>
                </a:solidFill>
                <a:latin typeface="Helvetica Neue"/>
                <a:ea typeface="Helvetica Neue"/>
                <a:cs typeface="Helvetica Neue"/>
                <a:sym typeface="Helvetica Neue"/>
              </a:rPr>
              <a:t>(McGraw-Hill, 2014) Slides copyright 2014 by Roger Pressman. </a:t>
            </a:r>
          </a:p>
        </p:txBody>
      </p:sp>
      <p:sp>
        <p:nvSpPr>
          <p:cNvPr id="616" name="Shape 616"/>
          <p:cNvSpPr txBox="1"/>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
        <p:nvSpPr>
          <p:cNvPr id="617" name="Shape 617"/>
          <p:cNvSpPr txBox="1"/>
          <p:nvPr>
            <p:ph type="title"/>
          </p:nvPr>
        </p:nvSpPr>
        <p:spPr>
          <a:xfrm>
            <a:off x="1214437" y="1066800"/>
            <a:ext cx="6715124" cy="685799"/>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2"/>
              </a:buClr>
              <a:buSzPct val="25000"/>
              <a:buFont typeface="Helvetica Neue"/>
              <a:buNone/>
            </a:pPr>
            <a:r>
              <a:rPr b="0" i="0" lang="en-US" sz="4000" u="none" cap="none" strike="noStrike">
                <a:solidFill>
                  <a:schemeClr val="dk2"/>
                </a:solidFill>
                <a:latin typeface="Helvetica Neue"/>
                <a:ea typeface="Helvetica Neue"/>
                <a:cs typeface="Helvetica Neue"/>
                <a:sym typeface="Helvetica Neue"/>
              </a:rPr>
              <a:t>Design Model Elements</a:t>
            </a:r>
          </a:p>
        </p:txBody>
      </p:sp>
      <p:sp>
        <p:nvSpPr>
          <p:cNvPr id="618" name="Shape 618"/>
          <p:cNvSpPr txBox="1"/>
          <p:nvPr>
            <p:ph idx="1" type="body"/>
          </p:nvPr>
        </p:nvSpPr>
        <p:spPr>
          <a:xfrm>
            <a:off x="1981200" y="1905000"/>
            <a:ext cx="6553200" cy="4114800"/>
          </a:xfrm>
          <a:prstGeom prst="rect">
            <a:avLst/>
          </a:prstGeom>
          <a:noFill/>
          <a:ln>
            <a:noFill/>
          </a:ln>
        </p:spPr>
        <p:txBody>
          <a:bodyPr anchorCtr="0" anchor="t" bIns="45700" lIns="91425" rIns="91425" tIns="45700">
            <a:noAutofit/>
          </a:bodyPr>
          <a:lstStyle/>
          <a:p>
            <a:pPr indent="-342900" lvl="0" marL="342900" marR="0" rtl="0" algn="l">
              <a:lnSpc>
                <a:spcPct val="90000"/>
              </a:lnSpc>
              <a:spcBef>
                <a:spcPts val="0"/>
              </a:spcBef>
              <a:spcAft>
                <a:spcPts val="0"/>
              </a:spcAft>
              <a:buClr>
                <a:schemeClr val="folHlink"/>
              </a:buClr>
              <a:buSzPct val="75000"/>
              <a:buFont typeface="Noto Symbol"/>
              <a:buChar char="■"/>
            </a:pPr>
            <a:r>
              <a:rPr b="0" i="0" lang="en-US" sz="1600" u="none" cap="none" strike="noStrike">
                <a:solidFill>
                  <a:schemeClr val="folHlink"/>
                </a:solidFill>
                <a:latin typeface="Helvetica Neue"/>
                <a:ea typeface="Helvetica Neue"/>
                <a:cs typeface="Helvetica Neue"/>
                <a:sym typeface="Helvetica Neue"/>
              </a:rPr>
              <a:t>Data elements</a:t>
            </a:r>
          </a:p>
          <a:p>
            <a:pPr indent="-285750" lvl="1" marL="742950" marR="0" rtl="0" algn="l">
              <a:lnSpc>
                <a:spcPct val="90000"/>
              </a:lnSpc>
              <a:spcBef>
                <a:spcPts val="280"/>
              </a:spcBef>
              <a:spcAft>
                <a:spcPts val="0"/>
              </a:spcAft>
              <a:buClr>
                <a:schemeClr val="folHlink"/>
              </a:buClr>
              <a:buSzPct val="70000"/>
              <a:buFont typeface="Noto Symbol"/>
              <a:buChar char="■"/>
            </a:pPr>
            <a:r>
              <a:rPr b="0" i="0" lang="en-US" sz="1400" u="none" cap="none" strike="noStrike">
                <a:solidFill>
                  <a:schemeClr val="dk1"/>
                </a:solidFill>
                <a:latin typeface="Helvetica Neue"/>
                <a:ea typeface="Helvetica Neue"/>
                <a:cs typeface="Helvetica Neue"/>
                <a:sym typeface="Helvetica Neue"/>
              </a:rPr>
              <a:t>Data model --&gt; data structures</a:t>
            </a:r>
          </a:p>
          <a:p>
            <a:pPr indent="-285750" lvl="1" marL="742950" marR="0" rtl="0" algn="l">
              <a:lnSpc>
                <a:spcPct val="90000"/>
              </a:lnSpc>
              <a:spcBef>
                <a:spcPts val="280"/>
              </a:spcBef>
              <a:spcAft>
                <a:spcPts val="0"/>
              </a:spcAft>
              <a:buClr>
                <a:schemeClr val="folHlink"/>
              </a:buClr>
              <a:buSzPct val="70000"/>
              <a:buFont typeface="Noto Symbol"/>
              <a:buChar char="■"/>
            </a:pPr>
            <a:r>
              <a:rPr b="0" i="0" lang="en-US" sz="1400" u="none" cap="none" strike="noStrike">
                <a:solidFill>
                  <a:schemeClr val="dk1"/>
                </a:solidFill>
                <a:latin typeface="Helvetica Neue"/>
                <a:ea typeface="Helvetica Neue"/>
                <a:cs typeface="Helvetica Neue"/>
                <a:sym typeface="Helvetica Neue"/>
              </a:rPr>
              <a:t>Data model --&gt; database architecture</a:t>
            </a:r>
          </a:p>
          <a:p>
            <a:pPr indent="-342900" lvl="0" marL="342900" marR="0" rtl="0" algn="l">
              <a:lnSpc>
                <a:spcPct val="90000"/>
              </a:lnSpc>
              <a:spcBef>
                <a:spcPts val="320"/>
              </a:spcBef>
              <a:spcAft>
                <a:spcPts val="0"/>
              </a:spcAft>
              <a:buClr>
                <a:schemeClr val="folHlink"/>
              </a:buClr>
              <a:buSzPct val="75000"/>
              <a:buFont typeface="Noto Symbol"/>
              <a:buChar char="■"/>
            </a:pPr>
            <a:r>
              <a:rPr b="0" i="0" lang="en-US" sz="1600" u="none" cap="none" strike="noStrike">
                <a:solidFill>
                  <a:schemeClr val="folHlink"/>
                </a:solidFill>
                <a:latin typeface="Helvetica Neue"/>
                <a:ea typeface="Helvetica Neue"/>
                <a:cs typeface="Helvetica Neue"/>
                <a:sym typeface="Helvetica Neue"/>
              </a:rPr>
              <a:t>Architectural elements</a:t>
            </a:r>
          </a:p>
          <a:p>
            <a:pPr indent="-285750" lvl="1" marL="742950" marR="0" rtl="0" algn="l">
              <a:lnSpc>
                <a:spcPct val="90000"/>
              </a:lnSpc>
              <a:spcBef>
                <a:spcPts val="280"/>
              </a:spcBef>
              <a:spcAft>
                <a:spcPts val="0"/>
              </a:spcAft>
              <a:buClr>
                <a:schemeClr val="folHlink"/>
              </a:buClr>
              <a:buSzPct val="70000"/>
              <a:buFont typeface="Noto Symbol"/>
              <a:buChar char="■"/>
            </a:pPr>
            <a:r>
              <a:rPr b="0" i="0" lang="en-US" sz="1400" u="none" cap="none" strike="noStrike">
                <a:solidFill>
                  <a:schemeClr val="dk1"/>
                </a:solidFill>
                <a:latin typeface="Helvetica Neue"/>
                <a:ea typeface="Helvetica Neue"/>
                <a:cs typeface="Helvetica Neue"/>
                <a:sym typeface="Helvetica Neue"/>
              </a:rPr>
              <a:t>Application domain</a:t>
            </a:r>
          </a:p>
          <a:p>
            <a:pPr indent="-285750" lvl="1" marL="742950" marR="0" rtl="0" algn="l">
              <a:lnSpc>
                <a:spcPct val="90000"/>
              </a:lnSpc>
              <a:spcBef>
                <a:spcPts val="280"/>
              </a:spcBef>
              <a:spcAft>
                <a:spcPts val="0"/>
              </a:spcAft>
              <a:buClr>
                <a:schemeClr val="folHlink"/>
              </a:buClr>
              <a:buSzPct val="70000"/>
              <a:buFont typeface="Noto Symbol"/>
              <a:buChar char="■"/>
            </a:pPr>
            <a:r>
              <a:rPr b="0" i="0" lang="en-US" sz="1400" u="none" cap="none" strike="noStrike">
                <a:solidFill>
                  <a:schemeClr val="dk1"/>
                </a:solidFill>
                <a:latin typeface="Helvetica Neue"/>
                <a:ea typeface="Helvetica Neue"/>
                <a:cs typeface="Helvetica Neue"/>
                <a:sym typeface="Helvetica Neue"/>
              </a:rPr>
              <a:t>Analysis classes, their relationships, collaborations and behaviors are transformed into design realizations</a:t>
            </a:r>
          </a:p>
          <a:p>
            <a:pPr indent="-285750" lvl="1" marL="742950" marR="0" rtl="0" algn="l">
              <a:lnSpc>
                <a:spcPct val="90000"/>
              </a:lnSpc>
              <a:spcBef>
                <a:spcPts val="280"/>
              </a:spcBef>
              <a:spcAft>
                <a:spcPts val="0"/>
              </a:spcAft>
              <a:buClr>
                <a:schemeClr val="folHlink"/>
              </a:buClr>
              <a:buSzPct val="70000"/>
              <a:buFont typeface="Noto Symbol"/>
              <a:buChar char="■"/>
            </a:pPr>
            <a:r>
              <a:rPr b="0" i="0" lang="en-US" sz="1400" u="none" cap="none" strike="noStrike">
                <a:solidFill>
                  <a:schemeClr val="dk1"/>
                </a:solidFill>
                <a:latin typeface="Helvetica Neue"/>
                <a:ea typeface="Helvetica Neue"/>
                <a:cs typeface="Helvetica Neue"/>
                <a:sym typeface="Helvetica Neue"/>
              </a:rPr>
              <a:t>Patterns and “styles” (Chapters 9 and 12)</a:t>
            </a:r>
          </a:p>
          <a:p>
            <a:pPr indent="-342900" lvl="0" marL="342900" marR="0" rtl="0" algn="l">
              <a:lnSpc>
                <a:spcPct val="90000"/>
              </a:lnSpc>
              <a:spcBef>
                <a:spcPts val="320"/>
              </a:spcBef>
              <a:spcAft>
                <a:spcPts val="0"/>
              </a:spcAft>
              <a:buClr>
                <a:schemeClr val="folHlink"/>
              </a:buClr>
              <a:buSzPct val="75000"/>
              <a:buFont typeface="Noto Symbol"/>
              <a:buChar char="■"/>
            </a:pPr>
            <a:r>
              <a:rPr b="0" i="0" lang="en-US" sz="1600" u="none" cap="none" strike="noStrike">
                <a:solidFill>
                  <a:schemeClr val="folHlink"/>
                </a:solidFill>
                <a:latin typeface="Helvetica Neue"/>
                <a:ea typeface="Helvetica Neue"/>
                <a:cs typeface="Helvetica Neue"/>
                <a:sym typeface="Helvetica Neue"/>
              </a:rPr>
              <a:t>Interface elements</a:t>
            </a:r>
          </a:p>
          <a:p>
            <a:pPr indent="-285750" lvl="1" marL="742950" marR="0" rtl="0" algn="l">
              <a:lnSpc>
                <a:spcPct val="90000"/>
              </a:lnSpc>
              <a:spcBef>
                <a:spcPts val="280"/>
              </a:spcBef>
              <a:spcAft>
                <a:spcPts val="0"/>
              </a:spcAft>
              <a:buClr>
                <a:schemeClr val="folHlink"/>
              </a:buClr>
              <a:buSzPct val="70000"/>
              <a:buFont typeface="Noto Symbol"/>
              <a:buChar char="■"/>
            </a:pPr>
            <a:r>
              <a:rPr b="0" i="0" lang="en-US" sz="1400" u="none" cap="none" strike="noStrike">
                <a:solidFill>
                  <a:schemeClr val="dk1"/>
                </a:solidFill>
                <a:latin typeface="Helvetica Neue"/>
                <a:ea typeface="Helvetica Neue"/>
                <a:cs typeface="Helvetica Neue"/>
                <a:sym typeface="Helvetica Neue"/>
              </a:rPr>
              <a:t>the user interface (UI) </a:t>
            </a:r>
          </a:p>
          <a:p>
            <a:pPr indent="-285750" lvl="1" marL="742950" marR="0" rtl="0" algn="l">
              <a:lnSpc>
                <a:spcPct val="90000"/>
              </a:lnSpc>
              <a:spcBef>
                <a:spcPts val="280"/>
              </a:spcBef>
              <a:spcAft>
                <a:spcPts val="0"/>
              </a:spcAft>
              <a:buClr>
                <a:schemeClr val="folHlink"/>
              </a:buClr>
              <a:buSzPct val="70000"/>
              <a:buFont typeface="Noto Symbol"/>
              <a:buChar char="■"/>
            </a:pPr>
            <a:r>
              <a:rPr b="0" i="0" lang="en-US" sz="1400" u="none" cap="none" strike="noStrike">
                <a:solidFill>
                  <a:schemeClr val="dk1"/>
                </a:solidFill>
                <a:latin typeface="Helvetica Neue"/>
                <a:ea typeface="Helvetica Neue"/>
                <a:cs typeface="Helvetica Neue"/>
                <a:sym typeface="Helvetica Neue"/>
              </a:rPr>
              <a:t> external interfaces to other systems, devices, networks or other producers or consumers of information</a:t>
            </a:r>
          </a:p>
          <a:p>
            <a:pPr indent="-285750" lvl="1" marL="742950" marR="0" rtl="0" algn="l">
              <a:lnSpc>
                <a:spcPct val="90000"/>
              </a:lnSpc>
              <a:spcBef>
                <a:spcPts val="280"/>
              </a:spcBef>
              <a:spcAft>
                <a:spcPts val="0"/>
              </a:spcAft>
              <a:buClr>
                <a:schemeClr val="folHlink"/>
              </a:buClr>
              <a:buSzPct val="70000"/>
              <a:buFont typeface="Noto Symbol"/>
              <a:buChar char="■"/>
            </a:pPr>
            <a:r>
              <a:rPr b="0" i="0" lang="en-US" sz="1400" u="none" cap="none" strike="noStrike">
                <a:solidFill>
                  <a:schemeClr val="dk1"/>
                </a:solidFill>
                <a:latin typeface="Helvetica Neue"/>
                <a:ea typeface="Helvetica Neue"/>
                <a:cs typeface="Helvetica Neue"/>
                <a:sym typeface="Helvetica Neue"/>
              </a:rPr>
              <a:t> internal interfaces between various design components</a:t>
            </a:r>
            <a:r>
              <a:rPr b="1" i="0" lang="en-US" sz="1400" u="none" cap="none" strike="noStrike">
                <a:solidFill>
                  <a:schemeClr val="dk1"/>
                </a:solidFill>
                <a:latin typeface="Helvetica Neue"/>
                <a:ea typeface="Helvetica Neue"/>
                <a:cs typeface="Helvetica Neue"/>
                <a:sym typeface="Helvetica Neue"/>
              </a:rPr>
              <a:t>. </a:t>
            </a:r>
          </a:p>
          <a:p>
            <a:pPr indent="-342900" lvl="0" marL="342900" marR="0" rtl="0" algn="l">
              <a:lnSpc>
                <a:spcPct val="90000"/>
              </a:lnSpc>
              <a:spcBef>
                <a:spcPts val="320"/>
              </a:spcBef>
              <a:spcAft>
                <a:spcPts val="0"/>
              </a:spcAft>
              <a:buClr>
                <a:schemeClr val="folHlink"/>
              </a:buClr>
              <a:buSzPct val="75000"/>
              <a:buFont typeface="Noto Symbol"/>
              <a:buChar char="■"/>
            </a:pPr>
            <a:r>
              <a:rPr b="0" i="0" lang="en-US" sz="1600" u="none" cap="none" strike="noStrike">
                <a:solidFill>
                  <a:schemeClr val="folHlink"/>
                </a:solidFill>
                <a:latin typeface="Helvetica Neue"/>
                <a:ea typeface="Helvetica Neue"/>
                <a:cs typeface="Helvetica Neue"/>
                <a:sym typeface="Helvetica Neue"/>
              </a:rPr>
              <a:t>Component elements</a:t>
            </a:r>
          </a:p>
          <a:p>
            <a:pPr indent="-342900" lvl="0" marL="342900" marR="0" rtl="0" algn="l">
              <a:lnSpc>
                <a:spcPct val="90000"/>
              </a:lnSpc>
              <a:spcBef>
                <a:spcPts val="320"/>
              </a:spcBef>
              <a:spcAft>
                <a:spcPts val="0"/>
              </a:spcAft>
              <a:buClr>
                <a:schemeClr val="folHlink"/>
              </a:buClr>
              <a:buSzPct val="75000"/>
              <a:buFont typeface="Noto Symbol"/>
              <a:buChar char="■"/>
            </a:pPr>
            <a:r>
              <a:rPr b="0" i="0" lang="en-US" sz="1600" u="none" cap="none" strike="noStrike">
                <a:solidFill>
                  <a:schemeClr val="folHlink"/>
                </a:solidFill>
                <a:latin typeface="Helvetica Neue"/>
                <a:ea typeface="Helvetica Neue"/>
                <a:cs typeface="Helvetica Neue"/>
                <a:sym typeface="Helvetica Neue"/>
              </a:rPr>
              <a:t>Deployment elements</a:t>
            </a:r>
          </a:p>
        </p:txBody>
      </p:sp>
    </p:spTree>
  </p:cSld>
  <p:clrMapOvr>
    <a:masterClrMapping/>
  </p:clrMapOvr>
  <p:transition spd="slow">
    <p:cut/>
  </p:transition>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622" name="Shape 622"/>
        <p:cNvGrpSpPr/>
        <p:nvPr/>
      </p:nvGrpSpPr>
      <p:grpSpPr>
        <a:xfrm>
          <a:off x="0" y="0"/>
          <a:ext cx="0" cy="0"/>
          <a:chOff x="0" y="0"/>
          <a:chExt cx="0" cy="0"/>
        </a:xfrm>
      </p:grpSpPr>
      <p:sp>
        <p:nvSpPr>
          <p:cNvPr id="623" name="Shape 623"/>
          <p:cNvSpPr txBox="1"/>
          <p:nvPr/>
        </p:nvSpPr>
        <p:spPr>
          <a:xfrm>
            <a:off x="1219200" y="6248400"/>
            <a:ext cx="5486399"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1"/>
              </a:buClr>
              <a:buSzPct val="25000"/>
              <a:buFont typeface="Helvetica Neue"/>
              <a:buNone/>
            </a:pPr>
            <a:r>
              <a:rPr b="0" i="0" lang="en-US" sz="1000" u="none" cap="none" strike="noStrike">
                <a:solidFill>
                  <a:schemeClr val="dk1"/>
                </a:solidFill>
                <a:latin typeface="Helvetica Neue"/>
                <a:ea typeface="Helvetica Neue"/>
                <a:cs typeface="Helvetica Neue"/>
                <a:sym typeface="Helvetica Neue"/>
              </a:rPr>
              <a:t>These slides are designed to accompany </a:t>
            </a:r>
            <a:r>
              <a:rPr b="0" i="1" lang="en-US" sz="1000" u="none" cap="none" strike="noStrike">
                <a:solidFill>
                  <a:schemeClr val="dk1"/>
                </a:solidFill>
                <a:latin typeface="Helvetica Neue"/>
                <a:ea typeface="Helvetica Neue"/>
                <a:cs typeface="Helvetica Neue"/>
                <a:sym typeface="Helvetica Neue"/>
              </a:rPr>
              <a:t>Software Engineering: A Practitioner’s Approach, 8/e </a:t>
            </a:r>
            <a:r>
              <a:rPr b="0" i="0" lang="en-US" sz="1000" u="none" cap="none" strike="noStrike">
                <a:solidFill>
                  <a:schemeClr val="dk1"/>
                </a:solidFill>
                <a:latin typeface="Helvetica Neue"/>
                <a:ea typeface="Helvetica Neue"/>
                <a:cs typeface="Helvetica Neue"/>
                <a:sym typeface="Helvetica Neue"/>
              </a:rPr>
              <a:t>(McGraw-Hill, 2014). Slides copyright 2014 by Roger Pressman.</a:t>
            </a:r>
          </a:p>
        </p:txBody>
      </p:sp>
      <p:sp>
        <p:nvSpPr>
          <p:cNvPr id="624" name="Shape 624"/>
          <p:cNvSpPr txBox="1"/>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
        <p:nvSpPr>
          <p:cNvPr id="625" name="Shape 625"/>
          <p:cNvSpPr txBox="1"/>
          <p:nvPr>
            <p:ph type="title"/>
          </p:nvPr>
        </p:nvSpPr>
        <p:spPr>
          <a:xfrm>
            <a:off x="1143000" y="1143000"/>
            <a:ext cx="7162799" cy="581024"/>
          </a:xfrm>
          <a:prstGeom prst="rect">
            <a:avLst/>
          </a:prstGeom>
          <a:noFill/>
          <a:ln>
            <a:noFill/>
          </a:ln>
        </p:spPr>
        <p:txBody>
          <a:bodyPr anchorCtr="0" anchor="ctr" bIns="44450" lIns="90475" rIns="90475" tIns="44450">
            <a:noAutofit/>
          </a:bodyPr>
          <a:lstStyle/>
          <a:p>
            <a:pPr indent="0" lvl="0" marL="0" marR="0" rtl="0" algn="l">
              <a:lnSpc>
                <a:spcPct val="100000"/>
              </a:lnSpc>
              <a:spcBef>
                <a:spcPts val="0"/>
              </a:spcBef>
              <a:spcAft>
                <a:spcPts val="0"/>
              </a:spcAft>
              <a:buClr>
                <a:schemeClr val="dk2"/>
              </a:buClr>
              <a:buSzPct val="25000"/>
              <a:buFont typeface="Helvetica Neue"/>
              <a:buNone/>
            </a:pPr>
            <a:r>
              <a:rPr b="0" i="0" lang="en-US" sz="4000" u="none" cap="none" strike="noStrike">
                <a:solidFill>
                  <a:schemeClr val="dk2"/>
                </a:solidFill>
                <a:latin typeface="Helvetica Neue"/>
                <a:ea typeface="Helvetica Neue"/>
                <a:cs typeface="Helvetica Neue"/>
                <a:sym typeface="Helvetica Neue"/>
              </a:rPr>
              <a:t>Data Modeling</a:t>
            </a:r>
          </a:p>
        </p:txBody>
      </p:sp>
      <p:sp>
        <p:nvSpPr>
          <p:cNvPr id="626" name="Shape 626"/>
          <p:cNvSpPr txBox="1"/>
          <p:nvPr>
            <p:ph idx="1" type="body"/>
          </p:nvPr>
        </p:nvSpPr>
        <p:spPr>
          <a:xfrm>
            <a:off x="1752600" y="1981200"/>
            <a:ext cx="6096000" cy="3000375"/>
          </a:xfrm>
          <a:prstGeom prst="rect">
            <a:avLst/>
          </a:prstGeom>
          <a:noFill/>
          <a:ln>
            <a:noFill/>
          </a:ln>
        </p:spPr>
        <p:txBody>
          <a:bodyPr anchorCtr="0" anchor="t" bIns="44450" lIns="90475" rIns="90475" tIns="44450">
            <a:noAutofit/>
          </a:bodyPr>
          <a:lstStyle/>
          <a:p>
            <a:pPr indent="-342900" lvl="0" marL="342900" marR="0" rtl="0" algn="l">
              <a:lnSpc>
                <a:spcPct val="100000"/>
              </a:lnSpc>
              <a:spcBef>
                <a:spcPts val="0"/>
              </a:spcBef>
              <a:spcAft>
                <a:spcPts val="0"/>
              </a:spcAft>
              <a:buClr>
                <a:schemeClr val="folHlink"/>
              </a:buClr>
              <a:buSzPct val="75000"/>
              <a:buFont typeface="Noto Symbol"/>
              <a:buChar char="■"/>
            </a:pPr>
            <a:r>
              <a:rPr b="0" i="0" lang="en-US" sz="2400" u="none" cap="none" strike="noStrike">
                <a:solidFill>
                  <a:schemeClr val="dk1"/>
                </a:solidFill>
                <a:latin typeface="Helvetica Neue"/>
                <a:ea typeface="Helvetica Neue"/>
                <a:cs typeface="Helvetica Neue"/>
                <a:sym typeface="Helvetica Neue"/>
              </a:rPr>
              <a:t>examines data objects independently of processing</a:t>
            </a:r>
          </a:p>
          <a:p>
            <a:pPr indent="-342900" lvl="0" marL="342900" marR="0" rtl="0" algn="l">
              <a:lnSpc>
                <a:spcPct val="100000"/>
              </a:lnSpc>
              <a:spcBef>
                <a:spcPts val="480"/>
              </a:spcBef>
              <a:spcAft>
                <a:spcPts val="0"/>
              </a:spcAft>
              <a:buClr>
                <a:schemeClr val="folHlink"/>
              </a:buClr>
              <a:buSzPct val="75000"/>
              <a:buFont typeface="Noto Symbol"/>
              <a:buChar char="■"/>
            </a:pPr>
            <a:r>
              <a:rPr b="0" i="0" lang="en-US" sz="2400" u="none" cap="none" strike="noStrike">
                <a:solidFill>
                  <a:schemeClr val="dk1"/>
                </a:solidFill>
                <a:latin typeface="Helvetica Neue"/>
                <a:ea typeface="Helvetica Neue"/>
                <a:cs typeface="Helvetica Neue"/>
                <a:sym typeface="Helvetica Neue"/>
              </a:rPr>
              <a:t>focuses attention on the data domain</a:t>
            </a:r>
          </a:p>
          <a:p>
            <a:pPr indent="-342900" lvl="0" marL="342900" marR="0" rtl="0" algn="l">
              <a:lnSpc>
                <a:spcPct val="100000"/>
              </a:lnSpc>
              <a:spcBef>
                <a:spcPts val="480"/>
              </a:spcBef>
              <a:spcAft>
                <a:spcPts val="0"/>
              </a:spcAft>
              <a:buClr>
                <a:schemeClr val="folHlink"/>
              </a:buClr>
              <a:buSzPct val="75000"/>
              <a:buFont typeface="Noto Symbol"/>
              <a:buChar char="■"/>
            </a:pPr>
            <a:r>
              <a:rPr b="0" i="0" lang="en-US" sz="2400" u="none" cap="none" strike="noStrike">
                <a:solidFill>
                  <a:schemeClr val="dk1"/>
                </a:solidFill>
                <a:latin typeface="Helvetica Neue"/>
                <a:ea typeface="Helvetica Neue"/>
                <a:cs typeface="Helvetica Neue"/>
                <a:sym typeface="Helvetica Neue"/>
              </a:rPr>
              <a:t>creates a model at the customer’s level of abstraction</a:t>
            </a:r>
          </a:p>
          <a:p>
            <a:pPr indent="-342900" lvl="0" marL="342900" marR="0" rtl="0" algn="l">
              <a:lnSpc>
                <a:spcPct val="100000"/>
              </a:lnSpc>
              <a:spcBef>
                <a:spcPts val="480"/>
              </a:spcBef>
              <a:spcAft>
                <a:spcPts val="0"/>
              </a:spcAft>
              <a:buClr>
                <a:schemeClr val="folHlink"/>
              </a:buClr>
              <a:buSzPct val="75000"/>
              <a:buFont typeface="Noto Symbol"/>
              <a:buChar char="■"/>
            </a:pPr>
            <a:r>
              <a:rPr b="0" i="0" lang="en-US" sz="2400" u="none" cap="none" strike="noStrike">
                <a:solidFill>
                  <a:schemeClr val="dk1"/>
                </a:solidFill>
                <a:latin typeface="Helvetica Neue"/>
                <a:ea typeface="Helvetica Neue"/>
                <a:cs typeface="Helvetica Neue"/>
                <a:sym typeface="Helvetica Neue"/>
              </a:rPr>
              <a:t>indicates how data objects relate to one another</a:t>
            </a:r>
          </a:p>
        </p:txBody>
      </p:sp>
    </p:spTree>
  </p:cSld>
  <p:clrMapOvr>
    <a:masterClrMapping/>
  </p:clrMapOvr>
  <p:transition spd="slow">
    <p:cut/>
  </p:transition>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35" name="Shape 235"/>
        <p:cNvGrpSpPr/>
        <p:nvPr/>
      </p:nvGrpSpPr>
      <p:grpSpPr>
        <a:xfrm>
          <a:off x="0" y="0"/>
          <a:ext cx="0" cy="0"/>
          <a:chOff x="0" y="0"/>
          <a:chExt cx="0" cy="0"/>
        </a:xfrm>
      </p:grpSpPr>
      <p:sp>
        <p:nvSpPr>
          <p:cNvPr id="236" name="Shape 236"/>
          <p:cNvSpPr txBox="1"/>
          <p:nvPr/>
        </p:nvSpPr>
        <p:spPr>
          <a:xfrm>
            <a:off x="1219200" y="6248400"/>
            <a:ext cx="5486399"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1"/>
              </a:buClr>
              <a:buSzPct val="25000"/>
              <a:buFont typeface="Helvetica Neue"/>
              <a:buNone/>
            </a:pPr>
            <a:r>
              <a:rPr b="0" i="0" lang="en-US" sz="1000" u="none" cap="none" strike="noStrike">
                <a:solidFill>
                  <a:schemeClr val="dk1"/>
                </a:solidFill>
                <a:latin typeface="Helvetica Neue"/>
                <a:ea typeface="Helvetica Neue"/>
                <a:cs typeface="Helvetica Neue"/>
                <a:sym typeface="Helvetica Neue"/>
              </a:rPr>
              <a:t>These slides are designed to accompany </a:t>
            </a:r>
            <a:r>
              <a:rPr b="0" i="1" lang="en-US" sz="1000" u="none" cap="none" strike="noStrike">
                <a:solidFill>
                  <a:schemeClr val="dk1"/>
                </a:solidFill>
                <a:latin typeface="Helvetica Neue"/>
                <a:ea typeface="Helvetica Neue"/>
                <a:cs typeface="Helvetica Neue"/>
                <a:sym typeface="Helvetica Neue"/>
              </a:rPr>
              <a:t>Software Engineering: A Practitioner’s Approach, 8/e </a:t>
            </a:r>
            <a:r>
              <a:rPr b="0" i="0" lang="en-US" sz="1000" u="none" cap="none" strike="noStrike">
                <a:solidFill>
                  <a:schemeClr val="dk1"/>
                </a:solidFill>
                <a:latin typeface="Helvetica Neue"/>
                <a:ea typeface="Helvetica Neue"/>
                <a:cs typeface="Helvetica Neue"/>
                <a:sym typeface="Helvetica Neue"/>
              </a:rPr>
              <a:t>(McGraw-Hill, 2014) Slides copyright 2014 by Roger Pressman. </a:t>
            </a:r>
          </a:p>
        </p:txBody>
      </p:sp>
      <p:sp>
        <p:nvSpPr>
          <p:cNvPr id="237" name="Shape 237"/>
          <p:cNvSpPr txBox="1"/>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
        <p:nvSpPr>
          <p:cNvPr id="238" name="Shape 238"/>
          <p:cNvSpPr txBox="1"/>
          <p:nvPr>
            <p:ph type="title"/>
          </p:nvPr>
        </p:nvSpPr>
        <p:spPr>
          <a:xfrm>
            <a:off x="990600" y="1143000"/>
            <a:ext cx="7010400" cy="633412"/>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2"/>
              </a:buClr>
              <a:buSzPct val="25000"/>
              <a:buFont typeface="Helvetica Neue"/>
              <a:buNone/>
            </a:pPr>
            <a:r>
              <a:rPr b="0" i="0" lang="en-US" sz="4000" u="none" cap="none" strike="noStrike">
                <a:solidFill>
                  <a:schemeClr val="dk2"/>
                </a:solidFill>
                <a:latin typeface="Helvetica Neue"/>
                <a:ea typeface="Helvetica Neue"/>
                <a:cs typeface="Helvetica Neue"/>
                <a:sym typeface="Helvetica Neue"/>
              </a:rPr>
              <a:t>Software Engineering Design</a:t>
            </a:r>
          </a:p>
        </p:txBody>
      </p:sp>
      <p:sp>
        <p:nvSpPr>
          <p:cNvPr id="239" name="Shape 239"/>
          <p:cNvSpPr txBox="1"/>
          <p:nvPr>
            <p:ph idx="1" type="body"/>
          </p:nvPr>
        </p:nvSpPr>
        <p:spPr>
          <a:xfrm>
            <a:off x="1828800" y="1905000"/>
            <a:ext cx="6934199" cy="4267199"/>
          </a:xfrm>
          <a:prstGeom prst="rect">
            <a:avLst/>
          </a:prstGeom>
          <a:noFill/>
          <a:ln>
            <a:noFill/>
          </a:ln>
        </p:spPr>
        <p:txBody>
          <a:bodyPr anchorCtr="0" anchor="t" bIns="45700" lIns="91425" rIns="91425" tIns="45700">
            <a:noAutofit/>
          </a:bodyPr>
          <a:lstStyle/>
          <a:p>
            <a:pPr indent="-342900" lvl="0" marL="342900" marR="0" rtl="0" algn="l">
              <a:lnSpc>
                <a:spcPct val="100000"/>
              </a:lnSpc>
              <a:spcBef>
                <a:spcPts val="0"/>
              </a:spcBef>
              <a:spcAft>
                <a:spcPts val="0"/>
              </a:spcAft>
              <a:buClr>
                <a:schemeClr val="folHlink"/>
              </a:buClr>
              <a:buSzPct val="75000"/>
              <a:buFont typeface="Noto Symbol"/>
              <a:buChar char="■"/>
            </a:pPr>
            <a:r>
              <a:rPr b="0" i="0" lang="en-US" sz="2400" u="none" cap="none" strike="noStrike">
                <a:solidFill>
                  <a:schemeClr val="dk1"/>
                </a:solidFill>
                <a:latin typeface="Helvetica Neue"/>
                <a:ea typeface="Helvetica Neue"/>
                <a:cs typeface="Helvetica Neue"/>
                <a:sym typeface="Helvetica Neue"/>
              </a:rPr>
              <a:t>Data/Class design – transforms analysis classes into implementation classes and data structures</a:t>
            </a:r>
          </a:p>
          <a:p>
            <a:pPr indent="-342900" lvl="0" marL="342900" marR="0" rtl="0" algn="l">
              <a:lnSpc>
                <a:spcPct val="100000"/>
              </a:lnSpc>
              <a:spcBef>
                <a:spcPts val="480"/>
              </a:spcBef>
              <a:spcAft>
                <a:spcPts val="0"/>
              </a:spcAft>
              <a:buClr>
                <a:schemeClr val="folHlink"/>
              </a:buClr>
              <a:buSzPct val="75000"/>
              <a:buFont typeface="Noto Symbol"/>
              <a:buChar char="■"/>
            </a:pPr>
            <a:r>
              <a:rPr b="0" i="0" lang="en-US" sz="2400" u="none" cap="none" strike="noStrike">
                <a:solidFill>
                  <a:schemeClr val="dk1"/>
                </a:solidFill>
                <a:latin typeface="Helvetica Neue"/>
                <a:ea typeface="Helvetica Neue"/>
                <a:cs typeface="Helvetica Neue"/>
                <a:sym typeface="Helvetica Neue"/>
              </a:rPr>
              <a:t>Architectural design – defines relationships among the major software structural elements</a:t>
            </a:r>
          </a:p>
          <a:p>
            <a:pPr indent="-342900" lvl="0" marL="342900" marR="0" rtl="0" algn="l">
              <a:lnSpc>
                <a:spcPct val="100000"/>
              </a:lnSpc>
              <a:spcBef>
                <a:spcPts val="480"/>
              </a:spcBef>
              <a:spcAft>
                <a:spcPts val="0"/>
              </a:spcAft>
              <a:buClr>
                <a:schemeClr val="folHlink"/>
              </a:buClr>
              <a:buSzPct val="75000"/>
              <a:buFont typeface="Noto Symbol"/>
              <a:buChar char="■"/>
            </a:pPr>
            <a:r>
              <a:rPr b="0" i="0" lang="en-US" sz="2400" u="none" cap="none" strike="noStrike">
                <a:solidFill>
                  <a:schemeClr val="dk1"/>
                </a:solidFill>
                <a:latin typeface="Helvetica Neue"/>
                <a:ea typeface="Helvetica Neue"/>
                <a:cs typeface="Helvetica Neue"/>
                <a:sym typeface="Helvetica Neue"/>
              </a:rPr>
              <a:t>Interface design – defines how software elements, hardware elements, and end-users communicate </a:t>
            </a:r>
          </a:p>
          <a:p>
            <a:pPr indent="-342900" lvl="0" marL="342900" marR="0" rtl="0" algn="l">
              <a:lnSpc>
                <a:spcPct val="100000"/>
              </a:lnSpc>
              <a:spcBef>
                <a:spcPts val="480"/>
              </a:spcBef>
              <a:spcAft>
                <a:spcPts val="0"/>
              </a:spcAft>
              <a:buClr>
                <a:schemeClr val="folHlink"/>
              </a:buClr>
              <a:buSzPct val="75000"/>
              <a:buFont typeface="Noto Symbol"/>
              <a:buChar char="■"/>
            </a:pPr>
            <a:r>
              <a:rPr b="0" i="0" lang="en-US" sz="2400" u="none" cap="none" strike="noStrike">
                <a:solidFill>
                  <a:schemeClr val="dk1"/>
                </a:solidFill>
                <a:latin typeface="Helvetica Neue"/>
                <a:ea typeface="Helvetica Neue"/>
                <a:cs typeface="Helvetica Neue"/>
                <a:sym typeface="Helvetica Neue"/>
              </a:rPr>
              <a:t>Component-level design – transforms structural elements into procedural descriptions of software components</a:t>
            </a:r>
          </a:p>
        </p:txBody>
      </p:sp>
    </p:spTree>
  </p:cSld>
  <p:clrMapOvr>
    <a:masterClrMapping/>
  </p:clrMapOvr>
  <p:transition spd="slow">
    <p:cut/>
  </p:transition>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630" name="Shape 630"/>
        <p:cNvGrpSpPr/>
        <p:nvPr/>
      </p:nvGrpSpPr>
      <p:grpSpPr>
        <a:xfrm>
          <a:off x="0" y="0"/>
          <a:ext cx="0" cy="0"/>
          <a:chOff x="0" y="0"/>
          <a:chExt cx="0" cy="0"/>
        </a:xfrm>
      </p:grpSpPr>
      <p:sp>
        <p:nvSpPr>
          <p:cNvPr id="631" name="Shape 631"/>
          <p:cNvSpPr txBox="1"/>
          <p:nvPr/>
        </p:nvSpPr>
        <p:spPr>
          <a:xfrm>
            <a:off x="1219200" y="6248400"/>
            <a:ext cx="5486399"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1"/>
              </a:buClr>
              <a:buSzPct val="25000"/>
              <a:buFont typeface="Helvetica Neue"/>
              <a:buNone/>
            </a:pPr>
            <a:r>
              <a:rPr b="0" i="0" lang="en-US" sz="1000" u="none" cap="none" strike="noStrike">
                <a:solidFill>
                  <a:schemeClr val="dk1"/>
                </a:solidFill>
                <a:latin typeface="Helvetica Neue"/>
                <a:ea typeface="Helvetica Neue"/>
                <a:cs typeface="Helvetica Neue"/>
                <a:sym typeface="Helvetica Neue"/>
              </a:rPr>
              <a:t>These slides are designed to accompany </a:t>
            </a:r>
            <a:r>
              <a:rPr b="0" i="1" lang="en-US" sz="1000" u="none" cap="none" strike="noStrike">
                <a:solidFill>
                  <a:schemeClr val="dk1"/>
                </a:solidFill>
                <a:latin typeface="Helvetica Neue"/>
                <a:ea typeface="Helvetica Neue"/>
                <a:cs typeface="Helvetica Neue"/>
                <a:sym typeface="Helvetica Neue"/>
              </a:rPr>
              <a:t>Software Engineering: A Practitioner’s Approach, 8/e </a:t>
            </a:r>
            <a:r>
              <a:rPr b="0" i="0" lang="en-US" sz="1000" u="none" cap="none" strike="noStrike">
                <a:solidFill>
                  <a:schemeClr val="dk1"/>
                </a:solidFill>
                <a:latin typeface="Helvetica Neue"/>
                <a:ea typeface="Helvetica Neue"/>
                <a:cs typeface="Helvetica Neue"/>
                <a:sym typeface="Helvetica Neue"/>
              </a:rPr>
              <a:t>(McGraw-Hill, 2014). Slides copyright 2014 by Roger Pressman.</a:t>
            </a:r>
          </a:p>
        </p:txBody>
      </p:sp>
      <p:sp>
        <p:nvSpPr>
          <p:cNvPr id="632" name="Shape 632"/>
          <p:cNvSpPr txBox="1"/>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
        <p:nvSpPr>
          <p:cNvPr id="633" name="Shape 633"/>
          <p:cNvSpPr txBox="1"/>
          <p:nvPr>
            <p:ph type="title"/>
          </p:nvPr>
        </p:nvSpPr>
        <p:spPr>
          <a:xfrm>
            <a:off x="1219200" y="1143000"/>
            <a:ext cx="6705599" cy="633412"/>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2"/>
              </a:buClr>
              <a:buSzPct val="25000"/>
              <a:buFont typeface="Helvetica Neue"/>
              <a:buNone/>
            </a:pPr>
            <a:r>
              <a:rPr b="0" i="0" lang="en-US" sz="4000" u="none" cap="none" strike="noStrike">
                <a:solidFill>
                  <a:schemeClr val="dk2"/>
                </a:solidFill>
                <a:latin typeface="Helvetica Neue"/>
                <a:ea typeface="Helvetica Neue"/>
                <a:cs typeface="Helvetica Neue"/>
                <a:sym typeface="Helvetica Neue"/>
              </a:rPr>
              <a:t>What is a Data Object?</a:t>
            </a:r>
          </a:p>
        </p:txBody>
      </p:sp>
      <p:sp>
        <p:nvSpPr>
          <p:cNvPr id="634" name="Shape 634"/>
          <p:cNvSpPr txBox="1"/>
          <p:nvPr>
            <p:ph idx="1" type="body"/>
          </p:nvPr>
        </p:nvSpPr>
        <p:spPr>
          <a:xfrm>
            <a:off x="1828800" y="1752600"/>
            <a:ext cx="6934199" cy="4190999"/>
          </a:xfrm>
          <a:prstGeom prst="rect">
            <a:avLst/>
          </a:prstGeom>
          <a:noFill/>
          <a:ln>
            <a:noFill/>
          </a:ln>
        </p:spPr>
        <p:txBody>
          <a:bodyPr anchorCtr="0" anchor="t" bIns="45700" lIns="91425" rIns="91425" tIns="45700">
            <a:noAutofit/>
          </a:bodyPr>
          <a:lstStyle/>
          <a:p>
            <a:pPr indent="-342900" lvl="0" marL="342900" marR="0" rtl="0" algn="l">
              <a:lnSpc>
                <a:spcPct val="90000"/>
              </a:lnSpc>
              <a:spcBef>
                <a:spcPts val="0"/>
              </a:spcBef>
              <a:spcAft>
                <a:spcPts val="0"/>
              </a:spcAft>
              <a:buClr>
                <a:schemeClr val="folHlink"/>
              </a:buClr>
              <a:buSzPct val="75000"/>
              <a:buFont typeface="Noto Symbol"/>
              <a:buChar char="■"/>
            </a:pPr>
            <a:r>
              <a:rPr b="0" i="0" lang="en-US" sz="2000" u="none" cap="none" strike="noStrike">
                <a:solidFill>
                  <a:schemeClr val="dk1"/>
                </a:solidFill>
                <a:latin typeface="Quattrocento"/>
                <a:ea typeface="Quattrocento"/>
                <a:cs typeface="Quattrocento"/>
                <a:sym typeface="Quattrocento"/>
              </a:rPr>
              <a:t>a representation of almost any composite information that must be understood by software. </a:t>
            </a:r>
          </a:p>
          <a:p>
            <a:pPr indent="-285750" lvl="1" marL="742950" marR="0" rtl="0" algn="l">
              <a:lnSpc>
                <a:spcPct val="90000"/>
              </a:lnSpc>
              <a:spcBef>
                <a:spcPts val="300"/>
              </a:spcBef>
              <a:spcAft>
                <a:spcPts val="0"/>
              </a:spcAft>
              <a:buClr>
                <a:schemeClr val="folHlink"/>
              </a:buClr>
              <a:buSzPct val="70000"/>
              <a:buFont typeface="Noto Symbol"/>
              <a:buChar char="■"/>
            </a:pPr>
            <a:r>
              <a:rPr b="0" i="1" lang="en-US" sz="1800" u="none" cap="none" strike="noStrike">
                <a:solidFill>
                  <a:schemeClr val="dk1"/>
                </a:solidFill>
                <a:latin typeface="Quattrocento"/>
                <a:ea typeface="Quattrocento"/>
                <a:cs typeface="Quattrocento"/>
                <a:sym typeface="Quattrocento"/>
              </a:rPr>
              <a:t>composite information—</a:t>
            </a:r>
            <a:r>
              <a:rPr b="0" i="0" lang="en-US" sz="1800" u="none" cap="none" strike="noStrike">
                <a:solidFill>
                  <a:schemeClr val="dk1"/>
                </a:solidFill>
                <a:latin typeface="Quattrocento"/>
                <a:ea typeface="Quattrocento"/>
                <a:cs typeface="Quattrocento"/>
                <a:sym typeface="Quattrocento"/>
              </a:rPr>
              <a:t>something that has a number of different properties or attributes	</a:t>
            </a:r>
          </a:p>
          <a:p>
            <a:pPr indent="-342900" lvl="0" marL="342900" marR="0" rtl="0" algn="l">
              <a:lnSpc>
                <a:spcPct val="90000"/>
              </a:lnSpc>
              <a:spcBef>
                <a:spcPts val="300"/>
              </a:spcBef>
              <a:spcAft>
                <a:spcPts val="0"/>
              </a:spcAft>
              <a:buClr>
                <a:schemeClr val="folHlink"/>
              </a:buClr>
              <a:buSzPct val="75000"/>
              <a:buFont typeface="Noto Symbol"/>
              <a:buChar char="■"/>
            </a:pPr>
            <a:r>
              <a:rPr b="0" i="0" lang="en-US" sz="2000" u="none" cap="none" strike="noStrike">
                <a:solidFill>
                  <a:schemeClr val="dk1"/>
                </a:solidFill>
                <a:latin typeface="Quattrocento"/>
                <a:ea typeface="Quattrocento"/>
                <a:cs typeface="Quattrocento"/>
                <a:sym typeface="Quattrocento"/>
              </a:rPr>
              <a:t>can be an </a:t>
            </a:r>
            <a:r>
              <a:rPr b="0" i="0" lang="en-US" sz="2000" u="none" cap="none" strike="noStrike">
                <a:solidFill>
                  <a:schemeClr val="folHlink"/>
                </a:solidFill>
                <a:latin typeface="Quattrocento"/>
                <a:ea typeface="Quattrocento"/>
                <a:cs typeface="Quattrocento"/>
                <a:sym typeface="Quattrocento"/>
              </a:rPr>
              <a:t>external entity</a:t>
            </a:r>
            <a:r>
              <a:rPr b="0" i="0" lang="en-US" sz="2000" u="none" cap="none" strike="noStrike">
                <a:solidFill>
                  <a:schemeClr val="dk1"/>
                </a:solidFill>
                <a:latin typeface="Quattrocento"/>
                <a:ea typeface="Quattrocento"/>
                <a:cs typeface="Quattrocento"/>
                <a:sym typeface="Quattrocento"/>
              </a:rPr>
              <a:t> (e.g., anything that produces or consumes information), </a:t>
            </a:r>
            <a:r>
              <a:rPr b="0" i="0" lang="en-US" sz="2000" u="none" cap="none" strike="noStrike">
                <a:solidFill>
                  <a:schemeClr val="folHlink"/>
                </a:solidFill>
                <a:latin typeface="Quattrocento"/>
                <a:ea typeface="Quattrocento"/>
                <a:cs typeface="Quattrocento"/>
                <a:sym typeface="Quattrocento"/>
              </a:rPr>
              <a:t>a thing</a:t>
            </a:r>
            <a:r>
              <a:rPr b="0" i="0" lang="en-US" sz="2000" u="none" cap="none" strike="noStrike">
                <a:solidFill>
                  <a:schemeClr val="dk1"/>
                </a:solidFill>
                <a:latin typeface="Quattrocento"/>
                <a:ea typeface="Quattrocento"/>
                <a:cs typeface="Quattrocento"/>
                <a:sym typeface="Quattrocento"/>
              </a:rPr>
              <a:t> (e.g., a report or a display), </a:t>
            </a:r>
            <a:r>
              <a:rPr b="0" i="0" lang="en-US" sz="2000" u="none" cap="none" strike="noStrike">
                <a:solidFill>
                  <a:schemeClr val="folHlink"/>
                </a:solidFill>
                <a:latin typeface="Quattrocento"/>
                <a:ea typeface="Quattrocento"/>
                <a:cs typeface="Quattrocento"/>
                <a:sym typeface="Quattrocento"/>
              </a:rPr>
              <a:t>an occurrence</a:t>
            </a:r>
            <a:r>
              <a:rPr b="0" i="0" lang="en-US" sz="2000" u="none" cap="none" strike="noStrike">
                <a:solidFill>
                  <a:schemeClr val="dk1"/>
                </a:solidFill>
                <a:latin typeface="Quattrocento"/>
                <a:ea typeface="Quattrocento"/>
                <a:cs typeface="Quattrocento"/>
                <a:sym typeface="Quattrocento"/>
              </a:rPr>
              <a:t> (e.g., a telephone call) </a:t>
            </a:r>
            <a:r>
              <a:rPr b="0" i="0" lang="en-US" sz="2000" u="none" cap="none" strike="noStrike">
                <a:solidFill>
                  <a:schemeClr val="folHlink"/>
                </a:solidFill>
                <a:latin typeface="Quattrocento"/>
                <a:ea typeface="Quattrocento"/>
                <a:cs typeface="Quattrocento"/>
                <a:sym typeface="Quattrocento"/>
              </a:rPr>
              <a:t>or event</a:t>
            </a:r>
            <a:r>
              <a:rPr b="0" i="0" lang="en-US" sz="2000" u="none" cap="none" strike="noStrike">
                <a:solidFill>
                  <a:schemeClr val="dk1"/>
                </a:solidFill>
                <a:latin typeface="Quattrocento"/>
                <a:ea typeface="Quattrocento"/>
                <a:cs typeface="Quattrocento"/>
                <a:sym typeface="Quattrocento"/>
              </a:rPr>
              <a:t> (e.g., an alarm),</a:t>
            </a:r>
            <a:r>
              <a:rPr b="0" i="0" lang="en-US" sz="2000" u="none" cap="none" strike="noStrike">
                <a:solidFill>
                  <a:schemeClr val="folHlink"/>
                </a:solidFill>
                <a:latin typeface="Quattrocento"/>
                <a:ea typeface="Quattrocento"/>
                <a:cs typeface="Quattrocento"/>
                <a:sym typeface="Quattrocento"/>
              </a:rPr>
              <a:t> a role</a:t>
            </a:r>
            <a:r>
              <a:rPr b="0" i="0" lang="en-US" sz="2000" u="none" cap="none" strike="noStrike">
                <a:solidFill>
                  <a:schemeClr val="dk1"/>
                </a:solidFill>
                <a:latin typeface="Quattrocento"/>
                <a:ea typeface="Quattrocento"/>
                <a:cs typeface="Quattrocento"/>
                <a:sym typeface="Quattrocento"/>
              </a:rPr>
              <a:t> (e.g., salesperson), </a:t>
            </a:r>
            <a:r>
              <a:rPr b="0" i="0" lang="en-US" sz="2000" u="none" cap="none" strike="noStrike">
                <a:solidFill>
                  <a:schemeClr val="folHlink"/>
                </a:solidFill>
                <a:latin typeface="Quattrocento"/>
                <a:ea typeface="Quattrocento"/>
                <a:cs typeface="Quattrocento"/>
                <a:sym typeface="Quattrocento"/>
              </a:rPr>
              <a:t>an organizational unit</a:t>
            </a:r>
            <a:r>
              <a:rPr b="0" i="0" lang="en-US" sz="2000" u="none" cap="none" strike="noStrike">
                <a:solidFill>
                  <a:schemeClr val="dk1"/>
                </a:solidFill>
                <a:latin typeface="Quattrocento"/>
                <a:ea typeface="Quattrocento"/>
                <a:cs typeface="Quattrocento"/>
                <a:sym typeface="Quattrocento"/>
              </a:rPr>
              <a:t> (e.g., accounting department), </a:t>
            </a:r>
            <a:r>
              <a:rPr b="0" i="0" lang="en-US" sz="2000" u="none" cap="none" strike="noStrike">
                <a:solidFill>
                  <a:schemeClr val="folHlink"/>
                </a:solidFill>
                <a:latin typeface="Quattrocento"/>
                <a:ea typeface="Quattrocento"/>
                <a:cs typeface="Quattrocento"/>
                <a:sym typeface="Quattrocento"/>
              </a:rPr>
              <a:t>a place</a:t>
            </a:r>
            <a:r>
              <a:rPr b="0" i="0" lang="en-US" sz="2000" u="none" cap="none" strike="noStrike">
                <a:solidFill>
                  <a:schemeClr val="dk1"/>
                </a:solidFill>
                <a:latin typeface="Quattrocento"/>
                <a:ea typeface="Quattrocento"/>
                <a:cs typeface="Quattrocento"/>
                <a:sym typeface="Quattrocento"/>
              </a:rPr>
              <a:t> (e.g., a warehouse), or </a:t>
            </a:r>
            <a:r>
              <a:rPr b="0" i="0" lang="en-US" sz="2000" u="none" cap="none" strike="noStrike">
                <a:solidFill>
                  <a:schemeClr val="folHlink"/>
                </a:solidFill>
                <a:latin typeface="Quattrocento"/>
                <a:ea typeface="Quattrocento"/>
                <a:cs typeface="Quattrocento"/>
                <a:sym typeface="Quattrocento"/>
              </a:rPr>
              <a:t>a structure</a:t>
            </a:r>
            <a:r>
              <a:rPr b="0" i="0" lang="en-US" sz="2000" u="none" cap="none" strike="noStrike">
                <a:solidFill>
                  <a:schemeClr val="dk1"/>
                </a:solidFill>
                <a:latin typeface="Quattrocento"/>
                <a:ea typeface="Quattrocento"/>
                <a:cs typeface="Quattrocento"/>
                <a:sym typeface="Quattrocento"/>
              </a:rPr>
              <a:t> (e.g., a file). </a:t>
            </a:r>
          </a:p>
          <a:p>
            <a:pPr indent="-342900" lvl="0" marL="342900" marR="0" rtl="0" algn="l">
              <a:lnSpc>
                <a:spcPct val="90000"/>
              </a:lnSpc>
              <a:spcBef>
                <a:spcPts val="300"/>
              </a:spcBef>
              <a:spcAft>
                <a:spcPts val="0"/>
              </a:spcAft>
              <a:buClr>
                <a:schemeClr val="folHlink"/>
              </a:buClr>
              <a:buSzPct val="75000"/>
              <a:buFont typeface="Noto Symbol"/>
              <a:buChar char="■"/>
            </a:pPr>
            <a:r>
              <a:rPr b="0" i="0" lang="en-US" sz="2000" u="none" cap="none" strike="noStrike">
                <a:solidFill>
                  <a:schemeClr val="dk1"/>
                </a:solidFill>
                <a:latin typeface="Quattrocento"/>
                <a:ea typeface="Quattrocento"/>
                <a:cs typeface="Quattrocento"/>
                <a:sym typeface="Quattrocento"/>
              </a:rPr>
              <a:t>The description of the data object incorporates the data object and all of its attributes.</a:t>
            </a:r>
          </a:p>
          <a:p>
            <a:pPr indent="-342900" lvl="0" marL="342900" marR="0" rtl="0" algn="l">
              <a:lnSpc>
                <a:spcPct val="90000"/>
              </a:lnSpc>
              <a:spcBef>
                <a:spcPts val="600"/>
              </a:spcBef>
              <a:spcAft>
                <a:spcPts val="0"/>
              </a:spcAft>
              <a:buClr>
                <a:schemeClr val="folHlink"/>
              </a:buClr>
              <a:buSzPct val="75000"/>
              <a:buFont typeface="Noto Symbol"/>
              <a:buChar char="■"/>
            </a:pPr>
            <a:r>
              <a:rPr b="0" i="0" lang="en-US" sz="2000" u="none" cap="none" strike="noStrike">
                <a:solidFill>
                  <a:schemeClr val="dk1"/>
                </a:solidFill>
                <a:latin typeface="Quattrocento"/>
                <a:ea typeface="Quattrocento"/>
                <a:cs typeface="Quattrocento"/>
                <a:sym typeface="Quattrocento"/>
              </a:rPr>
              <a:t>A data object encapsulates data only—there is no reference within a data object to operations that act on the data.</a:t>
            </a:r>
          </a:p>
        </p:txBody>
      </p:sp>
    </p:spTree>
  </p:cSld>
  <p:clrMapOvr>
    <a:masterClrMapping/>
  </p:clrMapOvr>
  <p:transition spd="slow">
    <p:cut/>
  </p:transition>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638" name="Shape 638"/>
        <p:cNvGrpSpPr/>
        <p:nvPr/>
      </p:nvGrpSpPr>
      <p:grpSpPr>
        <a:xfrm>
          <a:off x="0" y="0"/>
          <a:ext cx="0" cy="0"/>
          <a:chOff x="0" y="0"/>
          <a:chExt cx="0" cy="0"/>
        </a:xfrm>
      </p:grpSpPr>
      <p:sp>
        <p:nvSpPr>
          <p:cNvPr id="639" name="Shape 639"/>
          <p:cNvSpPr txBox="1"/>
          <p:nvPr/>
        </p:nvSpPr>
        <p:spPr>
          <a:xfrm>
            <a:off x="1219200" y="6248400"/>
            <a:ext cx="5486399"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1"/>
              </a:buClr>
              <a:buSzPct val="25000"/>
              <a:buFont typeface="Helvetica Neue"/>
              <a:buNone/>
            </a:pPr>
            <a:r>
              <a:rPr b="0" i="0" lang="en-US" sz="1000" u="none" cap="none" strike="noStrike">
                <a:solidFill>
                  <a:schemeClr val="dk1"/>
                </a:solidFill>
                <a:latin typeface="Helvetica Neue"/>
                <a:ea typeface="Helvetica Neue"/>
                <a:cs typeface="Helvetica Neue"/>
                <a:sym typeface="Helvetica Neue"/>
              </a:rPr>
              <a:t>These slides are designed to accompany </a:t>
            </a:r>
            <a:r>
              <a:rPr b="0" i="1" lang="en-US" sz="1000" u="none" cap="none" strike="noStrike">
                <a:solidFill>
                  <a:schemeClr val="dk1"/>
                </a:solidFill>
                <a:latin typeface="Helvetica Neue"/>
                <a:ea typeface="Helvetica Neue"/>
                <a:cs typeface="Helvetica Neue"/>
                <a:sym typeface="Helvetica Neue"/>
              </a:rPr>
              <a:t>Software Engineering: A Practitioner’s Approach, 8/e </a:t>
            </a:r>
            <a:r>
              <a:rPr b="0" i="0" lang="en-US" sz="1000" u="none" cap="none" strike="noStrike">
                <a:solidFill>
                  <a:schemeClr val="dk1"/>
                </a:solidFill>
                <a:latin typeface="Helvetica Neue"/>
                <a:ea typeface="Helvetica Neue"/>
                <a:cs typeface="Helvetica Neue"/>
                <a:sym typeface="Helvetica Neue"/>
              </a:rPr>
              <a:t>(McGraw-Hill, 2014). Slides copyright 2014 by Roger Pressman.</a:t>
            </a:r>
          </a:p>
        </p:txBody>
      </p:sp>
      <p:sp>
        <p:nvSpPr>
          <p:cNvPr id="640" name="Shape 640"/>
          <p:cNvSpPr txBox="1"/>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
        <p:nvSpPr>
          <p:cNvPr id="641" name="Shape 641"/>
          <p:cNvSpPr txBox="1"/>
          <p:nvPr>
            <p:ph type="title"/>
          </p:nvPr>
        </p:nvSpPr>
        <p:spPr>
          <a:xfrm>
            <a:off x="1219200" y="1143000"/>
            <a:ext cx="6476999" cy="658812"/>
          </a:xfrm>
          <a:prstGeom prst="rect">
            <a:avLst/>
          </a:prstGeom>
          <a:noFill/>
          <a:ln>
            <a:noFill/>
          </a:ln>
        </p:spPr>
        <p:txBody>
          <a:bodyPr anchorCtr="0" anchor="ctr" bIns="44450" lIns="90475" rIns="90475" tIns="44450">
            <a:noAutofit/>
          </a:bodyPr>
          <a:lstStyle/>
          <a:p>
            <a:pPr indent="0" lvl="0" marL="0" marR="0" rtl="0" algn="l">
              <a:lnSpc>
                <a:spcPct val="100000"/>
              </a:lnSpc>
              <a:spcBef>
                <a:spcPts val="0"/>
              </a:spcBef>
              <a:spcAft>
                <a:spcPts val="0"/>
              </a:spcAft>
              <a:buClr>
                <a:schemeClr val="dk2"/>
              </a:buClr>
              <a:buSzPct val="25000"/>
              <a:buFont typeface="Helvetica Neue"/>
              <a:buNone/>
            </a:pPr>
            <a:r>
              <a:rPr b="0" i="0" lang="en-US" sz="4000" u="none" cap="none" strike="noStrike">
                <a:solidFill>
                  <a:schemeClr val="dk2"/>
                </a:solidFill>
                <a:latin typeface="Helvetica Neue"/>
                <a:ea typeface="Helvetica Neue"/>
                <a:cs typeface="Helvetica Neue"/>
                <a:sym typeface="Helvetica Neue"/>
              </a:rPr>
              <a:t>Data Objects and Attributes</a:t>
            </a:r>
          </a:p>
        </p:txBody>
      </p:sp>
      <p:sp>
        <p:nvSpPr>
          <p:cNvPr id="642" name="Shape 642"/>
          <p:cNvSpPr txBox="1"/>
          <p:nvPr/>
        </p:nvSpPr>
        <p:spPr>
          <a:xfrm>
            <a:off x="1752600" y="1981200"/>
            <a:ext cx="6334125" cy="1184275"/>
          </a:xfrm>
          <a:prstGeom prst="rect">
            <a:avLst/>
          </a:prstGeom>
          <a:noFill/>
          <a:ln>
            <a:noFill/>
          </a:ln>
        </p:spPr>
        <p:txBody>
          <a:bodyPr anchorCtr="0" anchor="t" bIns="44450" lIns="90475" rIns="90475" tIns="44450">
            <a:noAutofit/>
          </a:bodyPr>
          <a:lstStyle/>
          <a:p>
            <a:pPr indent="0" lvl="0" marL="0" marR="0" rtl="0" algn="l">
              <a:lnSpc>
                <a:spcPct val="100000"/>
              </a:lnSpc>
              <a:spcBef>
                <a:spcPts val="0"/>
              </a:spcBef>
              <a:spcAft>
                <a:spcPts val="0"/>
              </a:spcAft>
              <a:buClr>
                <a:schemeClr val="dk1"/>
              </a:buClr>
              <a:buSzPct val="25000"/>
              <a:buFont typeface="Quattrocento"/>
              <a:buNone/>
            </a:pPr>
            <a:r>
              <a:rPr b="0" i="0" lang="en-US" sz="2400" u="none" cap="none" strike="noStrike">
                <a:solidFill>
                  <a:schemeClr val="dk1"/>
                </a:solidFill>
                <a:latin typeface="Quattrocento"/>
                <a:ea typeface="Quattrocento"/>
                <a:cs typeface="Quattrocento"/>
                <a:sym typeface="Quattrocento"/>
              </a:rPr>
              <a:t>A data object contains a set of attributes that act as an aspect, quality, characteristic, or descriptor of the object</a:t>
            </a:r>
          </a:p>
        </p:txBody>
      </p:sp>
      <p:sp>
        <p:nvSpPr>
          <p:cNvPr id="643" name="Shape 643"/>
          <p:cNvSpPr txBox="1"/>
          <p:nvPr/>
        </p:nvSpPr>
        <p:spPr>
          <a:xfrm>
            <a:off x="3148011" y="3306762"/>
            <a:ext cx="2984500" cy="2332036"/>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644" name="Shape 644"/>
          <p:cNvSpPr txBox="1"/>
          <p:nvPr/>
        </p:nvSpPr>
        <p:spPr>
          <a:xfrm>
            <a:off x="3197225" y="3290887"/>
            <a:ext cx="2890836" cy="2192336"/>
          </a:xfrm>
          <a:prstGeom prst="rect">
            <a:avLst/>
          </a:prstGeom>
          <a:noFill/>
          <a:ln>
            <a:noFill/>
          </a:ln>
        </p:spPr>
        <p:txBody>
          <a:bodyPr anchorCtr="0" anchor="t" bIns="44450" lIns="90475" rIns="90475" tIns="44450">
            <a:noAutofit/>
          </a:bodyPr>
          <a:lstStyle/>
          <a:p>
            <a:pPr indent="0" lvl="0" marL="0" marR="0" rtl="0" algn="l">
              <a:lnSpc>
                <a:spcPct val="100000"/>
              </a:lnSpc>
              <a:spcBef>
                <a:spcPts val="0"/>
              </a:spcBef>
              <a:spcAft>
                <a:spcPts val="0"/>
              </a:spcAft>
              <a:buClr>
                <a:schemeClr val="folHlink"/>
              </a:buClr>
              <a:buSzPct val="25000"/>
              <a:buFont typeface="Arial"/>
              <a:buNone/>
            </a:pPr>
            <a:r>
              <a:rPr b="1" i="0" lang="en-US" sz="2400" u="none" cap="none" strike="noStrike">
                <a:solidFill>
                  <a:schemeClr val="folHlink"/>
                </a:solidFill>
                <a:latin typeface="Arial"/>
                <a:ea typeface="Arial"/>
                <a:cs typeface="Arial"/>
                <a:sym typeface="Arial"/>
              </a:rPr>
              <a:t>object: automobile</a:t>
            </a:r>
          </a:p>
          <a:p>
            <a:pPr indent="0" lvl="0" marL="0" marR="0" rtl="0" algn="l">
              <a:lnSpc>
                <a:spcPct val="100000"/>
              </a:lnSpc>
              <a:spcBef>
                <a:spcPts val="0"/>
              </a:spcBef>
              <a:spcAft>
                <a:spcPts val="0"/>
              </a:spcAft>
              <a:buClr>
                <a:schemeClr val="folHlink"/>
              </a:buClr>
              <a:buSzPct val="25000"/>
              <a:buFont typeface="Arial"/>
              <a:buNone/>
            </a:pPr>
            <a:r>
              <a:rPr b="1" i="0" lang="en-US" sz="2400" u="none" cap="none" strike="noStrike">
                <a:solidFill>
                  <a:schemeClr val="folHlink"/>
                </a:solidFill>
                <a:latin typeface="Arial"/>
                <a:ea typeface="Arial"/>
                <a:cs typeface="Arial"/>
                <a:sym typeface="Arial"/>
              </a:rPr>
              <a:t>attributes:</a:t>
            </a:r>
          </a:p>
          <a:p>
            <a:pPr indent="0" lvl="0" marL="0" marR="0" rtl="0" algn="l">
              <a:lnSpc>
                <a:spcPct val="75000"/>
              </a:lnSpc>
              <a:spcBef>
                <a:spcPts val="0"/>
              </a:spcBef>
              <a:spcAft>
                <a:spcPts val="0"/>
              </a:spcAft>
              <a:buClr>
                <a:schemeClr val="folHlink"/>
              </a:buClr>
              <a:buSzPct val="25000"/>
              <a:buFont typeface="Arial"/>
              <a:buNone/>
            </a:pPr>
            <a:r>
              <a:rPr b="1" i="0" lang="en-US" sz="2400" u="none" cap="none" strike="noStrike">
                <a:solidFill>
                  <a:schemeClr val="folHlink"/>
                </a:solidFill>
                <a:latin typeface="Arial"/>
                <a:ea typeface="Arial"/>
                <a:cs typeface="Arial"/>
                <a:sym typeface="Arial"/>
              </a:rPr>
              <a:t>   make</a:t>
            </a:r>
          </a:p>
          <a:p>
            <a:pPr indent="0" lvl="0" marL="0" marR="0" rtl="0" algn="l">
              <a:lnSpc>
                <a:spcPct val="75000"/>
              </a:lnSpc>
              <a:spcBef>
                <a:spcPts val="0"/>
              </a:spcBef>
              <a:spcAft>
                <a:spcPts val="0"/>
              </a:spcAft>
              <a:buClr>
                <a:schemeClr val="folHlink"/>
              </a:buClr>
              <a:buSzPct val="25000"/>
              <a:buFont typeface="Arial"/>
              <a:buNone/>
            </a:pPr>
            <a:r>
              <a:rPr b="1" i="0" lang="en-US" sz="2400" u="none" cap="none" strike="noStrike">
                <a:solidFill>
                  <a:schemeClr val="folHlink"/>
                </a:solidFill>
                <a:latin typeface="Arial"/>
                <a:ea typeface="Arial"/>
                <a:cs typeface="Arial"/>
                <a:sym typeface="Arial"/>
              </a:rPr>
              <a:t>   model</a:t>
            </a:r>
          </a:p>
          <a:p>
            <a:pPr indent="0" lvl="0" marL="0" marR="0" rtl="0" algn="l">
              <a:lnSpc>
                <a:spcPct val="75000"/>
              </a:lnSpc>
              <a:spcBef>
                <a:spcPts val="0"/>
              </a:spcBef>
              <a:spcAft>
                <a:spcPts val="0"/>
              </a:spcAft>
              <a:buClr>
                <a:schemeClr val="folHlink"/>
              </a:buClr>
              <a:buSzPct val="25000"/>
              <a:buFont typeface="Arial"/>
              <a:buNone/>
            </a:pPr>
            <a:r>
              <a:rPr b="1" i="0" lang="en-US" sz="2400" u="none" cap="none" strike="noStrike">
                <a:solidFill>
                  <a:schemeClr val="folHlink"/>
                </a:solidFill>
                <a:latin typeface="Arial"/>
                <a:ea typeface="Arial"/>
                <a:cs typeface="Arial"/>
                <a:sym typeface="Arial"/>
              </a:rPr>
              <a:t>   body type</a:t>
            </a:r>
          </a:p>
          <a:p>
            <a:pPr indent="0" lvl="0" marL="0" marR="0" rtl="0" algn="l">
              <a:lnSpc>
                <a:spcPct val="75000"/>
              </a:lnSpc>
              <a:spcBef>
                <a:spcPts val="0"/>
              </a:spcBef>
              <a:spcAft>
                <a:spcPts val="0"/>
              </a:spcAft>
              <a:buClr>
                <a:schemeClr val="folHlink"/>
              </a:buClr>
              <a:buSzPct val="25000"/>
              <a:buFont typeface="Arial"/>
              <a:buNone/>
            </a:pPr>
            <a:r>
              <a:rPr b="1" i="0" lang="en-US" sz="2400" u="none" cap="none" strike="noStrike">
                <a:solidFill>
                  <a:schemeClr val="folHlink"/>
                </a:solidFill>
                <a:latin typeface="Arial"/>
                <a:ea typeface="Arial"/>
                <a:cs typeface="Arial"/>
                <a:sym typeface="Arial"/>
              </a:rPr>
              <a:t>   price</a:t>
            </a:r>
          </a:p>
          <a:p>
            <a:pPr indent="0" lvl="0" marL="0" marR="0" rtl="0" algn="l">
              <a:lnSpc>
                <a:spcPct val="75000"/>
              </a:lnSpc>
              <a:spcBef>
                <a:spcPts val="0"/>
              </a:spcBef>
              <a:spcAft>
                <a:spcPts val="0"/>
              </a:spcAft>
              <a:buClr>
                <a:schemeClr val="folHlink"/>
              </a:buClr>
              <a:buSzPct val="25000"/>
              <a:buFont typeface="Arial"/>
              <a:buNone/>
            </a:pPr>
            <a:r>
              <a:rPr b="1" i="0" lang="en-US" sz="2400" u="none" cap="none" strike="noStrike">
                <a:solidFill>
                  <a:schemeClr val="folHlink"/>
                </a:solidFill>
                <a:latin typeface="Arial"/>
                <a:ea typeface="Arial"/>
                <a:cs typeface="Arial"/>
                <a:sym typeface="Arial"/>
              </a:rPr>
              <a:t>   options code</a:t>
            </a:r>
          </a:p>
        </p:txBody>
      </p:sp>
      <p:cxnSp>
        <p:nvCxnSpPr>
          <p:cNvPr id="645" name="Shape 645"/>
          <p:cNvCxnSpPr/>
          <p:nvPr/>
        </p:nvCxnSpPr>
        <p:spPr>
          <a:xfrm>
            <a:off x="3160711" y="3751262"/>
            <a:ext cx="2959100" cy="0"/>
          </a:xfrm>
          <a:prstGeom prst="straightConnector1">
            <a:avLst/>
          </a:prstGeom>
          <a:noFill/>
          <a:ln cap="flat" cmpd="sng" w="25400">
            <a:solidFill>
              <a:schemeClr val="dk1"/>
            </a:solidFill>
            <a:prstDash val="solid"/>
            <a:miter/>
            <a:headEnd len="med" w="med" type="none"/>
            <a:tailEnd len="med" w="med" type="none"/>
          </a:ln>
        </p:spPr>
      </p:cxnSp>
    </p:spTree>
  </p:cSld>
  <p:clrMapOvr>
    <a:masterClrMapping/>
  </p:clrMapOvr>
  <p:transition spd="slow">
    <p:cut/>
  </p:transition>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649" name="Shape 649"/>
        <p:cNvGrpSpPr/>
        <p:nvPr/>
      </p:nvGrpSpPr>
      <p:grpSpPr>
        <a:xfrm>
          <a:off x="0" y="0"/>
          <a:ext cx="0" cy="0"/>
          <a:chOff x="0" y="0"/>
          <a:chExt cx="0" cy="0"/>
        </a:xfrm>
      </p:grpSpPr>
      <p:sp>
        <p:nvSpPr>
          <p:cNvPr id="650" name="Shape 650"/>
          <p:cNvSpPr txBox="1"/>
          <p:nvPr/>
        </p:nvSpPr>
        <p:spPr>
          <a:xfrm>
            <a:off x="1219200" y="6248400"/>
            <a:ext cx="5486399"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1"/>
              </a:buClr>
              <a:buSzPct val="25000"/>
              <a:buFont typeface="Helvetica Neue"/>
              <a:buNone/>
            </a:pPr>
            <a:r>
              <a:rPr b="0" i="0" lang="en-US" sz="1000" u="none" cap="none" strike="noStrike">
                <a:solidFill>
                  <a:schemeClr val="dk1"/>
                </a:solidFill>
                <a:latin typeface="Helvetica Neue"/>
                <a:ea typeface="Helvetica Neue"/>
                <a:cs typeface="Helvetica Neue"/>
                <a:sym typeface="Helvetica Neue"/>
              </a:rPr>
              <a:t>These slides are designed to accompany </a:t>
            </a:r>
            <a:r>
              <a:rPr b="0" i="1" lang="en-US" sz="1000" u="none" cap="none" strike="noStrike">
                <a:solidFill>
                  <a:schemeClr val="dk1"/>
                </a:solidFill>
                <a:latin typeface="Helvetica Neue"/>
                <a:ea typeface="Helvetica Neue"/>
                <a:cs typeface="Helvetica Neue"/>
                <a:sym typeface="Helvetica Neue"/>
              </a:rPr>
              <a:t>Software Engineering: A Practitioner’s Approach, 8/e </a:t>
            </a:r>
            <a:r>
              <a:rPr b="0" i="0" lang="en-US" sz="1000" u="none" cap="none" strike="noStrike">
                <a:solidFill>
                  <a:schemeClr val="dk1"/>
                </a:solidFill>
                <a:latin typeface="Helvetica Neue"/>
                <a:ea typeface="Helvetica Neue"/>
                <a:cs typeface="Helvetica Neue"/>
                <a:sym typeface="Helvetica Neue"/>
              </a:rPr>
              <a:t>(McGraw-Hill, 2014). Slides copyright 2014 by Roger Pressman.</a:t>
            </a:r>
          </a:p>
        </p:txBody>
      </p:sp>
      <p:sp>
        <p:nvSpPr>
          <p:cNvPr id="651" name="Shape 651"/>
          <p:cNvSpPr txBox="1"/>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
        <p:nvSpPr>
          <p:cNvPr id="652" name="Shape 652"/>
          <p:cNvSpPr txBox="1"/>
          <p:nvPr>
            <p:ph type="title"/>
          </p:nvPr>
        </p:nvSpPr>
        <p:spPr>
          <a:xfrm>
            <a:off x="1219200" y="990600"/>
            <a:ext cx="6705599" cy="633412"/>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2"/>
              </a:buClr>
              <a:buSzPct val="25000"/>
              <a:buFont typeface="Helvetica Neue"/>
              <a:buNone/>
            </a:pPr>
            <a:r>
              <a:rPr b="0" i="0" lang="en-US" sz="4000" u="none" cap="none" strike="noStrike">
                <a:solidFill>
                  <a:schemeClr val="dk2"/>
                </a:solidFill>
                <a:latin typeface="Helvetica Neue"/>
                <a:ea typeface="Helvetica Neue"/>
                <a:cs typeface="Helvetica Neue"/>
                <a:sym typeface="Helvetica Neue"/>
              </a:rPr>
              <a:t>What is a Relationship?</a:t>
            </a:r>
          </a:p>
        </p:txBody>
      </p:sp>
      <p:sp>
        <p:nvSpPr>
          <p:cNvPr id="653" name="Shape 653"/>
          <p:cNvSpPr txBox="1"/>
          <p:nvPr>
            <p:ph idx="1" type="body"/>
          </p:nvPr>
        </p:nvSpPr>
        <p:spPr>
          <a:xfrm>
            <a:off x="1828800" y="1905000"/>
            <a:ext cx="6934199" cy="4190999"/>
          </a:xfrm>
          <a:prstGeom prst="rect">
            <a:avLst/>
          </a:prstGeom>
          <a:noFill/>
          <a:ln>
            <a:noFill/>
          </a:ln>
        </p:spPr>
        <p:txBody>
          <a:bodyPr anchorCtr="0" anchor="t" bIns="45700" lIns="91425" rIns="91425" tIns="45700">
            <a:noAutofit/>
          </a:bodyPr>
          <a:lstStyle/>
          <a:p>
            <a:pPr indent="-342900" lvl="0" marL="342900" marR="0" rtl="0" algn="l">
              <a:lnSpc>
                <a:spcPct val="90000"/>
              </a:lnSpc>
              <a:spcBef>
                <a:spcPts val="0"/>
              </a:spcBef>
              <a:spcAft>
                <a:spcPts val="0"/>
              </a:spcAft>
              <a:buClr>
                <a:schemeClr val="folHlink"/>
              </a:buClr>
              <a:buSzPct val="75000"/>
              <a:buFont typeface="Noto Symbol"/>
              <a:buChar char="■"/>
            </a:pPr>
            <a:r>
              <a:rPr b="0" i="0" lang="en-US" sz="2400" u="none" cap="none" strike="noStrike">
                <a:solidFill>
                  <a:schemeClr val="dk1"/>
                </a:solidFill>
                <a:latin typeface="Arial"/>
                <a:ea typeface="Arial"/>
                <a:cs typeface="Arial"/>
                <a:sym typeface="Arial"/>
              </a:rPr>
              <a:t>Data objects are connected to one another in different ways.</a:t>
            </a:r>
          </a:p>
          <a:p>
            <a:pPr indent="-285750" lvl="1" marL="742950" marR="0" rtl="0" algn="l">
              <a:lnSpc>
                <a:spcPct val="90000"/>
              </a:lnSpc>
              <a:spcBef>
                <a:spcPts val="400"/>
              </a:spcBef>
              <a:spcAft>
                <a:spcPts val="0"/>
              </a:spcAft>
              <a:buClr>
                <a:schemeClr val="folHlink"/>
              </a:buClr>
              <a:buSzPct val="70000"/>
              <a:buFont typeface="Noto Symbol"/>
              <a:buChar char="■"/>
            </a:pPr>
            <a:r>
              <a:rPr b="0" i="0" lang="en-US" sz="2000" u="none" cap="none" strike="noStrike">
                <a:solidFill>
                  <a:schemeClr val="dk1"/>
                </a:solidFill>
                <a:latin typeface="Arial"/>
                <a:ea typeface="Arial"/>
                <a:cs typeface="Arial"/>
                <a:sym typeface="Arial"/>
              </a:rPr>
              <a:t>A connection is established between </a:t>
            </a:r>
            <a:r>
              <a:rPr b="1" i="0" lang="en-US" sz="2000" u="none" cap="none" strike="noStrike">
                <a:solidFill>
                  <a:schemeClr val="folHlink"/>
                </a:solidFill>
                <a:latin typeface="Arial"/>
                <a:ea typeface="Arial"/>
                <a:cs typeface="Arial"/>
                <a:sym typeface="Arial"/>
              </a:rPr>
              <a:t>person</a:t>
            </a:r>
            <a:r>
              <a:rPr b="0" i="0" lang="en-US" sz="2000" u="none" cap="none" strike="noStrike">
                <a:solidFill>
                  <a:schemeClr val="dk1"/>
                </a:solidFill>
                <a:latin typeface="Arial"/>
                <a:ea typeface="Arial"/>
                <a:cs typeface="Arial"/>
                <a:sym typeface="Arial"/>
              </a:rPr>
              <a:t> and</a:t>
            </a:r>
            <a:r>
              <a:rPr b="1" i="0" lang="en-US" sz="2000" u="none" cap="none" strike="noStrike">
                <a:solidFill>
                  <a:schemeClr val="dk1"/>
                </a:solidFill>
                <a:latin typeface="Arial"/>
                <a:ea typeface="Arial"/>
                <a:cs typeface="Arial"/>
                <a:sym typeface="Arial"/>
              </a:rPr>
              <a:t> </a:t>
            </a:r>
            <a:r>
              <a:rPr b="1" i="0" lang="en-US" sz="2000" u="none" cap="none" strike="noStrike">
                <a:solidFill>
                  <a:schemeClr val="folHlink"/>
                </a:solidFill>
                <a:latin typeface="Arial"/>
                <a:ea typeface="Arial"/>
                <a:cs typeface="Arial"/>
                <a:sym typeface="Arial"/>
              </a:rPr>
              <a:t>car</a:t>
            </a:r>
            <a:r>
              <a:rPr b="0" i="0" lang="en-US" sz="2000" u="none" cap="none" strike="noStrike">
                <a:solidFill>
                  <a:schemeClr val="dk1"/>
                </a:solidFill>
                <a:latin typeface="Arial"/>
                <a:ea typeface="Arial"/>
                <a:cs typeface="Arial"/>
                <a:sym typeface="Arial"/>
              </a:rPr>
              <a:t> because the two objects are related.</a:t>
            </a:r>
          </a:p>
          <a:p>
            <a:pPr indent="-228600" lvl="2" marL="1143000" marR="0" rtl="0" algn="l">
              <a:lnSpc>
                <a:spcPct val="90000"/>
              </a:lnSpc>
              <a:spcBef>
                <a:spcPts val="300"/>
              </a:spcBef>
              <a:spcAft>
                <a:spcPts val="0"/>
              </a:spcAft>
              <a:buClr>
                <a:schemeClr val="dk2"/>
              </a:buClr>
              <a:buSzPct val="100000"/>
              <a:buFont typeface="Arial"/>
              <a:buChar char="•"/>
            </a:pPr>
            <a:r>
              <a:rPr b="0" i="0" lang="en-US" sz="1800" u="none" cap="none" strike="noStrike">
                <a:solidFill>
                  <a:schemeClr val="dk1"/>
                </a:solidFill>
                <a:latin typeface="Arial"/>
                <a:ea typeface="Arial"/>
                <a:cs typeface="Arial"/>
                <a:sym typeface="Arial"/>
              </a:rPr>
              <a:t>A person </a:t>
            </a:r>
            <a:r>
              <a:rPr b="0" i="1" lang="en-US" sz="1800" u="none" cap="none" strike="noStrike">
                <a:solidFill>
                  <a:schemeClr val="dk1"/>
                </a:solidFill>
                <a:latin typeface="Arial"/>
                <a:ea typeface="Arial"/>
                <a:cs typeface="Arial"/>
                <a:sym typeface="Arial"/>
              </a:rPr>
              <a:t>owns</a:t>
            </a:r>
            <a:r>
              <a:rPr b="0" i="0" lang="en-US" sz="1800" u="none" cap="none" strike="noStrike">
                <a:solidFill>
                  <a:schemeClr val="dk1"/>
                </a:solidFill>
                <a:latin typeface="Arial"/>
                <a:ea typeface="Arial"/>
                <a:cs typeface="Arial"/>
                <a:sym typeface="Arial"/>
              </a:rPr>
              <a:t> a car</a:t>
            </a:r>
          </a:p>
          <a:p>
            <a:pPr indent="-228600" lvl="2" marL="1143000" marR="0" rtl="0" algn="l">
              <a:lnSpc>
                <a:spcPct val="90000"/>
              </a:lnSpc>
              <a:spcBef>
                <a:spcPts val="600"/>
              </a:spcBef>
              <a:spcAft>
                <a:spcPts val="0"/>
              </a:spcAft>
              <a:buClr>
                <a:schemeClr val="dk2"/>
              </a:buClr>
              <a:buSzPct val="100000"/>
              <a:buFont typeface="Arial"/>
              <a:buChar char="•"/>
            </a:pPr>
            <a:r>
              <a:rPr b="0" i="0" lang="en-US" sz="1800" u="none" cap="none" strike="noStrike">
                <a:solidFill>
                  <a:schemeClr val="dk1"/>
                </a:solidFill>
                <a:latin typeface="Arial"/>
                <a:ea typeface="Arial"/>
                <a:cs typeface="Arial"/>
                <a:sym typeface="Arial"/>
              </a:rPr>
              <a:t>A person </a:t>
            </a:r>
            <a:r>
              <a:rPr b="0" i="1" lang="en-US" sz="1800" u="none" cap="none" strike="noStrike">
                <a:solidFill>
                  <a:schemeClr val="dk1"/>
                </a:solidFill>
                <a:latin typeface="Arial"/>
                <a:ea typeface="Arial"/>
                <a:cs typeface="Arial"/>
                <a:sym typeface="Arial"/>
              </a:rPr>
              <a:t>is insured</a:t>
            </a:r>
            <a:r>
              <a:rPr b="0" i="0" lang="en-US" sz="1800" u="none" cap="none" strike="noStrike">
                <a:solidFill>
                  <a:schemeClr val="dk1"/>
                </a:solidFill>
                <a:latin typeface="Arial"/>
                <a:ea typeface="Arial"/>
                <a:cs typeface="Arial"/>
                <a:sym typeface="Arial"/>
              </a:rPr>
              <a:t> </a:t>
            </a:r>
            <a:r>
              <a:rPr b="0" i="1" lang="en-US" sz="1800" u="none" cap="none" strike="noStrike">
                <a:solidFill>
                  <a:schemeClr val="dk1"/>
                </a:solidFill>
                <a:latin typeface="Arial"/>
                <a:ea typeface="Arial"/>
                <a:cs typeface="Arial"/>
                <a:sym typeface="Arial"/>
              </a:rPr>
              <a:t>to drive</a:t>
            </a:r>
            <a:r>
              <a:rPr b="0" i="0" lang="en-US" sz="1800" u="none" cap="none" strike="noStrike">
                <a:solidFill>
                  <a:schemeClr val="dk1"/>
                </a:solidFill>
                <a:latin typeface="Arial"/>
                <a:ea typeface="Arial"/>
                <a:cs typeface="Arial"/>
                <a:sym typeface="Arial"/>
              </a:rPr>
              <a:t> a car </a:t>
            </a:r>
          </a:p>
          <a:p>
            <a:pPr indent="-342900" lvl="0" marL="342900" marR="0" rtl="0" algn="l">
              <a:lnSpc>
                <a:spcPct val="90000"/>
              </a:lnSpc>
              <a:spcBef>
                <a:spcPts val="600"/>
              </a:spcBef>
              <a:spcAft>
                <a:spcPts val="0"/>
              </a:spcAft>
              <a:buClr>
                <a:schemeClr val="folHlink"/>
              </a:buClr>
              <a:buSzPct val="75000"/>
              <a:buFont typeface="Noto Symbol"/>
              <a:buChar char="■"/>
            </a:pPr>
            <a:r>
              <a:rPr b="0" i="0" lang="en-US" sz="2400" u="none" cap="none" strike="noStrike">
                <a:solidFill>
                  <a:schemeClr val="dk1"/>
                </a:solidFill>
                <a:latin typeface="Arial"/>
                <a:ea typeface="Arial"/>
                <a:cs typeface="Arial"/>
                <a:sym typeface="Arial"/>
              </a:rPr>
              <a:t>The relationships </a:t>
            </a:r>
            <a:r>
              <a:rPr b="0" i="1" lang="en-US" sz="2400" u="none" cap="none" strike="noStrike">
                <a:solidFill>
                  <a:schemeClr val="folHlink"/>
                </a:solidFill>
                <a:latin typeface="Arial"/>
                <a:ea typeface="Arial"/>
                <a:cs typeface="Arial"/>
                <a:sym typeface="Arial"/>
              </a:rPr>
              <a:t>owns</a:t>
            </a:r>
            <a:r>
              <a:rPr b="0" i="0" lang="en-US" sz="2400" u="none" cap="none" strike="noStrike">
                <a:solidFill>
                  <a:schemeClr val="dk1"/>
                </a:solidFill>
                <a:latin typeface="Arial"/>
                <a:ea typeface="Arial"/>
                <a:cs typeface="Arial"/>
                <a:sym typeface="Arial"/>
              </a:rPr>
              <a:t> and</a:t>
            </a:r>
            <a:r>
              <a:rPr b="0" i="1" lang="en-US" sz="2400" u="none" cap="none" strike="noStrike">
                <a:solidFill>
                  <a:schemeClr val="dk1"/>
                </a:solidFill>
                <a:latin typeface="Arial"/>
                <a:ea typeface="Arial"/>
                <a:cs typeface="Arial"/>
                <a:sym typeface="Arial"/>
              </a:rPr>
              <a:t> </a:t>
            </a:r>
            <a:r>
              <a:rPr b="0" i="1" lang="en-US" sz="2400" u="none" cap="none" strike="noStrike">
                <a:solidFill>
                  <a:schemeClr val="folHlink"/>
                </a:solidFill>
                <a:latin typeface="Arial"/>
                <a:ea typeface="Arial"/>
                <a:cs typeface="Arial"/>
                <a:sym typeface="Arial"/>
              </a:rPr>
              <a:t>insured to drive</a:t>
            </a:r>
            <a:r>
              <a:rPr b="0" i="0" lang="en-US" sz="2400" u="none" cap="none" strike="noStrike">
                <a:solidFill>
                  <a:schemeClr val="folHlink"/>
                </a:solidFill>
                <a:latin typeface="Arial"/>
                <a:ea typeface="Arial"/>
                <a:cs typeface="Arial"/>
                <a:sym typeface="Arial"/>
              </a:rPr>
              <a:t> </a:t>
            </a:r>
            <a:r>
              <a:rPr b="0" i="0" lang="en-US" sz="2400" u="none" cap="none" strike="noStrike">
                <a:solidFill>
                  <a:schemeClr val="dk1"/>
                </a:solidFill>
                <a:latin typeface="Arial"/>
                <a:ea typeface="Arial"/>
                <a:cs typeface="Arial"/>
                <a:sym typeface="Arial"/>
              </a:rPr>
              <a:t>define the relevant connections between </a:t>
            </a:r>
            <a:r>
              <a:rPr b="1" i="0" lang="en-US" sz="2400" u="none" cap="none" strike="noStrike">
                <a:solidFill>
                  <a:schemeClr val="folHlink"/>
                </a:solidFill>
                <a:latin typeface="Arial"/>
                <a:ea typeface="Arial"/>
                <a:cs typeface="Arial"/>
                <a:sym typeface="Arial"/>
              </a:rPr>
              <a:t>person</a:t>
            </a:r>
            <a:r>
              <a:rPr b="0" i="0" lang="en-US" sz="2400" u="none" cap="none" strike="noStrike">
                <a:solidFill>
                  <a:schemeClr val="dk1"/>
                </a:solidFill>
                <a:latin typeface="Arial"/>
                <a:ea typeface="Arial"/>
                <a:cs typeface="Arial"/>
                <a:sym typeface="Arial"/>
              </a:rPr>
              <a:t> and </a:t>
            </a:r>
            <a:r>
              <a:rPr b="1" i="0" lang="en-US" sz="2400" u="none" cap="none" strike="noStrike">
                <a:solidFill>
                  <a:schemeClr val="folHlink"/>
                </a:solidFill>
                <a:latin typeface="Arial"/>
                <a:ea typeface="Arial"/>
                <a:cs typeface="Arial"/>
                <a:sym typeface="Arial"/>
              </a:rPr>
              <a:t>car</a:t>
            </a:r>
            <a:r>
              <a:rPr b="1" i="0" lang="en-US" sz="2400" u="none" cap="none" strike="noStrike">
                <a:solidFill>
                  <a:schemeClr val="dk1"/>
                </a:solidFill>
                <a:latin typeface="Arial"/>
                <a:ea typeface="Arial"/>
                <a:cs typeface="Arial"/>
                <a:sym typeface="Arial"/>
              </a:rPr>
              <a:t>.</a:t>
            </a:r>
          </a:p>
          <a:p>
            <a:pPr indent="-342900" lvl="0" marL="342900" marR="0" rtl="0" algn="l">
              <a:lnSpc>
                <a:spcPct val="90000"/>
              </a:lnSpc>
              <a:spcBef>
                <a:spcPts val="600"/>
              </a:spcBef>
              <a:spcAft>
                <a:spcPts val="0"/>
              </a:spcAft>
              <a:buClr>
                <a:schemeClr val="folHlink"/>
              </a:buClr>
              <a:buSzPct val="75000"/>
              <a:buFont typeface="Noto Symbol"/>
              <a:buChar char="■"/>
            </a:pPr>
            <a:r>
              <a:rPr b="0" i="0" lang="en-US" sz="2400" u="none" cap="none" strike="noStrike">
                <a:solidFill>
                  <a:schemeClr val="dk1"/>
                </a:solidFill>
                <a:latin typeface="Arial"/>
                <a:ea typeface="Arial"/>
                <a:cs typeface="Arial"/>
                <a:sym typeface="Arial"/>
              </a:rPr>
              <a:t>Several instances of a relationship can exist</a:t>
            </a:r>
          </a:p>
          <a:p>
            <a:pPr indent="-342900" lvl="0" marL="342900" marR="0" rtl="0" algn="l">
              <a:lnSpc>
                <a:spcPct val="90000"/>
              </a:lnSpc>
              <a:spcBef>
                <a:spcPts val="480"/>
              </a:spcBef>
              <a:spcAft>
                <a:spcPts val="0"/>
              </a:spcAft>
              <a:buClr>
                <a:schemeClr val="folHlink"/>
              </a:buClr>
              <a:buSzPct val="75000"/>
              <a:buFont typeface="Noto Symbol"/>
              <a:buChar char="■"/>
            </a:pPr>
            <a:r>
              <a:rPr b="0" i="0" lang="en-US" sz="2400" u="none" cap="none" strike="noStrike">
                <a:solidFill>
                  <a:schemeClr val="dk1"/>
                </a:solidFill>
                <a:latin typeface="Arial"/>
                <a:ea typeface="Arial"/>
                <a:cs typeface="Arial"/>
                <a:sym typeface="Arial"/>
              </a:rPr>
              <a:t>Objects can be related in many different ways</a:t>
            </a:r>
          </a:p>
        </p:txBody>
      </p:sp>
    </p:spTree>
  </p:cSld>
  <p:clrMapOvr>
    <a:masterClrMapping/>
  </p:clrMapOvr>
  <p:transition spd="slow">
    <p:cut/>
  </p:transition>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657" name="Shape 657"/>
        <p:cNvGrpSpPr/>
        <p:nvPr/>
      </p:nvGrpSpPr>
      <p:grpSpPr>
        <a:xfrm>
          <a:off x="0" y="0"/>
          <a:ext cx="0" cy="0"/>
          <a:chOff x="0" y="0"/>
          <a:chExt cx="0" cy="0"/>
        </a:xfrm>
      </p:grpSpPr>
      <p:sp>
        <p:nvSpPr>
          <p:cNvPr id="658" name="Shape 658"/>
          <p:cNvSpPr txBox="1"/>
          <p:nvPr/>
        </p:nvSpPr>
        <p:spPr>
          <a:xfrm>
            <a:off x="1219200" y="6248400"/>
            <a:ext cx="5486399"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1"/>
              </a:buClr>
              <a:buSzPct val="25000"/>
              <a:buFont typeface="Helvetica Neue"/>
              <a:buNone/>
            </a:pPr>
            <a:r>
              <a:rPr b="0" i="0" lang="en-US" sz="1000" u="none" cap="none" strike="noStrike">
                <a:solidFill>
                  <a:schemeClr val="dk1"/>
                </a:solidFill>
                <a:latin typeface="Helvetica Neue"/>
                <a:ea typeface="Helvetica Neue"/>
                <a:cs typeface="Helvetica Neue"/>
                <a:sym typeface="Helvetica Neue"/>
              </a:rPr>
              <a:t>These slides are designed to accompany </a:t>
            </a:r>
            <a:r>
              <a:rPr b="0" i="1" lang="en-US" sz="1000" u="none" cap="none" strike="noStrike">
                <a:solidFill>
                  <a:schemeClr val="dk1"/>
                </a:solidFill>
                <a:latin typeface="Helvetica Neue"/>
                <a:ea typeface="Helvetica Neue"/>
                <a:cs typeface="Helvetica Neue"/>
                <a:sym typeface="Helvetica Neue"/>
              </a:rPr>
              <a:t>Software Engineering: A Practitioner’s Approach, 8/e </a:t>
            </a:r>
            <a:r>
              <a:rPr b="0" i="0" lang="en-US" sz="1000" u="none" cap="none" strike="noStrike">
                <a:solidFill>
                  <a:schemeClr val="dk1"/>
                </a:solidFill>
                <a:latin typeface="Helvetica Neue"/>
                <a:ea typeface="Helvetica Neue"/>
                <a:cs typeface="Helvetica Neue"/>
                <a:sym typeface="Helvetica Neue"/>
              </a:rPr>
              <a:t>(McGraw-Hill, 2014) Slides copyright 2014 by Roger Pressman. </a:t>
            </a:r>
          </a:p>
        </p:txBody>
      </p:sp>
      <p:sp>
        <p:nvSpPr>
          <p:cNvPr id="659" name="Shape 659"/>
          <p:cNvSpPr txBox="1"/>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
        <p:nvSpPr>
          <p:cNvPr id="660" name="Shape 660"/>
          <p:cNvSpPr txBox="1"/>
          <p:nvPr>
            <p:ph type="title"/>
          </p:nvPr>
        </p:nvSpPr>
        <p:spPr>
          <a:xfrm>
            <a:off x="1219200" y="1143000"/>
            <a:ext cx="6705599" cy="633412"/>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2"/>
              </a:buClr>
              <a:buSzPct val="25000"/>
              <a:buFont typeface="Helvetica Neue"/>
              <a:buNone/>
            </a:pPr>
            <a:r>
              <a:rPr b="0" i="0" lang="en-US" sz="4000" u="none" cap="none" strike="noStrike">
                <a:solidFill>
                  <a:schemeClr val="dk2"/>
                </a:solidFill>
                <a:latin typeface="Helvetica Neue"/>
                <a:ea typeface="Helvetica Neue"/>
                <a:cs typeface="Helvetica Neue"/>
                <a:sym typeface="Helvetica Neue"/>
              </a:rPr>
              <a:t>Architectural Elements</a:t>
            </a:r>
          </a:p>
        </p:txBody>
      </p:sp>
      <p:sp>
        <p:nvSpPr>
          <p:cNvPr id="661" name="Shape 661"/>
          <p:cNvSpPr txBox="1"/>
          <p:nvPr>
            <p:ph idx="1" type="body"/>
          </p:nvPr>
        </p:nvSpPr>
        <p:spPr>
          <a:xfrm>
            <a:off x="1828800" y="1905000"/>
            <a:ext cx="6934199" cy="4190999"/>
          </a:xfrm>
          <a:prstGeom prst="rect">
            <a:avLst/>
          </a:prstGeom>
          <a:noFill/>
          <a:ln>
            <a:noFill/>
          </a:ln>
        </p:spPr>
        <p:txBody>
          <a:bodyPr anchorCtr="0" anchor="t" bIns="45700" lIns="91425" rIns="91425" tIns="45700">
            <a:noAutofit/>
          </a:bodyPr>
          <a:lstStyle/>
          <a:p>
            <a:pPr indent="-342900" lvl="0" marL="342900" marR="0" rtl="0" algn="l">
              <a:lnSpc>
                <a:spcPct val="100000"/>
              </a:lnSpc>
              <a:spcBef>
                <a:spcPts val="0"/>
              </a:spcBef>
              <a:spcAft>
                <a:spcPts val="0"/>
              </a:spcAft>
              <a:buClr>
                <a:schemeClr val="folHlink"/>
              </a:buClr>
              <a:buSzPct val="75000"/>
              <a:buFont typeface="Noto Symbol"/>
              <a:buChar char="■"/>
            </a:pPr>
            <a:r>
              <a:rPr b="0" i="0" lang="en-US" sz="2400" u="none" cap="none" strike="noStrike">
                <a:solidFill>
                  <a:schemeClr val="dk1"/>
                </a:solidFill>
                <a:latin typeface="Quattrocento"/>
                <a:ea typeface="Quattrocento"/>
                <a:cs typeface="Quattrocento"/>
                <a:sym typeface="Quattrocento"/>
              </a:rPr>
              <a:t>The architectural model [Sha96] is derived from three sources: </a:t>
            </a:r>
          </a:p>
          <a:p>
            <a:pPr indent="-285750" lvl="1" marL="742950" marR="0" rtl="0" algn="l">
              <a:lnSpc>
                <a:spcPct val="100000"/>
              </a:lnSpc>
              <a:spcBef>
                <a:spcPts val="600"/>
              </a:spcBef>
              <a:spcAft>
                <a:spcPts val="0"/>
              </a:spcAft>
              <a:buClr>
                <a:schemeClr val="folHlink"/>
              </a:buClr>
              <a:buSzPct val="70000"/>
              <a:buFont typeface="Noto Symbol"/>
              <a:buChar char="■"/>
            </a:pPr>
            <a:r>
              <a:rPr b="0" i="0" lang="en-US" sz="2000" u="none" cap="none" strike="noStrike">
                <a:solidFill>
                  <a:schemeClr val="folHlink"/>
                </a:solidFill>
                <a:latin typeface="Quattrocento"/>
                <a:ea typeface="Quattrocento"/>
                <a:cs typeface="Quattrocento"/>
                <a:sym typeface="Quattrocento"/>
              </a:rPr>
              <a:t>information about the application domain</a:t>
            </a:r>
            <a:r>
              <a:rPr b="0" i="0" lang="en-US" sz="2000" u="none" cap="none" strike="noStrike">
                <a:solidFill>
                  <a:schemeClr val="dk1"/>
                </a:solidFill>
                <a:latin typeface="Quattrocento"/>
                <a:ea typeface="Quattrocento"/>
                <a:cs typeface="Quattrocento"/>
                <a:sym typeface="Quattrocento"/>
              </a:rPr>
              <a:t> for the software to be built; </a:t>
            </a:r>
          </a:p>
          <a:p>
            <a:pPr indent="-285750" lvl="1" marL="742950" marR="0" rtl="0" algn="l">
              <a:lnSpc>
                <a:spcPct val="100000"/>
              </a:lnSpc>
              <a:spcBef>
                <a:spcPts val="600"/>
              </a:spcBef>
              <a:spcAft>
                <a:spcPts val="0"/>
              </a:spcAft>
              <a:buClr>
                <a:schemeClr val="folHlink"/>
              </a:buClr>
              <a:buSzPct val="70000"/>
              <a:buFont typeface="Noto Symbol"/>
              <a:buChar char="■"/>
            </a:pPr>
            <a:r>
              <a:rPr b="0" i="0" lang="en-US" sz="2000" u="none" cap="none" strike="noStrike">
                <a:solidFill>
                  <a:schemeClr val="folHlink"/>
                </a:solidFill>
                <a:latin typeface="Quattrocento"/>
                <a:ea typeface="Quattrocento"/>
                <a:cs typeface="Quattrocento"/>
                <a:sym typeface="Quattrocento"/>
              </a:rPr>
              <a:t>specific requirements model elements </a:t>
            </a:r>
            <a:r>
              <a:rPr b="0" i="0" lang="en-US" sz="2000" u="none" cap="none" strike="noStrike">
                <a:solidFill>
                  <a:schemeClr val="dk1"/>
                </a:solidFill>
                <a:latin typeface="Quattrocento"/>
                <a:ea typeface="Quattrocento"/>
                <a:cs typeface="Quattrocento"/>
                <a:sym typeface="Quattrocento"/>
              </a:rPr>
              <a:t>such as data flow diagrams or analysis classes, their relationships and collaborations for the problem at hand, and </a:t>
            </a:r>
          </a:p>
          <a:p>
            <a:pPr indent="-285750" lvl="1" marL="742950" marR="0" rtl="0" algn="l">
              <a:lnSpc>
                <a:spcPct val="100000"/>
              </a:lnSpc>
              <a:spcBef>
                <a:spcPts val="600"/>
              </a:spcBef>
              <a:spcAft>
                <a:spcPts val="0"/>
              </a:spcAft>
              <a:buClr>
                <a:schemeClr val="folHlink"/>
              </a:buClr>
              <a:buSzPct val="70000"/>
              <a:buFont typeface="Noto Symbol"/>
              <a:buChar char="■"/>
            </a:pPr>
            <a:r>
              <a:rPr b="0" i="0" lang="en-US" sz="2000" u="none" cap="none" strike="noStrike">
                <a:solidFill>
                  <a:schemeClr val="folHlink"/>
                </a:solidFill>
                <a:latin typeface="Quattrocento"/>
                <a:ea typeface="Quattrocento"/>
                <a:cs typeface="Quattrocento"/>
                <a:sym typeface="Quattrocento"/>
              </a:rPr>
              <a:t>the availability of architectural patterns </a:t>
            </a:r>
            <a:r>
              <a:rPr b="0" i="0" lang="en-US" sz="2000" u="none" cap="none" strike="noStrike">
                <a:solidFill>
                  <a:schemeClr val="dk1"/>
                </a:solidFill>
                <a:latin typeface="Quattrocento"/>
                <a:ea typeface="Quattrocento"/>
                <a:cs typeface="Quattrocento"/>
                <a:sym typeface="Quattrocento"/>
              </a:rPr>
              <a:t>(Chapter 16) </a:t>
            </a:r>
            <a:r>
              <a:rPr b="0" i="0" lang="en-US" sz="2000" u="none" cap="none" strike="noStrike">
                <a:solidFill>
                  <a:schemeClr val="folHlink"/>
                </a:solidFill>
                <a:latin typeface="Quattrocento"/>
                <a:ea typeface="Quattrocento"/>
                <a:cs typeface="Quattrocento"/>
                <a:sym typeface="Quattrocento"/>
              </a:rPr>
              <a:t>and styles</a:t>
            </a:r>
            <a:r>
              <a:rPr b="0" i="0" lang="en-US" sz="2000" u="none" cap="none" strike="noStrike">
                <a:solidFill>
                  <a:schemeClr val="dk1"/>
                </a:solidFill>
                <a:latin typeface="Quattrocento"/>
                <a:ea typeface="Quattrocento"/>
                <a:cs typeface="Quattrocento"/>
                <a:sym typeface="Quattrocento"/>
              </a:rPr>
              <a:t> (Chapter 13). </a:t>
            </a:r>
          </a:p>
        </p:txBody>
      </p:sp>
    </p:spTree>
  </p:cSld>
  <p:clrMapOvr>
    <a:masterClrMapping/>
  </p:clrMapOvr>
  <p:transition spd="slow">
    <p:cut/>
  </p:transition>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666" name="Shape 666"/>
        <p:cNvGrpSpPr/>
        <p:nvPr/>
      </p:nvGrpSpPr>
      <p:grpSpPr>
        <a:xfrm>
          <a:off x="0" y="0"/>
          <a:ext cx="0" cy="0"/>
          <a:chOff x="0" y="0"/>
          <a:chExt cx="0" cy="0"/>
        </a:xfrm>
      </p:grpSpPr>
      <p:sp>
        <p:nvSpPr>
          <p:cNvPr id="667" name="Shape 667"/>
          <p:cNvSpPr txBox="1"/>
          <p:nvPr/>
        </p:nvSpPr>
        <p:spPr>
          <a:xfrm>
            <a:off x="1219200" y="6248400"/>
            <a:ext cx="5486399"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1"/>
              </a:buClr>
              <a:buSzPct val="25000"/>
              <a:buFont typeface="Helvetica Neue"/>
              <a:buNone/>
            </a:pPr>
            <a:r>
              <a:rPr b="0" i="0" lang="en-US" sz="1000" u="none" cap="none" strike="noStrike">
                <a:solidFill>
                  <a:schemeClr val="dk1"/>
                </a:solidFill>
                <a:latin typeface="Helvetica Neue"/>
                <a:ea typeface="Helvetica Neue"/>
                <a:cs typeface="Helvetica Neue"/>
                <a:sym typeface="Helvetica Neue"/>
              </a:rPr>
              <a:t>These slides are designed to accompany </a:t>
            </a:r>
            <a:r>
              <a:rPr b="0" i="1" lang="en-US" sz="1000" u="none" cap="none" strike="noStrike">
                <a:solidFill>
                  <a:schemeClr val="dk1"/>
                </a:solidFill>
                <a:latin typeface="Helvetica Neue"/>
                <a:ea typeface="Helvetica Neue"/>
                <a:cs typeface="Helvetica Neue"/>
                <a:sym typeface="Helvetica Neue"/>
              </a:rPr>
              <a:t>Software Engineering: A Practitioner’s Approach, 8/e </a:t>
            </a:r>
            <a:r>
              <a:rPr b="0" i="0" lang="en-US" sz="1000" u="none" cap="none" strike="noStrike">
                <a:solidFill>
                  <a:schemeClr val="dk1"/>
                </a:solidFill>
                <a:latin typeface="Helvetica Neue"/>
                <a:ea typeface="Helvetica Neue"/>
                <a:cs typeface="Helvetica Neue"/>
                <a:sym typeface="Helvetica Neue"/>
              </a:rPr>
              <a:t>(McGraw-Hill, 2014) Slides copyright 2014 by Roger Pressman. </a:t>
            </a:r>
          </a:p>
        </p:txBody>
      </p:sp>
      <p:sp>
        <p:nvSpPr>
          <p:cNvPr id="668" name="Shape 668"/>
          <p:cNvSpPr txBox="1"/>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
        <p:nvSpPr>
          <p:cNvPr id="669" name="Shape 669"/>
          <p:cNvSpPr txBox="1"/>
          <p:nvPr>
            <p:ph type="title"/>
          </p:nvPr>
        </p:nvSpPr>
        <p:spPr>
          <a:xfrm>
            <a:off x="1219200" y="1143000"/>
            <a:ext cx="6705599" cy="633412"/>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2"/>
              </a:buClr>
              <a:buSzPct val="25000"/>
              <a:buFont typeface="Helvetica Neue"/>
              <a:buNone/>
            </a:pPr>
            <a:r>
              <a:rPr b="0" i="0" lang="en-US" sz="4000" u="none" cap="none" strike="noStrike">
                <a:solidFill>
                  <a:schemeClr val="dk2"/>
                </a:solidFill>
                <a:latin typeface="Helvetica Neue"/>
                <a:ea typeface="Helvetica Neue"/>
                <a:cs typeface="Helvetica Neue"/>
                <a:sym typeface="Helvetica Neue"/>
              </a:rPr>
              <a:t>Interface Elements</a:t>
            </a:r>
          </a:p>
        </p:txBody>
      </p:sp>
      <p:sp>
        <p:nvSpPr>
          <p:cNvPr id="670" name="Shape 670"/>
          <p:cNvSpPr txBox="1"/>
          <p:nvPr>
            <p:ph idx="1" type="body"/>
          </p:nvPr>
        </p:nvSpPr>
        <p:spPr>
          <a:xfrm>
            <a:off x="1828800" y="1905000"/>
            <a:ext cx="6934199" cy="4190999"/>
          </a:xfrm>
          <a:prstGeom prst="rect">
            <a:avLst/>
          </a:prstGeom>
          <a:noFill/>
          <a:ln>
            <a:noFill/>
          </a:ln>
        </p:spPr>
        <p:txBody>
          <a:bodyPr anchorCtr="0" anchor="t" bIns="45700" lIns="91425" rIns="91425" tIns="45700">
            <a:noAutofit/>
          </a:bodyPr>
          <a:lstStyle/>
          <a:p>
            <a:pPr indent="-342900" lvl="0" marL="342900" marR="0" rtl="0" algn="l">
              <a:lnSpc>
                <a:spcPct val="100000"/>
              </a:lnSpc>
              <a:spcBef>
                <a:spcPts val="0"/>
              </a:spcBef>
              <a:spcAft>
                <a:spcPts val="0"/>
              </a:spcAft>
              <a:buClr>
                <a:schemeClr val="folHlink"/>
              </a:buClr>
              <a:buSzPct val="75000"/>
              <a:buFont typeface="Noto Symbol"/>
              <a:buChar char="■"/>
            </a:pPr>
            <a:r>
              <a:rPr b="0" i="0" lang="en-US" sz="2400" u="none" cap="none" strike="noStrike">
                <a:solidFill>
                  <a:schemeClr val="dk1"/>
                </a:solidFill>
                <a:latin typeface="Helvetica Neue"/>
                <a:ea typeface="Helvetica Neue"/>
                <a:cs typeface="Helvetica Neue"/>
                <a:sym typeface="Helvetica Neue"/>
              </a:rPr>
              <a:t>Interface is a set of operations that describes the externally observable behavior of a class and provides access to its public operations</a:t>
            </a:r>
          </a:p>
          <a:p>
            <a:pPr indent="-342900" lvl="0" marL="342900" marR="0" rtl="0" algn="l">
              <a:lnSpc>
                <a:spcPct val="100000"/>
              </a:lnSpc>
              <a:spcBef>
                <a:spcPts val="480"/>
              </a:spcBef>
              <a:spcAft>
                <a:spcPts val="0"/>
              </a:spcAft>
              <a:buClr>
                <a:schemeClr val="folHlink"/>
              </a:buClr>
              <a:buSzPct val="75000"/>
              <a:buFont typeface="Noto Symbol"/>
              <a:buChar char="■"/>
            </a:pPr>
            <a:r>
              <a:rPr b="0" i="0" lang="en-US" sz="2400" u="none" cap="none" strike="noStrike">
                <a:solidFill>
                  <a:schemeClr val="dk1"/>
                </a:solidFill>
                <a:latin typeface="Helvetica Neue"/>
                <a:ea typeface="Helvetica Neue"/>
                <a:cs typeface="Helvetica Neue"/>
                <a:sym typeface="Helvetica Neue"/>
              </a:rPr>
              <a:t>Important elements</a:t>
            </a:r>
          </a:p>
          <a:p>
            <a:pPr indent="-285750" lvl="1" marL="742950" marR="0" rtl="0" algn="l">
              <a:lnSpc>
                <a:spcPct val="100000"/>
              </a:lnSpc>
              <a:spcBef>
                <a:spcPts val="400"/>
              </a:spcBef>
              <a:spcAft>
                <a:spcPts val="0"/>
              </a:spcAft>
              <a:buClr>
                <a:schemeClr val="folHlink"/>
              </a:buClr>
              <a:buSzPct val="70000"/>
              <a:buFont typeface="Noto Symbol"/>
              <a:buChar char="■"/>
            </a:pPr>
            <a:r>
              <a:rPr b="0" i="0" lang="en-US" sz="2000" u="none" cap="none" strike="noStrike">
                <a:solidFill>
                  <a:schemeClr val="dk1"/>
                </a:solidFill>
                <a:latin typeface="Helvetica Neue"/>
                <a:ea typeface="Helvetica Neue"/>
                <a:cs typeface="Helvetica Neue"/>
                <a:sym typeface="Helvetica Neue"/>
              </a:rPr>
              <a:t>User interface (UI)</a:t>
            </a:r>
          </a:p>
          <a:p>
            <a:pPr indent="-285750" lvl="1" marL="742950" marR="0" rtl="0" algn="l">
              <a:lnSpc>
                <a:spcPct val="100000"/>
              </a:lnSpc>
              <a:spcBef>
                <a:spcPts val="400"/>
              </a:spcBef>
              <a:spcAft>
                <a:spcPts val="0"/>
              </a:spcAft>
              <a:buClr>
                <a:schemeClr val="folHlink"/>
              </a:buClr>
              <a:buSzPct val="70000"/>
              <a:buFont typeface="Noto Symbol"/>
              <a:buChar char="■"/>
            </a:pPr>
            <a:r>
              <a:rPr b="0" i="0" lang="en-US" sz="2000" u="none" cap="none" strike="noStrike">
                <a:solidFill>
                  <a:schemeClr val="dk1"/>
                </a:solidFill>
                <a:latin typeface="Helvetica Neue"/>
                <a:ea typeface="Helvetica Neue"/>
                <a:cs typeface="Helvetica Neue"/>
                <a:sym typeface="Helvetica Neue"/>
              </a:rPr>
              <a:t>External interfaces to other systems</a:t>
            </a:r>
          </a:p>
          <a:p>
            <a:pPr indent="-285750" lvl="1" marL="742950" marR="0" rtl="0" algn="l">
              <a:lnSpc>
                <a:spcPct val="100000"/>
              </a:lnSpc>
              <a:spcBef>
                <a:spcPts val="400"/>
              </a:spcBef>
              <a:spcAft>
                <a:spcPts val="0"/>
              </a:spcAft>
              <a:buClr>
                <a:schemeClr val="folHlink"/>
              </a:buClr>
              <a:buSzPct val="70000"/>
              <a:buFont typeface="Noto Symbol"/>
              <a:buChar char="■"/>
            </a:pPr>
            <a:r>
              <a:rPr b="0" i="0" lang="en-US" sz="2000" u="none" cap="none" strike="noStrike">
                <a:solidFill>
                  <a:schemeClr val="dk1"/>
                </a:solidFill>
                <a:latin typeface="Helvetica Neue"/>
                <a:ea typeface="Helvetica Neue"/>
                <a:cs typeface="Helvetica Neue"/>
                <a:sym typeface="Helvetica Neue"/>
              </a:rPr>
              <a:t>Internal interfaces between various design components</a:t>
            </a:r>
          </a:p>
          <a:p>
            <a:pPr indent="-342900" lvl="0" marL="342900" marR="0" rtl="0" algn="l">
              <a:lnSpc>
                <a:spcPct val="100000"/>
              </a:lnSpc>
              <a:spcBef>
                <a:spcPts val="480"/>
              </a:spcBef>
              <a:spcAft>
                <a:spcPts val="0"/>
              </a:spcAft>
              <a:buClr>
                <a:schemeClr val="folHlink"/>
              </a:buClr>
              <a:buSzPct val="75000"/>
              <a:buFont typeface="Noto Symbol"/>
              <a:buChar char="■"/>
            </a:pPr>
            <a:r>
              <a:rPr b="0" i="0" lang="en-US" sz="2400" u="none" cap="none" strike="noStrike">
                <a:solidFill>
                  <a:schemeClr val="dk1"/>
                </a:solidFill>
                <a:latin typeface="Helvetica Neue"/>
                <a:ea typeface="Helvetica Neue"/>
                <a:cs typeface="Helvetica Neue"/>
                <a:sym typeface="Helvetica Neue"/>
              </a:rPr>
              <a:t>Modeled using UML communication diagrams (called collaboration diagrams in UML 1.x)</a:t>
            </a:r>
          </a:p>
        </p:txBody>
      </p:sp>
    </p:spTree>
  </p:cSld>
  <p:clrMapOvr>
    <a:masterClrMapping/>
  </p:clrMapOvr>
  <p:transition spd="slow">
    <p:cut/>
  </p:transition>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674" name="Shape 674"/>
        <p:cNvGrpSpPr/>
        <p:nvPr/>
      </p:nvGrpSpPr>
      <p:grpSpPr>
        <a:xfrm>
          <a:off x="0" y="0"/>
          <a:ext cx="0" cy="0"/>
          <a:chOff x="0" y="0"/>
          <a:chExt cx="0" cy="0"/>
        </a:xfrm>
      </p:grpSpPr>
      <p:sp>
        <p:nvSpPr>
          <p:cNvPr id="675" name="Shape 675"/>
          <p:cNvSpPr txBox="1"/>
          <p:nvPr/>
        </p:nvSpPr>
        <p:spPr>
          <a:xfrm>
            <a:off x="1219200" y="6248400"/>
            <a:ext cx="5486399"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1"/>
              </a:buClr>
              <a:buSzPct val="25000"/>
              <a:buFont typeface="Helvetica Neue"/>
              <a:buNone/>
            </a:pPr>
            <a:r>
              <a:rPr b="0" i="0" lang="en-US" sz="1000" u="none" cap="none" strike="noStrike">
                <a:solidFill>
                  <a:schemeClr val="dk1"/>
                </a:solidFill>
                <a:latin typeface="Helvetica Neue"/>
                <a:ea typeface="Helvetica Neue"/>
                <a:cs typeface="Helvetica Neue"/>
                <a:sym typeface="Helvetica Neue"/>
              </a:rPr>
              <a:t>These slides are designed to accompany </a:t>
            </a:r>
            <a:r>
              <a:rPr b="0" i="1" lang="en-US" sz="1000" u="none" cap="none" strike="noStrike">
                <a:solidFill>
                  <a:schemeClr val="dk1"/>
                </a:solidFill>
                <a:latin typeface="Helvetica Neue"/>
                <a:ea typeface="Helvetica Neue"/>
                <a:cs typeface="Helvetica Neue"/>
                <a:sym typeface="Helvetica Neue"/>
              </a:rPr>
              <a:t>Software Engineering: A Practitioner’s Approach, 8/e </a:t>
            </a:r>
            <a:r>
              <a:rPr b="0" i="0" lang="en-US" sz="1000" u="none" cap="none" strike="noStrike">
                <a:solidFill>
                  <a:schemeClr val="dk1"/>
                </a:solidFill>
                <a:latin typeface="Helvetica Neue"/>
                <a:ea typeface="Helvetica Neue"/>
                <a:cs typeface="Helvetica Neue"/>
                <a:sym typeface="Helvetica Neue"/>
              </a:rPr>
              <a:t>(McGraw-Hill, 2014) Slides copyright 2014 by Roger Pressman. </a:t>
            </a:r>
          </a:p>
        </p:txBody>
      </p:sp>
      <p:sp>
        <p:nvSpPr>
          <p:cNvPr id="676" name="Shape 676"/>
          <p:cNvSpPr txBox="1"/>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
        <p:nvSpPr>
          <p:cNvPr id="677" name="Shape 677"/>
          <p:cNvSpPr txBox="1"/>
          <p:nvPr>
            <p:ph type="title"/>
          </p:nvPr>
        </p:nvSpPr>
        <p:spPr>
          <a:xfrm>
            <a:off x="1219200" y="1066800"/>
            <a:ext cx="5386387" cy="685799"/>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2"/>
              </a:buClr>
              <a:buSzPct val="25000"/>
              <a:buFont typeface="Helvetica Neue"/>
              <a:buNone/>
            </a:pPr>
            <a:r>
              <a:rPr b="0" i="0" lang="en-US" sz="4000" u="none" cap="none" strike="noStrike">
                <a:solidFill>
                  <a:schemeClr val="dk2"/>
                </a:solidFill>
                <a:latin typeface="Helvetica Neue"/>
                <a:ea typeface="Helvetica Neue"/>
                <a:cs typeface="Helvetica Neue"/>
                <a:sym typeface="Helvetica Neue"/>
              </a:rPr>
              <a:t>Interface Elements</a:t>
            </a:r>
          </a:p>
        </p:txBody>
      </p:sp>
      <p:pic>
        <p:nvPicPr>
          <p:cNvPr id="678" name="Shape 678"/>
          <p:cNvPicPr preferRelativeResize="0"/>
          <p:nvPr/>
        </p:nvPicPr>
        <p:blipFill rotWithShape="1">
          <a:blip r:embed="rId3">
            <a:alphaModFix/>
          </a:blip>
          <a:srcRect b="0" l="0" r="0" t="0"/>
          <a:stretch/>
        </p:blipFill>
        <p:spPr>
          <a:xfrm>
            <a:off x="3214686" y="1828800"/>
            <a:ext cx="2713037" cy="4184649"/>
          </a:xfrm>
          <a:prstGeom prst="rect">
            <a:avLst/>
          </a:prstGeom>
          <a:noFill/>
          <a:ln>
            <a:noFill/>
          </a:ln>
        </p:spPr>
      </p:pic>
      <p:sp>
        <p:nvSpPr>
          <p:cNvPr id="679" name="Shape 679"/>
          <p:cNvSpPr txBox="1"/>
          <p:nvPr/>
        </p:nvSpPr>
        <p:spPr>
          <a:xfrm>
            <a:off x="3200400" y="5867400"/>
            <a:ext cx="2666999" cy="152399"/>
          </a:xfrm>
          <a:prstGeom prst="rect">
            <a:avLst/>
          </a:prstGeom>
          <a:solidFill>
            <a:schemeClr val="accent1"/>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Tree>
  </p:cSld>
  <p:clrMapOvr>
    <a:masterClrMapping/>
  </p:clrMapOvr>
  <p:transition spd="slow">
    <p:cut/>
  </p:transition>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683" name="Shape 683"/>
        <p:cNvGrpSpPr/>
        <p:nvPr/>
      </p:nvGrpSpPr>
      <p:grpSpPr>
        <a:xfrm>
          <a:off x="0" y="0"/>
          <a:ext cx="0" cy="0"/>
          <a:chOff x="0" y="0"/>
          <a:chExt cx="0" cy="0"/>
        </a:xfrm>
      </p:grpSpPr>
      <p:sp>
        <p:nvSpPr>
          <p:cNvPr id="684" name="Shape 684"/>
          <p:cNvSpPr txBox="1"/>
          <p:nvPr/>
        </p:nvSpPr>
        <p:spPr>
          <a:xfrm>
            <a:off x="1219200" y="6248400"/>
            <a:ext cx="5486399"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1"/>
              </a:buClr>
              <a:buSzPct val="25000"/>
              <a:buFont typeface="Helvetica Neue"/>
              <a:buNone/>
            </a:pPr>
            <a:r>
              <a:rPr b="0" i="0" lang="en-US" sz="1000" u="none" cap="none" strike="noStrike">
                <a:solidFill>
                  <a:schemeClr val="dk1"/>
                </a:solidFill>
                <a:latin typeface="Helvetica Neue"/>
                <a:ea typeface="Helvetica Neue"/>
                <a:cs typeface="Helvetica Neue"/>
                <a:sym typeface="Helvetica Neue"/>
              </a:rPr>
              <a:t>These slides are designed to accompany </a:t>
            </a:r>
            <a:r>
              <a:rPr b="0" i="1" lang="en-US" sz="1000" u="none" cap="none" strike="noStrike">
                <a:solidFill>
                  <a:schemeClr val="dk1"/>
                </a:solidFill>
                <a:latin typeface="Helvetica Neue"/>
                <a:ea typeface="Helvetica Neue"/>
                <a:cs typeface="Helvetica Neue"/>
                <a:sym typeface="Helvetica Neue"/>
              </a:rPr>
              <a:t>Software Engineering: A Practitioner’s Approach, 8/e </a:t>
            </a:r>
            <a:r>
              <a:rPr b="0" i="0" lang="en-US" sz="1000" u="none" cap="none" strike="noStrike">
                <a:solidFill>
                  <a:schemeClr val="dk1"/>
                </a:solidFill>
                <a:latin typeface="Helvetica Neue"/>
                <a:ea typeface="Helvetica Neue"/>
                <a:cs typeface="Helvetica Neue"/>
                <a:sym typeface="Helvetica Neue"/>
              </a:rPr>
              <a:t>(McGraw-Hill, 2014) Slides copyright 2014 by Roger Pressman. </a:t>
            </a:r>
          </a:p>
        </p:txBody>
      </p:sp>
      <p:sp>
        <p:nvSpPr>
          <p:cNvPr id="685" name="Shape 685"/>
          <p:cNvSpPr txBox="1"/>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
        <p:nvSpPr>
          <p:cNvPr id="686" name="Shape 686"/>
          <p:cNvSpPr txBox="1"/>
          <p:nvPr>
            <p:ph type="title"/>
          </p:nvPr>
        </p:nvSpPr>
        <p:spPr>
          <a:xfrm>
            <a:off x="1219200" y="1143000"/>
            <a:ext cx="6705599" cy="633412"/>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2"/>
              </a:buClr>
              <a:buSzPct val="25000"/>
              <a:buFont typeface="Helvetica Neue"/>
              <a:buNone/>
            </a:pPr>
            <a:r>
              <a:rPr b="0" i="0" lang="en-US" sz="4000" u="none" cap="none" strike="noStrike">
                <a:solidFill>
                  <a:schemeClr val="dk2"/>
                </a:solidFill>
                <a:latin typeface="Helvetica Neue"/>
                <a:ea typeface="Helvetica Neue"/>
                <a:cs typeface="Helvetica Neue"/>
                <a:sym typeface="Helvetica Neue"/>
              </a:rPr>
              <a:t>Component Elements</a:t>
            </a:r>
          </a:p>
        </p:txBody>
      </p:sp>
      <p:sp>
        <p:nvSpPr>
          <p:cNvPr id="687" name="Shape 687"/>
          <p:cNvSpPr txBox="1"/>
          <p:nvPr>
            <p:ph idx="1" type="body"/>
          </p:nvPr>
        </p:nvSpPr>
        <p:spPr>
          <a:xfrm>
            <a:off x="1828800" y="1905000"/>
            <a:ext cx="6934199" cy="4190999"/>
          </a:xfrm>
          <a:prstGeom prst="rect">
            <a:avLst/>
          </a:prstGeom>
          <a:noFill/>
          <a:ln>
            <a:noFill/>
          </a:ln>
        </p:spPr>
        <p:txBody>
          <a:bodyPr anchorCtr="0" anchor="t" bIns="45700" lIns="91425" rIns="91425" tIns="45700">
            <a:noAutofit/>
          </a:bodyPr>
          <a:lstStyle/>
          <a:p>
            <a:pPr indent="-342900" lvl="0" marL="342900" marR="0" rtl="0" algn="l">
              <a:lnSpc>
                <a:spcPct val="100000"/>
              </a:lnSpc>
              <a:spcBef>
                <a:spcPts val="0"/>
              </a:spcBef>
              <a:spcAft>
                <a:spcPts val="0"/>
              </a:spcAft>
              <a:buClr>
                <a:schemeClr val="folHlink"/>
              </a:buClr>
              <a:buSzPct val="75000"/>
              <a:buFont typeface="Noto Symbol"/>
              <a:buChar char="■"/>
            </a:pPr>
            <a:r>
              <a:rPr b="0" i="0" lang="en-US" sz="2400" u="none" cap="none" strike="noStrike">
                <a:solidFill>
                  <a:schemeClr val="dk1"/>
                </a:solidFill>
                <a:latin typeface="Helvetica Neue"/>
                <a:ea typeface="Helvetica Neue"/>
                <a:cs typeface="Helvetica Neue"/>
                <a:sym typeface="Helvetica Neue"/>
              </a:rPr>
              <a:t>Describes the internal detail of each software component</a:t>
            </a:r>
          </a:p>
          <a:p>
            <a:pPr indent="-342900" lvl="0" marL="342900" marR="0" rtl="0" algn="l">
              <a:lnSpc>
                <a:spcPct val="100000"/>
              </a:lnSpc>
              <a:spcBef>
                <a:spcPts val="480"/>
              </a:spcBef>
              <a:spcAft>
                <a:spcPts val="0"/>
              </a:spcAft>
              <a:buClr>
                <a:schemeClr val="folHlink"/>
              </a:buClr>
              <a:buSzPct val="75000"/>
              <a:buFont typeface="Noto Symbol"/>
              <a:buChar char="■"/>
            </a:pPr>
            <a:r>
              <a:rPr b="0" i="0" lang="en-US" sz="2400" u="none" cap="none" strike="noStrike">
                <a:solidFill>
                  <a:schemeClr val="dk1"/>
                </a:solidFill>
                <a:latin typeface="Helvetica Neue"/>
                <a:ea typeface="Helvetica Neue"/>
                <a:cs typeface="Helvetica Neue"/>
                <a:sym typeface="Helvetica Neue"/>
              </a:rPr>
              <a:t>Defines</a:t>
            </a:r>
          </a:p>
          <a:p>
            <a:pPr indent="-285750" lvl="1" marL="742950" marR="0" rtl="0" algn="l">
              <a:lnSpc>
                <a:spcPct val="100000"/>
              </a:lnSpc>
              <a:spcBef>
                <a:spcPts val="400"/>
              </a:spcBef>
              <a:spcAft>
                <a:spcPts val="0"/>
              </a:spcAft>
              <a:buClr>
                <a:schemeClr val="folHlink"/>
              </a:buClr>
              <a:buSzPct val="70000"/>
              <a:buFont typeface="Noto Symbol"/>
              <a:buChar char="■"/>
            </a:pPr>
            <a:r>
              <a:rPr b="0" i="0" lang="en-US" sz="2000" u="none" cap="none" strike="noStrike">
                <a:solidFill>
                  <a:schemeClr val="dk1"/>
                </a:solidFill>
                <a:latin typeface="Helvetica Neue"/>
                <a:ea typeface="Helvetica Neue"/>
                <a:cs typeface="Helvetica Neue"/>
                <a:sym typeface="Helvetica Neue"/>
              </a:rPr>
              <a:t>Data structures for all local data objects</a:t>
            </a:r>
          </a:p>
          <a:p>
            <a:pPr indent="-285750" lvl="1" marL="742950" marR="0" rtl="0" algn="l">
              <a:lnSpc>
                <a:spcPct val="100000"/>
              </a:lnSpc>
              <a:spcBef>
                <a:spcPts val="400"/>
              </a:spcBef>
              <a:spcAft>
                <a:spcPts val="0"/>
              </a:spcAft>
              <a:buClr>
                <a:schemeClr val="folHlink"/>
              </a:buClr>
              <a:buSzPct val="70000"/>
              <a:buFont typeface="Noto Symbol"/>
              <a:buChar char="■"/>
            </a:pPr>
            <a:r>
              <a:rPr b="0" i="0" lang="en-US" sz="2000" u="none" cap="none" strike="noStrike">
                <a:solidFill>
                  <a:schemeClr val="dk1"/>
                </a:solidFill>
                <a:latin typeface="Helvetica Neue"/>
                <a:ea typeface="Helvetica Neue"/>
                <a:cs typeface="Helvetica Neue"/>
                <a:sym typeface="Helvetica Neue"/>
              </a:rPr>
              <a:t>Algorithmic detail for all component processing functions</a:t>
            </a:r>
          </a:p>
          <a:p>
            <a:pPr indent="-285750" lvl="1" marL="742950" marR="0" rtl="0" algn="l">
              <a:lnSpc>
                <a:spcPct val="100000"/>
              </a:lnSpc>
              <a:spcBef>
                <a:spcPts val="400"/>
              </a:spcBef>
              <a:spcAft>
                <a:spcPts val="0"/>
              </a:spcAft>
              <a:buClr>
                <a:schemeClr val="folHlink"/>
              </a:buClr>
              <a:buSzPct val="70000"/>
              <a:buFont typeface="Noto Symbol"/>
              <a:buChar char="■"/>
            </a:pPr>
            <a:r>
              <a:rPr b="0" i="0" lang="en-US" sz="2000" u="none" cap="none" strike="noStrike">
                <a:solidFill>
                  <a:schemeClr val="dk1"/>
                </a:solidFill>
                <a:latin typeface="Helvetica Neue"/>
                <a:ea typeface="Helvetica Neue"/>
                <a:cs typeface="Helvetica Neue"/>
                <a:sym typeface="Helvetica Neue"/>
              </a:rPr>
              <a:t>Interface that allows access to all component operations</a:t>
            </a:r>
          </a:p>
          <a:p>
            <a:pPr indent="-342900" lvl="0" marL="342900" marR="0" rtl="0" algn="l">
              <a:lnSpc>
                <a:spcPct val="100000"/>
              </a:lnSpc>
              <a:spcBef>
                <a:spcPts val="480"/>
              </a:spcBef>
              <a:spcAft>
                <a:spcPts val="0"/>
              </a:spcAft>
              <a:buClr>
                <a:schemeClr val="folHlink"/>
              </a:buClr>
              <a:buSzPct val="75000"/>
              <a:buFont typeface="Noto Symbol"/>
              <a:buChar char="■"/>
            </a:pPr>
            <a:r>
              <a:rPr b="0" i="0" lang="en-US" sz="2400" u="none" cap="none" strike="noStrike">
                <a:solidFill>
                  <a:schemeClr val="dk1"/>
                </a:solidFill>
                <a:latin typeface="Helvetica Neue"/>
                <a:ea typeface="Helvetica Neue"/>
                <a:cs typeface="Helvetica Neue"/>
                <a:sym typeface="Helvetica Neue"/>
              </a:rPr>
              <a:t>Modeled using UML component diagrams, UML activity diagrams, pseudocode (PDL), and sometimes flowcharts </a:t>
            </a:r>
          </a:p>
        </p:txBody>
      </p:sp>
    </p:spTree>
  </p:cSld>
  <p:clrMapOvr>
    <a:masterClrMapping/>
  </p:clrMapOvr>
  <p:transition spd="slow">
    <p:cut/>
  </p:transition>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691" name="Shape 691"/>
        <p:cNvGrpSpPr/>
        <p:nvPr/>
      </p:nvGrpSpPr>
      <p:grpSpPr>
        <a:xfrm>
          <a:off x="0" y="0"/>
          <a:ext cx="0" cy="0"/>
          <a:chOff x="0" y="0"/>
          <a:chExt cx="0" cy="0"/>
        </a:xfrm>
      </p:grpSpPr>
      <p:sp>
        <p:nvSpPr>
          <p:cNvPr id="692" name="Shape 692"/>
          <p:cNvSpPr txBox="1"/>
          <p:nvPr/>
        </p:nvSpPr>
        <p:spPr>
          <a:xfrm>
            <a:off x="1219200" y="6248400"/>
            <a:ext cx="5486399"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1"/>
              </a:buClr>
              <a:buSzPct val="25000"/>
              <a:buFont typeface="Helvetica Neue"/>
              <a:buNone/>
            </a:pPr>
            <a:r>
              <a:rPr b="0" i="0" lang="en-US" sz="1000" u="none" cap="none" strike="noStrike">
                <a:solidFill>
                  <a:schemeClr val="dk1"/>
                </a:solidFill>
                <a:latin typeface="Helvetica Neue"/>
                <a:ea typeface="Helvetica Neue"/>
                <a:cs typeface="Helvetica Neue"/>
                <a:sym typeface="Helvetica Neue"/>
              </a:rPr>
              <a:t>These slides are designed to accompany </a:t>
            </a:r>
            <a:r>
              <a:rPr b="0" i="1" lang="en-US" sz="1000" u="none" cap="none" strike="noStrike">
                <a:solidFill>
                  <a:schemeClr val="dk1"/>
                </a:solidFill>
                <a:latin typeface="Helvetica Neue"/>
                <a:ea typeface="Helvetica Neue"/>
                <a:cs typeface="Helvetica Neue"/>
                <a:sym typeface="Helvetica Neue"/>
              </a:rPr>
              <a:t>Software Engineering: A Practitioner’s Approach, 8/e </a:t>
            </a:r>
            <a:r>
              <a:rPr b="0" i="0" lang="en-US" sz="1000" u="none" cap="none" strike="noStrike">
                <a:solidFill>
                  <a:schemeClr val="dk1"/>
                </a:solidFill>
                <a:latin typeface="Helvetica Neue"/>
                <a:ea typeface="Helvetica Neue"/>
                <a:cs typeface="Helvetica Neue"/>
                <a:sym typeface="Helvetica Neue"/>
              </a:rPr>
              <a:t>(McGraw-Hill, 2014) Slides copyright 2014 by Roger Pressman. </a:t>
            </a:r>
          </a:p>
        </p:txBody>
      </p:sp>
      <p:sp>
        <p:nvSpPr>
          <p:cNvPr id="693" name="Shape 693"/>
          <p:cNvSpPr txBox="1"/>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
        <p:nvSpPr>
          <p:cNvPr id="694" name="Shape 694"/>
          <p:cNvSpPr txBox="1"/>
          <p:nvPr>
            <p:ph type="title"/>
          </p:nvPr>
        </p:nvSpPr>
        <p:spPr>
          <a:xfrm>
            <a:off x="1143000" y="1143000"/>
            <a:ext cx="5073650" cy="633412"/>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2"/>
              </a:buClr>
              <a:buSzPct val="25000"/>
              <a:buFont typeface="Helvetica Neue"/>
              <a:buNone/>
            </a:pPr>
            <a:r>
              <a:rPr b="0" i="0" lang="en-US" sz="4000" u="none" cap="none" strike="noStrike">
                <a:solidFill>
                  <a:schemeClr val="dk2"/>
                </a:solidFill>
                <a:latin typeface="Helvetica Neue"/>
                <a:ea typeface="Helvetica Neue"/>
                <a:cs typeface="Helvetica Neue"/>
                <a:sym typeface="Helvetica Neue"/>
              </a:rPr>
              <a:t>Component Elements</a:t>
            </a:r>
          </a:p>
        </p:txBody>
      </p:sp>
      <p:pic>
        <p:nvPicPr>
          <p:cNvPr id="695" name="Shape 695"/>
          <p:cNvPicPr preferRelativeResize="0"/>
          <p:nvPr/>
        </p:nvPicPr>
        <p:blipFill rotWithShape="1">
          <a:blip r:embed="rId3">
            <a:alphaModFix/>
          </a:blip>
          <a:srcRect b="0" l="0" r="0" t="0"/>
          <a:stretch/>
        </p:blipFill>
        <p:spPr>
          <a:xfrm>
            <a:off x="1928811" y="2595561"/>
            <a:ext cx="5283200" cy="1671637"/>
          </a:xfrm>
          <a:prstGeom prst="rect">
            <a:avLst/>
          </a:prstGeom>
          <a:noFill/>
          <a:ln>
            <a:noFill/>
          </a:ln>
        </p:spPr>
      </p:pic>
    </p:spTree>
  </p:cSld>
  <p:clrMapOvr>
    <a:masterClrMapping/>
  </p:clrMapOvr>
  <p:transition spd="slow">
    <p:cut/>
  </p:transition>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699" name="Shape 699"/>
        <p:cNvGrpSpPr/>
        <p:nvPr/>
      </p:nvGrpSpPr>
      <p:grpSpPr>
        <a:xfrm>
          <a:off x="0" y="0"/>
          <a:ext cx="0" cy="0"/>
          <a:chOff x="0" y="0"/>
          <a:chExt cx="0" cy="0"/>
        </a:xfrm>
      </p:grpSpPr>
      <p:sp>
        <p:nvSpPr>
          <p:cNvPr id="700" name="Shape 700"/>
          <p:cNvSpPr txBox="1"/>
          <p:nvPr/>
        </p:nvSpPr>
        <p:spPr>
          <a:xfrm>
            <a:off x="1219200" y="6248400"/>
            <a:ext cx="5486399"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1"/>
              </a:buClr>
              <a:buSzPct val="25000"/>
              <a:buFont typeface="Helvetica Neue"/>
              <a:buNone/>
            </a:pPr>
            <a:r>
              <a:rPr b="0" i="0" lang="en-US" sz="1000" u="none" cap="none" strike="noStrike">
                <a:solidFill>
                  <a:schemeClr val="dk1"/>
                </a:solidFill>
                <a:latin typeface="Helvetica Neue"/>
                <a:ea typeface="Helvetica Neue"/>
                <a:cs typeface="Helvetica Neue"/>
                <a:sym typeface="Helvetica Neue"/>
              </a:rPr>
              <a:t>These slides are designed to accompany </a:t>
            </a:r>
            <a:r>
              <a:rPr b="0" i="1" lang="en-US" sz="1000" u="none" cap="none" strike="noStrike">
                <a:solidFill>
                  <a:schemeClr val="dk1"/>
                </a:solidFill>
                <a:latin typeface="Helvetica Neue"/>
                <a:ea typeface="Helvetica Neue"/>
                <a:cs typeface="Helvetica Neue"/>
                <a:sym typeface="Helvetica Neue"/>
              </a:rPr>
              <a:t>Software Engineering: A Practitioner’s Approach, 8/e </a:t>
            </a:r>
            <a:r>
              <a:rPr b="0" i="0" lang="en-US" sz="1000" u="none" cap="none" strike="noStrike">
                <a:solidFill>
                  <a:schemeClr val="dk1"/>
                </a:solidFill>
                <a:latin typeface="Helvetica Neue"/>
                <a:ea typeface="Helvetica Neue"/>
                <a:cs typeface="Helvetica Neue"/>
                <a:sym typeface="Helvetica Neue"/>
              </a:rPr>
              <a:t>(McGraw-Hill, 2014) Slides copyright 2014 by Roger Pressman. </a:t>
            </a:r>
          </a:p>
        </p:txBody>
      </p:sp>
      <p:sp>
        <p:nvSpPr>
          <p:cNvPr id="701" name="Shape 701"/>
          <p:cNvSpPr txBox="1"/>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
        <p:nvSpPr>
          <p:cNvPr id="702" name="Shape 702"/>
          <p:cNvSpPr txBox="1"/>
          <p:nvPr>
            <p:ph type="title"/>
          </p:nvPr>
        </p:nvSpPr>
        <p:spPr>
          <a:xfrm>
            <a:off x="1219200" y="1143000"/>
            <a:ext cx="6705599" cy="633412"/>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2"/>
              </a:buClr>
              <a:buSzPct val="25000"/>
              <a:buFont typeface="Helvetica Neue"/>
              <a:buNone/>
            </a:pPr>
            <a:r>
              <a:rPr b="0" i="0" lang="en-US" sz="4000" u="none" cap="none" strike="noStrike">
                <a:solidFill>
                  <a:schemeClr val="dk2"/>
                </a:solidFill>
                <a:latin typeface="Helvetica Neue"/>
                <a:ea typeface="Helvetica Neue"/>
                <a:cs typeface="Helvetica Neue"/>
                <a:sym typeface="Helvetica Neue"/>
              </a:rPr>
              <a:t>Deployment Elements</a:t>
            </a:r>
          </a:p>
        </p:txBody>
      </p:sp>
      <p:sp>
        <p:nvSpPr>
          <p:cNvPr id="703" name="Shape 703"/>
          <p:cNvSpPr txBox="1"/>
          <p:nvPr>
            <p:ph idx="1" type="body"/>
          </p:nvPr>
        </p:nvSpPr>
        <p:spPr>
          <a:xfrm>
            <a:off x="1828800" y="1905000"/>
            <a:ext cx="6934199" cy="4190999"/>
          </a:xfrm>
          <a:prstGeom prst="rect">
            <a:avLst/>
          </a:prstGeom>
          <a:noFill/>
          <a:ln>
            <a:noFill/>
          </a:ln>
        </p:spPr>
        <p:txBody>
          <a:bodyPr anchorCtr="0" anchor="t" bIns="45700" lIns="91425" rIns="91425" tIns="45700">
            <a:noAutofit/>
          </a:bodyPr>
          <a:lstStyle/>
          <a:p>
            <a:pPr indent="-342900" lvl="0" marL="342900" marR="0" rtl="0" algn="l">
              <a:lnSpc>
                <a:spcPct val="100000"/>
              </a:lnSpc>
              <a:spcBef>
                <a:spcPts val="0"/>
              </a:spcBef>
              <a:spcAft>
                <a:spcPts val="0"/>
              </a:spcAft>
              <a:buClr>
                <a:schemeClr val="folHlink"/>
              </a:buClr>
              <a:buSzPct val="75000"/>
              <a:buFont typeface="Noto Symbol"/>
              <a:buChar char="■"/>
            </a:pPr>
            <a:r>
              <a:rPr b="0" i="0" lang="en-US" sz="2400" u="none" cap="none" strike="noStrike">
                <a:solidFill>
                  <a:schemeClr val="dk1"/>
                </a:solidFill>
                <a:latin typeface="Helvetica Neue"/>
                <a:ea typeface="Helvetica Neue"/>
                <a:cs typeface="Helvetica Neue"/>
                <a:sym typeface="Helvetica Neue"/>
              </a:rPr>
              <a:t>Indicates how software functionality and subsystems will be allocated within the physical computing environment</a:t>
            </a:r>
          </a:p>
          <a:p>
            <a:pPr indent="-342900" lvl="0" marL="342900" marR="0" rtl="0" algn="l">
              <a:lnSpc>
                <a:spcPct val="100000"/>
              </a:lnSpc>
              <a:spcBef>
                <a:spcPts val="480"/>
              </a:spcBef>
              <a:spcAft>
                <a:spcPts val="0"/>
              </a:spcAft>
              <a:buClr>
                <a:schemeClr val="folHlink"/>
              </a:buClr>
              <a:buSzPct val="75000"/>
              <a:buFont typeface="Noto Symbol"/>
              <a:buChar char="■"/>
            </a:pPr>
            <a:r>
              <a:rPr b="0" i="0" lang="en-US" sz="2400" u="none" cap="none" strike="noStrike">
                <a:solidFill>
                  <a:schemeClr val="dk1"/>
                </a:solidFill>
                <a:latin typeface="Helvetica Neue"/>
                <a:ea typeface="Helvetica Neue"/>
                <a:cs typeface="Helvetica Neue"/>
                <a:sym typeface="Helvetica Neue"/>
              </a:rPr>
              <a:t>Modeled using UML deployment diagrams</a:t>
            </a:r>
          </a:p>
          <a:p>
            <a:pPr indent="-342900" lvl="0" marL="342900" marR="0" rtl="0" algn="l">
              <a:lnSpc>
                <a:spcPct val="100000"/>
              </a:lnSpc>
              <a:spcBef>
                <a:spcPts val="480"/>
              </a:spcBef>
              <a:spcAft>
                <a:spcPts val="0"/>
              </a:spcAft>
              <a:buClr>
                <a:schemeClr val="folHlink"/>
              </a:buClr>
              <a:buSzPct val="75000"/>
              <a:buFont typeface="Noto Symbol"/>
              <a:buChar char="■"/>
            </a:pPr>
            <a:r>
              <a:rPr b="0" i="1" lang="en-US" sz="2400" u="none" cap="none" strike="noStrike">
                <a:solidFill>
                  <a:schemeClr val="dk1"/>
                </a:solidFill>
                <a:latin typeface="Helvetica Neue"/>
                <a:ea typeface="Helvetica Neue"/>
                <a:cs typeface="Helvetica Neue"/>
                <a:sym typeface="Helvetica Neue"/>
              </a:rPr>
              <a:t>Descriptor form</a:t>
            </a:r>
            <a:r>
              <a:rPr b="0" i="0" lang="en-US" sz="2400" u="none" cap="none" strike="noStrike">
                <a:solidFill>
                  <a:schemeClr val="dk1"/>
                </a:solidFill>
                <a:latin typeface="Helvetica Neue"/>
                <a:ea typeface="Helvetica Neue"/>
                <a:cs typeface="Helvetica Neue"/>
                <a:sym typeface="Helvetica Neue"/>
              </a:rPr>
              <a:t> deployment diagrams show the computing environment but does not indicate configuration details</a:t>
            </a:r>
          </a:p>
          <a:p>
            <a:pPr indent="-342900" lvl="0" marL="342900" marR="0" rtl="0" algn="l">
              <a:lnSpc>
                <a:spcPct val="100000"/>
              </a:lnSpc>
              <a:spcBef>
                <a:spcPts val="480"/>
              </a:spcBef>
              <a:spcAft>
                <a:spcPts val="0"/>
              </a:spcAft>
              <a:buClr>
                <a:schemeClr val="folHlink"/>
              </a:buClr>
              <a:buSzPct val="75000"/>
              <a:buFont typeface="Noto Symbol"/>
              <a:buChar char="■"/>
            </a:pPr>
            <a:r>
              <a:rPr b="0" i="1" lang="en-US" sz="2400" u="none" cap="none" strike="noStrike">
                <a:solidFill>
                  <a:schemeClr val="dk1"/>
                </a:solidFill>
                <a:latin typeface="Helvetica Neue"/>
                <a:ea typeface="Helvetica Neue"/>
                <a:cs typeface="Helvetica Neue"/>
                <a:sym typeface="Helvetica Neue"/>
              </a:rPr>
              <a:t>Instance form</a:t>
            </a:r>
            <a:r>
              <a:rPr b="0" i="0" lang="en-US" sz="2400" u="none" cap="none" strike="noStrike">
                <a:solidFill>
                  <a:schemeClr val="dk1"/>
                </a:solidFill>
                <a:latin typeface="Helvetica Neue"/>
                <a:ea typeface="Helvetica Neue"/>
                <a:cs typeface="Helvetica Neue"/>
                <a:sym typeface="Helvetica Neue"/>
              </a:rPr>
              <a:t> deployment diagrams identifying specific named hardware configurations are developed during the latter stages of design</a:t>
            </a:r>
          </a:p>
        </p:txBody>
      </p:sp>
    </p:spTree>
  </p:cSld>
  <p:clrMapOvr>
    <a:masterClrMapping/>
  </p:clrMapOvr>
  <p:transition spd="slow">
    <p:cut/>
  </p:transition>
</p:sld>
</file>

<file path=ppt/slides/slide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707" name="Shape 707"/>
        <p:cNvGrpSpPr/>
        <p:nvPr/>
      </p:nvGrpSpPr>
      <p:grpSpPr>
        <a:xfrm>
          <a:off x="0" y="0"/>
          <a:ext cx="0" cy="0"/>
          <a:chOff x="0" y="0"/>
          <a:chExt cx="0" cy="0"/>
        </a:xfrm>
      </p:grpSpPr>
      <p:sp>
        <p:nvSpPr>
          <p:cNvPr id="708" name="Shape 708"/>
          <p:cNvSpPr txBox="1"/>
          <p:nvPr/>
        </p:nvSpPr>
        <p:spPr>
          <a:xfrm>
            <a:off x="1219200" y="6248400"/>
            <a:ext cx="5486399"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1"/>
              </a:buClr>
              <a:buSzPct val="25000"/>
              <a:buFont typeface="Helvetica Neue"/>
              <a:buNone/>
            </a:pPr>
            <a:r>
              <a:rPr b="0" i="0" lang="en-US" sz="1000" u="none" cap="none" strike="noStrike">
                <a:solidFill>
                  <a:schemeClr val="dk1"/>
                </a:solidFill>
                <a:latin typeface="Helvetica Neue"/>
                <a:ea typeface="Helvetica Neue"/>
                <a:cs typeface="Helvetica Neue"/>
                <a:sym typeface="Helvetica Neue"/>
              </a:rPr>
              <a:t>These slides are designed to accompany </a:t>
            </a:r>
            <a:r>
              <a:rPr b="0" i="1" lang="en-US" sz="1000" u="none" cap="none" strike="noStrike">
                <a:solidFill>
                  <a:schemeClr val="dk1"/>
                </a:solidFill>
                <a:latin typeface="Helvetica Neue"/>
                <a:ea typeface="Helvetica Neue"/>
                <a:cs typeface="Helvetica Neue"/>
                <a:sym typeface="Helvetica Neue"/>
              </a:rPr>
              <a:t>Software Engineering: A Practitioner’s Approach, 8/e </a:t>
            </a:r>
            <a:r>
              <a:rPr b="0" i="0" lang="en-US" sz="1000" u="none" cap="none" strike="noStrike">
                <a:solidFill>
                  <a:schemeClr val="dk1"/>
                </a:solidFill>
                <a:latin typeface="Helvetica Neue"/>
                <a:ea typeface="Helvetica Neue"/>
                <a:cs typeface="Helvetica Neue"/>
                <a:sym typeface="Helvetica Neue"/>
              </a:rPr>
              <a:t>(McGraw-Hill, 2014) Slides copyright 2014 by Roger Pressman. </a:t>
            </a:r>
          </a:p>
        </p:txBody>
      </p:sp>
      <p:sp>
        <p:nvSpPr>
          <p:cNvPr id="709" name="Shape 709"/>
          <p:cNvSpPr txBox="1"/>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
        <p:nvSpPr>
          <p:cNvPr id="710" name="Shape 710"/>
          <p:cNvSpPr txBox="1"/>
          <p:nvPr>
            <p:ph type="title"/>
          </p:nvPr>
        </p:nvSpPr>
        <p:spPr>
          <a:xfrm>
            <a:off x="1219200" y="1066800"/>
            <a:ext cx="6305550" cy="685799"/>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2"/>
              </a:buClr>
              <a:buSzPct val="25000"/>
              <a:buFont typeface="Helvetica Neue"/>
              <a:buNone/>
            </a:pPr>
            <a:r>
              <a:rPr b="0" i="0" lang="en-US" sz="4000" u="none" cap="none" strike="noStrike">
                <a:solidFill>
                  <a:schemeClr val="dk2"/>
                </a:solidFill>
                <a:latin typeface="Helvetica Neue"/>
                <a:ea typeface="Helvetica Neue"/>
                <a:cs typeface="Helvetica Neue"/>
                <a:sym typeface="Helvetica Neue"/>
              </a:rPr>
              <a:t>Deployment Elements</a:t>
            </a:r>
          </a:p>
        </p:txBody>
      </p:sp>
      <p:pic>
        <p:nvPicPr>
          <p:cNvPr id="711" name="Shape 711"/>
          <p:cNvPicPr preferRelativeResize="0"/>
          <p:nvPr/>
        </p:nvPicPr>
        <p:blipFill rotWithShape="1">
          <a:blip r:embed="rId3">
            <a:alphaModFix/>
          </a:blip>
          <a:srcRect b="0" l="0" r="0" t="0"/>
          <a:stretch/>
        </p:blipFill>
        <p:spPr>
          <a:xfrm>
            <a:off x="3087686" y="1981200"/>
            <a:ext cx="2967037" cy="4105275"/>
          </a:xfrm>
          <a:prstGeom prst="rect">
            <a:avLst/>
          </a:prstGeom>
          <a:noFill/>
          <a:ln>
            <a:noFill/>
          </a:ln>
        </p:spPr>
      </p:pic>
      <p:sp>
        <p:nvSpPr>
          <p:cNvPr id="712" name="Shape 712"/>
          <p:cNvSpPr txBox="1"/>
          <p:nvPr/>
        </p:nvSpPr>
        <p:spPr>
          <a:xfrm>
            <a:off x="3657600" y="5943600"/>
            <a:ext cx="2133599" cy="152399"/>
          </a:xfrm>
          <a:prstGeom prst="rect">
            <a:avLst/>
          </a:prstGeom>
          <a:solidFill>
            <a:schemeClr val="accent1"/>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Tree>
  </p:cSld>
  <p:clrMapOvr>
    <a:masterClrMapping/>
  </p:clrMapOvr>
  <p:transition spd="slow">
    <p:cut/>
  </p:transition>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44" name="Shape 244"/>
        <p:cNvGrpSpPr/>
        <p:nvPr/>
      </p:nvGrpSpPr>
      <p:grpSpPr>
        <a:xfrm>
          <a:off x="0" y="0"/>
          <a:ext cx="0" cy="0"/>
          <a:chOff x="0" y="0"/>
          <a:chExt cx="0" cy="0"/>
        </a:xfrm>
      </p:grpSpPr>
      <p:sp>
        <p:nvSpPr>
          <p:cNvPr id="245" name="Shape 245"/>
          <p:cNvSpPr txBox="1"/>
          <p:nvPr/>
        </p:nvSpPr>
        <p:spPr>
          <a:xfrm>
            <a:off x="1219200" y="6248400"/>
            <a:ext cx="5486399"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1"/>
              </a:buClr>
              <a:buSzPct val="25000"/>
              <a:buFont typeface="Helvetica Neue"/>
              <a:buNone/>
            </a:pPr>
            <a:r>
              <a:rPr b="0" i="0" lang="en-US" sz="1000" u="none" cap="none" strike="noStrike">
                <a:solidFill>
                  <a:schemeClr val="dk1"/>
                </a:solidFill>
                <a:latin typeface="Helvetica Neue"/>
                <a:ea typeface="Helvetica Neue"/>
                <a:cs typeface="Helvetica Neue"/>
                <a:sym typeface="Helvetica Neue"/>
              </a:rPr>
              <a:t>These slides are designed to accompany </a:t>
            </a:r>
            <a:r>
              <a:rPr b="0" i="1" lang="en-US" sz="1000" u="none" cap="none" strike="noStrike">
                <a:solidFill>
                  <a:schemeClr val="dk1"/>
                </a:solidFill>
                <a:latin typeface="Helvetica Neue"/>
                <a:ea typeface="Helvetica Neue"/>
                <a:cs typeface="Helvetica Neue"/>
                <a:sym typeface="Helvetica Neue"/>
              </a:rPr>
              <a:t>Software Engineering: A Practitioner’s Approach, 8/e </a:t>
            </a:r>
            <a:r>
              <a:rPr b="0" i="0" lang="en-US" sz="1000" u="none" cap="none" strike="noStrike">
                <a:solidFill>
                  <a:schemeClr val="dk1"/>
                </a:solidFill>
                <a:latin typeface="Helvetica Neue"/>
                <a:ea typeface="Helvetica Neue"/>
                <a:cs typeface="Helvetica Neue"/>
                <a:sym typeface="Helvetica Neue"/>
              </a:rPr>
              <a:t>(McGraw-Hill, 2014) Slides copyright 2014 by Roger Pressman. </a:t>
            </a:r>
          </a:p>
        </p:txBody>
      </p:sp>
      <p:sp>
        <p:nvSpPr>
          <p:cNvPr id="246" name="Shape 246"/>
          <p:cNvSpPr txBox="1"/>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
        <p:nvSpPr>
          <p:cNvPr id="247" name="Shape 247"/>
          <p:cNvSpPr txBox="1"/>
          <p:nvPr>
            <p:ph type="title"/>
          </p:nvPr>
        </p:nvSpPr>
        <p:spPr>
          <a:xfrm>
            <a:off x="1219200" y="1143000"/>
            <a:ext cx="8458200" cy="600075"/>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2"/>
              </a:buClr>
              <a:buSzPct val="25000"/>
              <a:buFont typeface="Helvetica Neue"/>
              <a:buNone/>
            </a:pPr>
            <a:r>
              <a:rPr b="0" i="0" lang="en-US" sz="3600" u="none" cap="none" strike="noStrike">
                <a:solidFill>
                  <a:schemeClr val="dk2"/>
                </a:solidFill>
                <a:latin typeface="Helvetica Neue"/>
                <a:ea typeface="Helvetica Neue"/>
                <a:cs typeface="Helvetica Neue"/>
                <a:sym typeface="Helvetica Neue"/>
              </a:rPr>
              <a:t>Analysis Model -&gt; Design Model</a:t>
            </a:r>
          </a:p>
        </p:txBody>
      </p:sp>
      <p:pic>
        <p:nvPicPr>
          <p:cNvPr id="248" name="Shape 248"/>
          <p:cNvPicPr preferRelativeResize="0"/>
          <p:nvPr/>
        </p:nvPicPr>
        <p:blipFill rotWithShape="1">
          <a:blip r:embed="rId3">
            <a:alphaModFix/>
          </a:blip>
          <a:srcRect b="0" l="0" r="0" t="0"/>
          <a:stretch/>
        </p:blipFill>
        <p:spPr>
          <a:xfrm>
            <a:off x="2209800" y="1981200"/>
            <a:ext cx="6197600" cy="4343400"/>
          </a:xfrm>
          <a:prstGeom prst="rect">
            <a:avLst/>
          </a:prstGeom>
          <a:noFill/>
          <a:ln>
            <a:noFill/>
          </a:ln>
        </p:spPr>
      </p:pic>
    </p:spTree>
  </p:cSld>
  <p:clrMapOvr>
    <a:masterClrMapping/>
  </p:clrMapOvr>
  <p:transition spd="slow">
    <p:cut/>
  </p:transition>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52" name="Shape 252"/>
        <p:cNvGrpSpPr/>
        <p:nvPr/>
      </p:nvGrpSpPr>
      <p:grpSpPr>
        <a:xfrm>
          <a:off x="0" y="0"/>
          <a:ext cx="0" cy="0"/>
          <a:chOff x="0" y="0"/>
          <a:chExt cx="0" cy="0"/>
        </a:xfrm>
      </p:grpSpPr>
      <p:sp>
        <p:nvSpPr>
          <p:cNvPr id="253" name="Shape 253"/>
          <p:cNvSpPr txBox="1"/>
          <p:nvPr/>
        </p:nvSpPr>
        <p:spPr>
          <a:xfrm>
            <a:off x="1219200" y="6248400"/>
            <a:ext cx="5486399"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1"/>
              </a:buClr>
              <a:buSzPct val="25000"/>
              <a:buFont typeface="Helvetica Neue"/>
              <a:buNone/>
            </a:pPr>
            <a:r>
              <a:rPr b="0" i="0" lang="en-US" sz="1000" u="none" cap="none" strike="noStrike">
                <a:solidFill>
                  <a:schemeClr val="dk1"/>
                </a:solidFill>
                <a:latin typeface="Helvetica Neue"/>
                <a:ea typeface="Helvetica Neue"/>
                <a:cs typeface="Helvetica Neue"/>
                <a:sym typeface="Helvetica Neue"/>
              </a:rPr>
              <a:t>These slides are designed to accompany </a:t>
            </a:r>
            <a:r>
              <a:rPr b="0" i="1" lang="en-US" sz="1000" u="none" cap="none" strike="noStrike">
                <a:solidFill>
                  <a:schemeClr val="dk1"/>
                </a:solidFill>
                <a:latin typeface="Helvetica Neue"/>
                <a:ea typeface="Helvetica Neue"/>
                <a:cs typeface="Helvetica Neue"/>
                <a:sym typeface="Helvetica Neue"/>
              </a:rPr>
              <a:t>Software Engineering: A Practitioner’s Approach, 8/e </a:t>
            </a:r>
            <a:r>
              <a:rPr b="0" i="0" lang="en-US" sz="1000" u="none" cap="none" strike="noStrike">
                <a:solidFill>
                  <a:schemeClr val="dk1"/>
                </a:solidFill>
                <a:latin typeface="Helvetica Neue"/>
                <a:ea typeface="Helvetica Neue"/>
                <a:cs typeface="Helvetica Neue"/>
                <a:sym typeface="Helvetica Neue"/>
              </a:rPr>
              <a:t>(McGraw-Hill, 2014) Slides copyright 2014 by Roger Pressman. </a:t>
            </a:r>
          </a:p>
        </p:txBody>
      </p:sp>
      <p:sp>
        <p:nvSpPr>
          <p:cNvPr id="254" name="Shape 254"/>
          <p:cNvSpPr txBox="1"/>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
        <p:nvSpPr>
          <p:cNvPr id="255" name="Shape 255"/>
          <p:cNvSpPr txBox="1"/>
          <p:nvPr>
            <p:ph type="title"/>
          </p:nvPr>
        </p:nvSpPr>
        <p:spPr>
          <a:xfrm>
            <a:off x="1219200" y="1143000"/>
            <a:ext cx="4605337" cy="633412"/>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2"/>
              </a:buClr>
              <a:buSzPct val="25000"/>
              <a:buFont typeface="Helvetica Neue"/>
              <a:buNone/>
            </a:pPr>
            <a:r>
              <a:rPr b="0" i="0" lang="en-US" sz="4000" u="none" cap="none" strike="noStrike">
                <a:solidFill>
                  <a:schemeClr val="dk2"/>
                </a:solidFill>
                <a:latin typeface="Helvetica Neue"/>
                <a:ea typeface="Helvetica Neue"/>
                <a:cs typeface="Helvetica Neue"/>
                <a:sym typeface="Helvetica Neue"/>
              </a:rPr>
              <a:t>Design and Quality</a:t>
            </a:r>
          </a:p>
        </p:txBody>
      </p:sp>
      <p:sp>
        <p:nvSpPr>
          <p:cNvPr id="256" name="Shape 256"/>
          <p:cNvSpPr txBox="1"/>
          <p:nvPr>
            <p:ph idx="1" type="body"/>
          </p:nvPr>
        </p:nvSpPr>
        <p:spPr>
          <a:xfrm>
            <a:off x="1828800" y="1905000"/>
            <a:ext cx="6934199" cy="4190999"/>
          </a:xfrm>
          <a:prstGeom prst="rect">
            <a:avLst/>
          </a:prstGeom>
          <a:noFill/>
          <a:ln>
            <a:noFill/>
          </a:ln>
        </p:spPr>
        <p:txBody>
          <a:bodyPr anchorCtr="0" anchor="t" bIns="45700" lIns="91425" rIns="91425" tIns="45700">
            <a:noAutofit/>
          </a:bodyPr>
          <a:lstStyle/>
          <a:p>
            <a:pPr indent="-342900" lvl="0" marL="342900" marR="0" rtl="0" algn="l">
              <a:lnSpc>
                <a:spcPct val="90000"/>
              </a:lnSpc>
              <a:spcBef>
                <a:spcPts val="0"/>
              </a:spcBef>
              <a:spcAft>
                <a:spcPts val="0"/>
              </a:spcAft>
              <a:buClr>
                <a:schemeClr val="folHlink"/>
              </a:buClr>
              <a:buSzPct val="75000"/>
              <a:buFont typeface="Noto Symbol"/>
              <a:buChar char="■"/>
            </a:pPr>
            <a:r>
              <a:rPr b="0" i="0" lang="en-US" sz="2400" u="none" cap="none" strike="noStrike">
                <a:solidFill>
                  <a:schemeClr val="folHlink"/>
                </a:solidFill>
                <a:latin typeface="Helvetica Neue"/>
                <a:ea typeface="Helvetica Neue"/>
                <a:cs typeface="Helvetica Neue"/>
                <a:sym typeface="Helvetica Neue"/>
              </a:rPr>
              <a:t>the design must implement all of the explicit requirements </a:t>
            </a:r>
            <a:r>
              <a:rPr b="0" i="0" lang="en-US" sz="2400" u="none" cap="none" strike="noStrike">
                <a:solidFill>
                  <a:schemeClr val="dk1"/>
                </a:solidFill>
                <a:latin typeface="Helvetica Neue"/>
                <a:ea typeface="Helvetica Neue"/>
                <a:cs typeface="Helvetica Neue"/>
                <a:sym typeface="Helvetica Neue"/>
              </a:rPr>
              <a:t>contained in the analysis model, and it must accommodate all of the implicit requirements desired by the customer.</a:t>
            </a:r>
          </a:p>
          <a:p>
            <a:pPr indent="-342900" lvl="0" marL="342900" marR="0" rtl="0" algn="l">
              <a:lnSpc>
                <a:spcPct val="90000"/>
              </a:lnSpc>
              <a:spcBef>
                <a:spcPts val="300"/>
              </a:spcBef>
              <a:spcAft>
                <a:spcPts val="0"/>
              </a:spcAft>
              <a:buClr>
                <a:schemeClr val="folHlink"/>
              </a:buClr>
              <a:buSzPct val="75000"/>
              <a:buFont typeface="Noto Symbol"/>
              <a:buChar char="■"/>
            </a:pPr>
            <a:r>
              <a:rPr b="0" i="0" lang="en-US" sz="2400" u="none" cap="none" strike="noStrike">
                <a:solidFill>
                  <a:schemeClr val="folHlink"/>
                </a:solidFill>
                <a:latin typeface="Helvetica Neue"/>
                <a:ea typeface="Helvetica Neue"/>
                <a:cs typeface="Helvetica Neue"/>
                <a:sym typeface="Helvetica Neue"/>
              </a:rPr>
              <a:t>the design must be a readable, understandable guide </a:t>
            </a:r>
            <a:r>
              <a:rPr b="0" i="0" lang="en-US" sz="2400" u="none" cap="none" strike="noStrike">
                <a:solidFill>
                  <a:schemeClr val="dk1"/>
                </a:solidFill>
                <a:latin typeface="Helvetica Neue"/>
                <a:ea typeface="Helvetica Neue"/>
                <a:cs typeface="Helvetica Neue"/>
                <a:sym typeface="Helvetica Neue"/>
              </a:rPr>
              <a:t>for those who generate code and for those who test and subsequently support the software.</a:t>
            </a:r>
          </a:p>
          <a:p>
            <a:pPr indent="-342900" lvl="0" marL="342900" marR="0" rtl="0" algn="l">
              <a:lnSpc>
                <a:spcPct val="90000"/>
              </a:lnSpc>
              <a:spcBef>
                <a:spcPts val="480"/>
              </a:spcBef>
              <a:spcAft>
                <a:spcPts val="0"/>
              </a:spcAft>
              <a:buClr>
                <a:schemeClr val="folHlink"/>
              </a:buClr>
              <a:buSzPct val="75000"/>
              <a:buFont typeface="Noto Symbol"/>
              <a:buChar char="■"/>
            </a:pPr>
            <a:r>
              <a:rPr b="0" i="0" lang="en-US" sz="2400" u="none" cap="none" strike="noStrike">
                <a:solidFill>
                  <a:schemeClr val="folHlink"/>
                </a:solidFill>
                <a:latin typeface="Helvetica Neue"/>
                <a:ea typeface="Helvetica Neue"/>
                <a:cs typeface="Helvetica Neue"/>
                <a:sym typeface="Helvetica Neue"/>
              </a:rPr>
              <a:t>the design should provide a complete picture of the software</a:t>
            </a:r>
            <a:r>
              <a:rPr b="0" i="0" lang="en-US" sz="2400" u="none" cap="none" strike="noStrike">
                <a:solidFill>
                  <a:schemeClr val="dk1"/>
                </a:solidFill>
                <a:latin typeface="Helvetica Neue"/>
                <a:ea typeface="Helvetica Neue"/>
                <a:cs typeface="Helvetica Neue"/>
                <a:sym typeface="Helvetica Neue"/>
              </a:rPr>
              <a:t>, addressing the data, functional, and behavioral domains from an implementation perspective.</a:t>
            </a:r>
          </a:p>
        </p:txBody>
      </p:sp>
    </p:spTree>
  </p:cSld>
  <p:clrMapOvr>
    <a:masterClrMapping/>
  </p:clrMapOvr>
  <p:transition spd="slow">
    <p:cut/>
  </p:transition>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60" name="Shape 260"/>
        <p:cNvGrpSpPr/>
        <p:nvPr/>
      </p:nvGrpSpPr>
      <p:grpSpPr>
        <a:xfrm>
          <a:off x="0" y="0"/>
          <a:ext cx="0" cy="0"/>
          <a:chOff x="0" y="0"/>
          <a:chExt cx="0" cy="0"/>
        </a:xfrm>
      </p:grpSpPr>
      <p:sp>
        <p:nvSpPr>
          <p:cNvPr id="261" name="Shape 261"/>
          <p:cNvSpPr txBox="1"/>
          <p:nvPr/>
        </p:nvSpPr>
        <p:spPr>
          <a:xfrm>
            <a:off x="1219200" y="6248400"/>
            <a:ext cx="5486399"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1"/>
              </a:buClr>
              <a:buSzPct val="25000"/>
              <a:buFont typeface="Helvetica Neue"/>
              <a:buNone/>
            </a:pPr>
            <a:r>
              <a:rPr b="0" i="0" lang="en-US" sz="1000" u="none" cap="none" strike="noStrike">
                <a:solidFill>
                  <a:schemeClr val="dk1"/>
                </a:solidFill>
                <a:latin typeface="Helvetica Neue"/>
                <a:ea typeface="Helvetica Neue"/>
                <a:cs typeface="Helvetica Neue"/>
                <a:sym typeface="Helvetica Neue"/>
              </a:rPr>
              <a:t>These slides are designed to accompany </a:t>
            </a:r>
            <a:r>
              <a:rPr b="0" i="1" lang="en-US" sz="1000" u="none" cap="none" strike="noStrike">
                <a:solidFill>
                  <a:schemeClr val="dk1"/>
                </a:solidFill>
                <a:latin typeface="Helvetica Neue"/>
                <a:ea typeface="Helvetica Neue"/>
                <a:cs typeface="Helvetica Neue"/>
                <a:sym typeface="Helvetica Neue"/>
              </a:rPr>
              <a:t>Software Engineering: A Practitioner’s Approach, 8/e </a:t>
            </a:r>
            <a:r>
              <a:rPr b="0" i="0" lang="en-US" sz="1000" u="none" cap="none" strike="noStrike">
                <a:solidFill>
                  <a:schemeClr val="dk1"/>
                </a:solidFill>
                <a:latin typeface="Helvetica Neue"/>
                <a:ea typeface="Helvetica Neue"/>
                <a:cs typeface="Helvetica Neue"/>
                <a:sym typeface="Helvetica Neue"/>
              </a:rPr>
              <a:t>(McGraw-Hill, 2014) Slides copyright 2014 by Roger Pressman. </a:t>
            </a:r>
          </a:p>
        </p:txBody>
      </p:sp>
      <p:sp>
        <p:nvSpPr>
          <p:cNvPr id="262" name="Shape 262"/>
          <p:cNvSpPr txBox="1"/>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
        <p:nvSpPr>
          <p:cNvPr id="263" name="Shape 263"/>
          <p:cNvSpPr txBox="1"/>
          <p:nvPr>
            <p:ph type="title"/>
          </p:nvPr>
        </p:nvSpPr>
        <p:spPr>
          <a:xfrm>
            <a:off x="1143000" y="1143000"/>
            <a:ext cx="5457825" cy="685799"/>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2"/>
              </a:buClr>
              <a:buSzPct val="25000"/>
              <a:buFont typeface="Helvetica Neue"/>
              <a:buNone/>
            </a:pPr>
            <a:r>
              <a:rPr b="0" i="0" lang="en-US" sz="4000" u="none" cap="none" strike="noStrike">
                <a:solidFill>
                  <a:schemeClr val="dk2"/>
                </a:solidFill>
                <a:latin typeface="Helvetica Neue"/>
                <a:ea typeface="Helvetica Neue"/>
                <a:cs typeface="Helvetica Neue"/>
                <a:sym typeface="Helvetica Neue"/>
              </a:rPr>
              <a:t>Quality Guidelines</a:t>
            </a:r>
          </a:p>
        </p:txBody>
      </p:sp>
      <p:sp>
        <p:nvSpPr>
          <p:cNvPr id="264" name="Shape 264"/>
          <p:cNvSpPr txBox="1"/>
          <p:nvPr>
            <p:ph idx="1" type="body"/>
          </p:nvPr>
        </p:nvSpPr>
        <p:spPr>
          <a:xfrm>
            <a:off x="1905000" y="2057400"/>
            <a:ext cx="6781800" cy="4114800"/>
          </a:xfrm>
          <a:prstGeom prst="rect">
            <a:avLst/>
          </a:prstGeom>
          <a:noFill/>
          <a:ln>
            <a:noFill/>
          </a:ln>
        </p:spPr>
        <p:txBody>
          <a:bodyPr anchorCtr="0" anchor="t" bIns="45700" lIns="91425" rIns="91425" tIns="45700">
            <a:noAutofit/>
          </a:bodyPr>
          <a:lstStyle/>
          <a:p>
            <a:pPr indent="-342900" lvl="0" marL="342900" marR="0" rtl="0" algn="l">
              <a:lnSpc>
                <a:spcPct val="90000"/>
              </a:lnSpc>
              <a:spcBef>
                <a:spcPts val="0"/>
              </a:spcBef>
              <a:spcAft>
                <a:spcPts val="0"/>
              </a:spcAft>
              <a:buClr>
                <a:schemeClr val="folHlink"/>
              </a:buClr>
              <a:buSzPct val="75000"/>
              <a:buFont typeface="Noto Symbol"/>
              <a:buChar char="■"/>
            </a:pPr>
            <a:r>
              <a:rPr b="0" i="0" lang="en-US" sz="1400" u="none" cap="none" strike="noStrike">
                <a:solidFill>
                  <a:schemeClr val="folHlink"/>
                </a:solidFill>
                <a:latin typeface="Helvetica Neue"/>
                <a:ea typeface="Helvetica Neue"/>
                <a:cs typeface="Helvetica Neue"/>
                <a:sym typeface="Helvetica Neue"/>
              </a:rPr>
              <a:t>A design should exhibit an architecture</a:t>
            </a:r>
            <a:r>
              <a:rPr b="0" i="0" lang="en-US" sz="1400" u="none" cap="none" strike="noStrike">
                <a:solidFill>
                  <a:schemeClr val="dk1"/>
                </a:solidFill>
                <a:latin typeface="Helvetica Neue"/>
                <a:ea typeface="Helvetica Neue"/>
                <a:cs typeface="Helvetica Neue"/>
                <a:sym typeface="Helvetica Neue"/>
              </a:rPr>
              <a:t> that (1) has been created using recognizable architectural styles or patterns, (2) is composed of components that exhibit good design characteristics and (3) can be implemented in an evolutionary fashion</a:t>
            </a:r>
          </a:p>
          <a:p>
            <a:pPr indent="-342900" lvl="0" marL="342900" marR="0" rtl="0" algn="l">
              <a:lnSpc>
                <a:spcPct val="90000"/>
              </a:lnSpc>
              <a:spcBef>
                <a:spcPts val="600"/>
              </a:spcBef>
              <a:spcAft>
                <a:spcPts val="0"/>
              </a:spcAft>
              <a:buClr>
                <a:schemeClr val="folHlink"/>
              </a:buClr>
              <a:buSzPct val="75000"/>
              <a:buFont typeface="Noto Symbol"/>
              <a:buChar char="■"/>
            </a:pPr>
            <a:r>
              <a:rPr b="0" i="0" lang="en-US" sz="1400" u="none" cap="none" strike="noStrike">
                <a:solidFill>
                  <a:schemeClr val="folHlink"/>
                </a:solidFill>
                <a:latin typeface="Helvetica Neue"/>
                <a:ea typeface="Helvetica Neue"/>
                <a:cs typeface="Helvetica Neue"/>
                <a:sym typeface="Helvetica Neue"/>
              </a:rPr>
              <a:t>A design should be modular</a:t>
            </a:r>
            <a:r>
              <a:rPr b="0" i="0" lang="en-US" sz="1400" u="none" cap="none" strike="noStrike">
                <a:solidFill>
                  <a:schemeClr val="dk1"/>
                </a:solidFill>
                <a:latin typeface="Helvetica Neue"/>
                <a:ea typeface="Helvetica Neue"/>
                <a:cs typeface="Helvetica Neue"/>
                <a:sym typeface="Helvetica Neue"/>
              </a:rPr>
              <a:t>; that is, the software should be logically partitioned into elements or subsystems</a:t>
            </a:r>
          </a:p>
          <a:p>
            <a:pPr indent="-342900" lvl="0" marL="342900" marR="0" rtl="0" algn="l">
              <a:lnSpc>
                <a:spcPct val="90000"/>
              </a:lnSpc>
              <a:spcBef>
                <a:spcPts val="280"/>
              </a:spcBef>
              <a:spcAft>
                <a:spcPts val="0"/>
              </a:spcAft>
              <a:buClr>
                <a:schemeClr val="folHlink"/>
              </a:buClr>
              <a:buSzPct val="75000"/>
              <a:buFont typeface="Noto Symbol"/>
              <a:buChar char="■"/>
            </a:pPr>
            <a:r>
              <a:rPr b="0" i="0" lang="en-US" sz="1400" u="none" cap="none" strike="noStrike">
                <a:solidFill>
                  <a:schemeClr val="folHlink"/>
                </a:solidFill>
                <a:latin typeface="Helvetica Neue"/>
                <a:ea typeface="Helvetica Neue"/>
                <a:cs typeface="Helvetica Neue"/>
                <a:sym typeface="Helvetica Neue"/>
              </a:rPr>
              <a:t>A design should contain distinct representations</a:t>
            </a:r>
            <a:r>
              <a:rPr b="0" i="0" lang="en-US" sz="1400" u="none" cap="none" strike="noStrike">
                <a:solidFill>
                  <a:schemeClr val="dk1"/>
                </a:solidFill>
                <a:latin typeface="Helvetica Neue"/>
                <a:ea typeface="Helvetica Neue"/>
                <a:cs typeface="Helvetica Neue"/>
                <a:sym typeface="Helvetica Neue"/>
              </a:rPr>
              <a:t> of data, architecture, interfaces, and components.</a:t>
            </a:r>
          </a:p>
          <a:p>
            <a:pPr indent="-342900" lvl="0" marL="342900" marR="0" rtl="0" algn="l">
              <a:lnSpc>
                <a:spcPct val="90000"/>
              </a:lnSpc>
              <a:spcBef>
                <a:spcPts val="280"/>
              </a:spcBef>
              <a:spcAft>
                <a:spcPts val="0"/>
              </a:spcAft>
              <a:buClr>
                <a:schemeClr val="folHlink"/>
              </a:buClr>
              <a:buSzPct val="75000"/>
              <a:buFont typeface="Noto Symbol"/>
              <a:buChar char="■"/>
            </a:pPr>
            <a:r>
              <a:rPr b="0" i="0" lang="en-US" sz="1400" u="none" cap="none" strike="noStrike">
                <a:solidFill>
                  <a:schemeClr val="folHlink"/>
                </a:solidFill>
                <a:latin typeface="Helvetica Neue"/>
                <a:ea typeface="Helvetica Neue"/>
                <a:cs typeface="Helvetica Neue"/>
                <a:sym typeface="Helvetica Neue"/>
              </a:rPr>
              <a:t>A design should lead to data structures that are appropriate</a:t>
            </a:r>
            <a:r>
              <a:rPr b="0" i="0" lang="en-US" sz="1400" u="none" cap="none" strike="noStrike">
                <a:solidFill>
                  <a:schemeClr val="dk1"/>
                </a:solidFill>
                <a:latin typeface="Helvetica Neue"/>
                <a:ea typeface="Helvetica Neue"/>
                <a:cs typeface="Helvetica Neue"/>
                <a:sym typeface="Helvetica Neue"/>
              </a:rPr>
              <a:t> for the classes to be implemented and are drawn from recognizable data patterns.</a:t>
            </a:r>
          </a:p>
          <a:p>
            <a:pPr indent="-342900" lvl="0" marL="342900" marR="0" rtl="0" algn="l">
              <a:lnSpc>
                <a:spcPct val="90000"/>
              </a:lnSpc>
              <a:spcBef>
                <a:spcPts val="280"/>
              </a:spcBef>
              <a:spcAft>
                <a:spcPts val="0"/>
              </a:spcAft>
              <a:buClr>
                <a:schemeClr val="folHlink"/>
              </a:buClr>
              <a:buSzPct val="75000"/>
              <a:buFont typeface="Noto Symbol"/>
              <a:buChar char="■"/>
            </a:pPr>
            <a:r>
              <a:rPr b="0" i="0" lang="en-US" sz="1400" u="none" cap="none" strike="noStrike">
                <a:solidFill>
                  <a:schemeClr val="folHlink"/>
                </a:solidFill>
                <a:latin typeface="Helvetica Neue"/>
                <a:ea typeface="Helvetica Neue"/>
                <a:cs typeface="Helvetica Neue"/>
                <a:sym typeface="Helvetica Neue"/>
              </a:rPr>
              <a:t>A design should lead to components that exhibit independent functional characteristics.</a:t>
            </a:r>
          </a:p>
          <a:p>
            <a:pPr indent="-342900" lvl="0" marL="342900" marR="0" rtl="0" algn="l">
              <a:lnSpc>
                <a:spcPct val="90000"/>
              </a:lnSpc>
              <a:spcBef>
                <a:spcPts val="280"/>
              </a:spcBef>
              <a:spcAft>
                <a:spcPts val="0"/>
              </a:spcAft>
              <a:buClr>
                <a:schemeClr val="folHlink"/>
              </a:buClr>
              <a:buSzPct val="75000"/>
              <a:buFont typeface="Noto Symbol"/>
              <a:buChar char="■"/>
            </a:pPr>
            <a:r>
              <a:rPr b="0" i="0" lang="en-US" sz="1400" u="none" cap="none" strike="noStrike">
                <a:solidFill>
                  <a:schemeClr val="folHlink"/>
                </a:solidFill>
                <a:latin typeface="Helvetica Neue"/>
                <a:ea typeface="Helvetica Neue"/>
                <a:cs typeface="Helvetica Neue"/>
                <a:sym typeface="Helvetica Neue"/>
              </a:rPr>
              <a:t>A design should lead to interfaces that reduce the complexity</a:t>
            </a:r>
            <a:r>
              <a:rPr b="0" i="0" lang="en-US" sz="1400" u="none" cap="none" strike="noStrike">
                <a:solidFill>
                  <a:schemeClr val="dk1"/>
                </a:solidFill>
                <a:latin typeface="Helvetica Neue"/>
                <a:ea typeface="Helvetica Neue"/>
                <a:cs typeface="Helvetica Neue"/>
                <a:sym typeface="Helvetica Neue"/>
              </a:rPr>
              <a:t> of connections between components and with the external environment.</a:t>
            </a:r>
          </a:p>
          <a:p>
            <a:pPr indent="-342900" lvl="0" marL="342900" marR="0" rtl="0" algn="l">
              <a:lnSpc>
                <a:spcPct val="90000"/>
              </a:lnSpc>
              <a:spcBef>
                <a:spcPts val="280"/>
              </a:spcBef>
              <a:spcAft>
                <a:spcPts val="0"/>
              </a:spcAft>
              <a:buClr>
                <a:schemeClr val="folHlink"/>
              </a:buClr>
              <a:buSzPct val="75000"/>
              <a:buFont typeface="Noto Symbol"/>
              <a:buChar char="■"/>
            </a:pPr>
            <a:r>
              <a:rPr b="0" i="0" lang="en-US" sz="1400" u="none" cap="none" strike="noStrike">
                <a:solidFill>
                  <a:schemeClr val="folHlink"/>
                </a:solidFill>
                <a:latin typeface="Helvetica Neue"/>
                <a:ea typeface="Helvetica Neue"/>
                <a:cs typeface="Helvetica Neue"/>
                <a:sym typeface="Helvetica Neue"/>
              </a:rPr>
              <a:t>A design should be derived using a repeatable method </a:t>
            </a:r>
            <a:r>
              <a:rPr b="0" i="0" lang="en-US" sz="1400" u="none" cap="none" strike="noStrike">
                <a:solidFill>
                  <a:schemeClr val="dk1"/>
                </a:solidFill>
                <a:latin typeface="Helvetica Neue"/>
                <a:ea typeface="Helvetica Neue"/>
                <a:cs typeface="Helvetica Neue"/>
                <a:sym typeface="Helvetica Neue"/>
              </a:rPr>
              <a:t>that is driven by information obtained during software requirements analysis.</a:t>
            </a:r>
          </a:p>
          <a:p>
            <a:pPr indent="-342900" lvl="0" marL="342900" marR="0" rtl="0" algn="l">
              <a:lnSpc>
                <a:spcPct val="90000"/>
              </a:lnSpc>
              <a:spcBef>
                <a:spcPts val="280"/>
              </a:spcBef>
              <a:spcAft>
                <a:spcPts val="0"/>
              </a:spcAft>
              <a:buClr>
                <a:schemeClr val="folHlink"/>
              </a:buClr>
              <a:buSzPct val="75000"/>
              <a:buFont typeface="Noto Symbol"/>
              <a:buChar char="■"/>
            </a:pPr>
            <a:r>
              <a:rPr b="0" i="0" lang="en-US" sz="1400" u="none" cap="none" strike="noStrike">
                <a:solidFill>
                  <a:schemeClr val="folHlink"/>
                </a:solidFill>
                <a:latin typeface="Helvetica Neue"/>
                <a:ea typeface="Helvetica Neue"/>
                <a:cs typeface="Helvetica Neue"/>
                <a:sym typeface="Helvetica Neue"/>
              </a:rPr>
              <a:t>A design should be represented using a notation </a:t>
            </a:r>
            <a:r>
              <a:rPr b="0" i="0" lang="en-US" sz="1400" u="none" cap="none" strike="noStrike">
                <a:solidFill>
                  <a:schemeClr val="dk1"/>
                </a:solidFill>
                <a:latin typeface="Helvetica Neue"/>
                <a:ea typeface="Helvetica Neue"/>
                <a:cs typeface="Helvetica Neue"/>
                <a:sym typeface="Helvetica Neue"/>
              </a:rPr>
              <a:t>that effectively communicates its meaning.</a:t>
            </a:r>
          </a:p>
        </p:txBody>
      </p:sp>
    </p:spTree>
  </p:cSld>
  <p:clrMapOvr>
    <a:masterClrMapping/>
  </p:clrMapOvr>
  <p:transition spd="slow">
    <p:cut/>
  </p:transition>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68" name="Shape 268"/>
        <p:cNvGrpSpPr/>
        <p:nvPr/>
      </p:nvGrpSpPr>
      <p:grpSpPr>
        <a:xfrm>
          <a:off x="0" y="0"/>
          <a:ext cx="0" cy="0"/>
          <a:chOff x="0" y="0"/>
          <a:chExt cx="0" cy="0"/>
        </a:xfrm>
      </p:grpSpPr>
      <p:sp>
        <p:nvSpPr>
          <p:cNvPr id="269" name="Shape 269"/>
          <p:cNvSpPr txBox="1"/>
          <p:nvPr/>
        </p:nvSpPr>
        <p:spPr>
          <a:xfrm>
            <a:off x="1219200" y="6248400"/>
            <a:ext cx="5486399"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1"/>
              </a:buClr>
              <a:buSzPct val="25000"/>
              <a:buFont typeface="Helvetica Neue"/>
              <a:buNone/>
            </a:pPr>
            <a:r>
              <a:rPr b="0" i="0" lang="en-US" sz="1000" u="none" cap="none" strike="noStrike">
                <a:solidFill>
                  <a:schemeClr val="dk1"/>
                </a:solidFill>
                <a:latin typeface="Helvetica Neue"/>
                <a:ea typeface="Helvetica Neue"/>
                <a:cs typeface="Helvetica Neue"/>
                <a:sym typeface="Helvetica Neue"/>
              </a:rPr>
              <a:t>These slides are designed to accompany </a:t>
            </a:r>
            <a:r>
              <a:rPr b="0" i="1" lang="en-US" sz="1000" u="none" cap="none" strike="noStrike">
                <a:solidFill>
                  <a:schemeClr val="dk1"/>
                </a:solidFill>
                <a:latin typeface="Helvetica Neue"/>
                <a:ea typeface="Helvetica Neue"/>
                <a:cs typeface="Helvetica Neue"/>
                <a:sym typeface="Helvetica Neue"/>
              </a:rPr>
              <a:t>Software Engineering: A Practitioner’s Approach, 8/e </a:t>
            </a:r>
            <a:r>
              <a:rPr b="0" i="0" lang="en-US" sz="1000" u="none" cap="none" strike="noStrike">
                <a:solidFill>
                  <a:schemeClr val="dk1"/>
                </a:solidFill>
                <a:latin typeface="Helvetica Neue"/>
                <a:ea typeface="Helvetica Neue"/>
                <a:cs typeface="Helvetica Neue"/>
                <a:sym typeface="Helvetica Neue"/>
              </a:rPr>
              <a:t>(McGraw-Hill, 2014) Slides copyright 2014 by Roger Pressman. </a:t>
            </a:r>
          </a:p>
        </p:txBody>
      </p:sp>
      <p:sp>
        <p:nvSpPr>
          <p:cNvPr id="270" name="Shape 270"/>
          <p:cNvSpPr txBox="1"/>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
        <p:nvSpPr>
          <p:cNvPr id="271" name="Shape 271"/>
          <p:cNvSpPr txBox="1"/>
          <p:nvPr>
            <p:ph type="title"/>
          </p:nvPr>
        </p:nvSpPr>
        <p:spPr>
          <a:xfrm>
            <a:off x="1219200" y="1066800"/>
            <a:ext cx="4051300" cy="660400"/>
          </a:xfrm>
          <a:prstGeom prst="rect">
            <a:avLst/>
          </a:prstGeom>
          <a:noFill/>
          <a:ln>
            <a:noFill/>
          </a:ln>
        </p:spPr>
        <p:txBody>
          <a:bodyPr anchorCtr="0" anchor="t" bIns="25400" lIns="63500" rIns="63500" tIns="25400">
            <a:noAutofit/>
          </a:bodyPr>
          <a:lstStyle/>
          <a:p>
            <a:pPr indent="0" lvl="0" marL="0" marR="0" rtl="0" algn="l">
              <a:lnSpc>
                <a:spcPct val="100000"/>
              </a:lnSpc>
              <a:spcBef>
                <a:spcPts val="0"/>
              </a:spcBef>
              <a:spcAft>
                <a:spcPts val="0"/>
              </a:spcAft>
              <a:buClr>
                <a:schemeClr val="dk2"/>
              </a:buClr>
              <a:buSzPct val="25000"/>
              <a:buFont typeface="Helvetica Neue"/>
              <a:buNone/>
            </a:pPr>
            <a:r>
              <a:rPr b="0" i="0" lang="en-US" sz="4000" u="none" cap="none" strike="noStrike">
                <a:solidFill>
                  <a:schemeClr val="dk2"/>
                </a:solidFill>
                <a:latin typeface="Helvetica Neue"/>
                <a:ea typeface="Helvetica Neue"/>
                <a:cs typeface="Helvetica Neue"/>
                <a:sym typeface="Helvetica Neue"/>
              </a:rPr>
              <a:t>Design Principles</a:t>
            </a:r>
          </a:p>
        </p:txBody>
      </p:sp>
      <p:sp>
        <p:nvSpPr>
          <p:cNvPr id="272" name="Shape 272"/>
          <p:cNvSpPr txBox="1"/>
          <p:nvPr>
            <p:ph idx="1" type="body"/>
          </p:nvPr>
        </p:nvSpPr>
        <p:spPr>
          <a:xfrm>
            <a:off x="1828800" y="1981200"/>
            <a:ext cx="7162799" cy="4114800"/>
          </a:xfrm>
          <a:prstGeom prst="rect">
            <a:avLst/>
          </a:prstGeom>
          <a:noFill/>
          <a:ln>
            <a:noFill/>
          </a:ln>
        </p:spPr>
        <p:txBody>
          <a:bodyPr anchorCtr="0" anchor="t" bIns="44450" lIns="90475" rIns="90475" tIns="44450">
            <a:noAutofit/>
          </a:bodyPr>
          <a:lstStyle/>
          <a:p>
            <a:pPr indent="-342900" lvl="0" marL="342900" marR="0" rtl="0" algn="l">
              <a:lnSpc>
                <a:spcPct val="90000"/>
              </a:lnSpc>
              <a:spcBef>
                <a:spcPts val="0"/>
              </a:spcBef>
              <a:spcAft>
                <a:spcPts val="0"/>
              </a:spcAft>
              <a:buClr>
                <a:schemeClr val="folHlink"/>
              </a:buClr>
              <a:buSzPct val="75000"/>
              <a:buFont typeface="Noto Symbol"/>
              <a:buChar char="■"/>
            </a:pPr>
            <a:r>
              <a:rPr b="0" i="0" lang="en-US" sz="1600" u="none" cap="none" strike="noStrike">
                <a:solidFill>
                  <a:schemeClr val="dk1"/>
                </a:solidFill>
                <a:latin typeface="Helvetica Neue"/>
                <a:ea typeface="Helvetica Neue"/>
                <a:cs typeface="Helvetica Neue"/>
                <a:sym typeface="Helvetica Neue"/>
              </a:rPr>
              <a:t>The design process should not suffer from ‘tunnel vision.’   </a:t>
            </a:r>
          </a:p>
          <a:p>
            <a:pPr indent="-342900" lvl="0" marL="342900" marR="0" rtl="0" algn="l">
              <a:lnSpc>
                <a:spcPct val="90000"/>
              </a:lnSpc>
              <a:spcBef>
                <a:spcPts val="320"/>
              </a:spcBef>
              <a:spcAft>
                <a:spcPts val="0"/>
              </a:spcAft>
              <a:buClr>
                <a:schemeClr val="folHlink"/>
              </a:buClr>
              <a:buSzPct val="75000"/>
              <a:buFont typeface="Noto Symbol"/>
              <a:buChar char="■"/>
            </a:pPr>
            <a:r>
              <a:rPr b="0" i="0" lang="en-US" sz="1600" u="none" cap="none" strike="noStrike">
                <a:solidFill>
                  <a:schemeClr val="dk1"/>
                </a:solidFill>
                <a:latin typeface="Helvetica Neue"/>
                <a:ea typeface="Helvetica Neue"/>
                <a:cs typeface="Helvetica Neue"/>
                <a:sym typeface="Helvetica Neue"/>
              </a:rPr>
              <a:t>The design should be traceable to the analysis model. </a:t>
            </a:r>
          </a:p>
          <a:p>
            <a:pPr indent="-342900" lvl="0" marL="342900" marR="0" rtl="0" algn="l">
              <a:lnSpc>
                <a:spcPct val="90000"/>
              </a:lnSpc>
              <a:spcBef>
                <a:spcPts val="320"/>
              </a:spcBef>
              <a:spcAft>
                <a:spcPts val="0"/>
              </a:spcAft>
              <a:buClr>
                <a:schemeClr val="folHlink"/>
              </a:buClr>
              <a:buSzPct val="75000"/>
              <a:buFont typeface="Noto Symbol"/>
              <a:buChar char="■"/>
            </a:pPr>
            <a:r>
              <a:rPr b="0" i="0" lang="en-US" sz="1600" u="none" cap="none" strike="noStrike">
                <a:solidFill>
                  <a:schemeClr val="dk1"/>
                </a:solidFill>
                <a:latin typeface="Helvetica Neue"/>
                <a:ea typeface="Helvetica Neue"/>
                <a:cs typeface="Helvetica Neue"/>
                <a:sym typeface="Helvetica Neue"/>
              </a:rPr>
              <a:t>The design should not reinvent the wheel. </a:t>
            </a:r>
          </a:p>
          <a:p>
            <a:pPr indent="-342900" lvl="0" marL="342900" marR="0" rtl="0" algn="l">
              <a:lnSpc>
                <a:spcPct val="90000"/>
              </a:lnSpc>
              <a:spcBef>
                <a:spcPts val="320"/>
              </a:spcBef>
              <a:spcAft>
                <a:spcPts val="0"/>
              </a:spcAft>
              <a:buClr>
                <a:schemeClr val="folHlink"/>
              </a:buClr>
              <a:buSzPct val="75000"/>
              <a:buFont typeface="Noto Symbol"/>
              <a:buChar char="■"/>
            </a:pPr>
            <a:r>
              <a:rPr b="0" i="0" lang="en-US" sz="1600" u="none" cap="none" strike="noStrike">
                <a:solidFill>
                  <a:schemeClr val="dk1"/>
                </a:solidFill>
                <a:latin typeface="Helvetica Neue"/>
                <a:ea typeface="Helvetica Neue"/>
                <a:cs typeface="Helvetica Neue"/>
                <a:sym typeface="Helvetica Neue"/>
              </a:rPr>
              <a:t>The design should “minimize the intellectual distance” [DAV95] between the software and the problem as it exists in the real world. </a:t>
            </a:r>
          </a:p>
          <a:p>
            <a:pPr indent="-342900" lvl="0" marL="342900" marR="0" rtl="0" algn="l">
              <a:lnSpc>
                <a:spcPct val="90000"/>
              </a:lnSpc>
              <a:spcBef>
                <a:spcPts val="320"/>
              </a:spcBef>
              <a:spcAft>
                <a:spcPts val="0"/>
              </a:spcAft>
              <a:buClr>
                <a:schemeClr val="folHlink"/>
              </a:buClr>
              <a:buSzPct val="75000"/>
              <a:buFont typeface="Noto Symbol"/>
              <a:buChar char="■"/>
            </a:pPr>
            <a:r>
              <a:rPr b="0" i="0" lang="en-US" sz="1600" u="none" cap="none" strike="noStrike">
                <a:solidFill>
                  <a:schemeClr val="dk1"/>
                </a:solidFill>
                <a:latin typeface="Helvetica Neue"/>
                <a:ea typeface="Helvetica Neue"/>
                <a:cs typeface="Helvetica Neue"/>
                <a:sym typeface="Helvetica Neue"/>
              </a:rPr>
              <a:t>The design should exhibit uniformity and integration. </a:t>
            </a:r>
          </a:p>
          <a:p>
            <a:pPr indent="-342900" lvl="0" marL="342900" marR="0" rtl="0" algn="l">
              <a:lnSpc>
                <a:spcPct val="90000"/>
              </a:lnSpc>
              <a:spcBef>
                <a:spcPts val="320"/>
              </a:spcBef>
              <a:spcAft>
                <a:spcPts val="0"/>
              </a:spcAft>
              <a:buClr>
                <a:schemeClr val="folHlink"/>
              </a:buClr>
              <a:buSzPct val="75000"/>
              <a:buFont typeface="Noto Symbol"/>
              <a:buChar char="■"/>
            </a:pPr>
            <a:r>
              <a:rPr b="0" i="0" lang="en-US" sz="1600" u="none" cap="none" strike="noStrike">
                <a:solidFill>
                  <a:schemeClr val="dk1"/>
                </a:solidFill>
                <a:latin typeface="Helvetica Neue"/>
                <a:ea typeface="Helvetica Neue"/>
                <a:cs typeface="Helvetica Neue"/>
                <a:sym typeface="Helvetica Neue"/>
              </a:rPr>
              <a:t>The design should be structured to accommodate change. </a:t>
            </a:r>
          </a:p>
          <a:p>
            <a:pPr indent="-342900" lvl="0" marL="342900" marR="0" rtl="0" algn="l">
              <a:lnSpc>
                <a:spcPct val="90000"/>
              </a:lnSpc>
              <a:spcBef>
                <a:spcPts val="320"/>
              </a:spcBef>
              <a:spcAft>
                <a:spcPts val="0"/>
              </a:spcAft>
              <a:buClr>
                <a:schemeClr val="folHlink"/>
              </a:buClr>
              <a:buSzPct val="75000"/>
              <a:buFont typeface="Noto Symbol"/>
              <a:buChar char="■"/>
            </a:pPr>
            <a:r>
              <a:rPr b="0" i="0" lang="en-US" sz="1600" u="none" cap="none" strike="noStrike">
                <a:solidFill>
                  <a:schemeClr val="dk1"/>
                </a:solidFill>
                <a:latin typeface="Helvetica Neue"/>
                <a:ea typeface="Helvetica Neue"/>
                <a:cs typeface="Helvetica Neue"/>
                <a:sym typeface="Helvetica Neue"/>
              </a:rPr>
              <a:t>The design should be structured to degrade gently, even when aberrant data, events, or operating conditions are encountered. </a:t>
            </a:r>
          </a:p>
          <a:p>
            <a:pPr indent="-342900" lvl="0" marL="342900" marR="0" rtl="0" algn="l">
              <a:lnSpc>
                <a:spcPct val="90000"/>
              </a:lnSpc>
              <a:spcBef>
                <a:spcPts val="320"/>
              </a:spcBef>
              <a:spcAft>
                <a:spcPts val="0"/>
              </a:spcAft>
              <a:buClr>
                <a:schemeClr val="folHlink"/>
              </a:buClr>
              <a:buSzPct val="75000"/>
              <a:buFont typeface="Noto Symbol"/>
              <a:buChar char="■"/>
            </a:pPr>
            <a:r>
              <a:rPr b="0" i="0" lang="en-US" sz="1600" u="none" cap="none" strike="noStrike">
                <a:solidFill>
                  <a:schemeClr val="dk1"/>
                </a:solidFill>
                <a:latin typeface="Helvetica Neue"/>
                <a:ea typeface="Helvetica Neue"/>
                <a:cs typeface="Helvetica Neue"/>
                <a:sym typeface="Helvetica Neue"/>
              </a:rPr>
              <a:t>Design is not coding, coding is not design. </a:t>
            </a:r>
          </a:p>
          <a:p>
            <a:pPr indent="-342900" lvl="0" marL="342900" marR="0" rtl="0" algn="l">
              <a:lnSpc>
                <a:spcPct val="90000"/>
              </a:lnSpc>
              <a:spcBef>
                <a:spcPts val="320"/>
              </a:spcBef>
              <a:spcAft>
                <a:spcPts val="0"/>
              </a:spcAft>
              <a:buClr>
                <a:schemeClr val="folHlink"/>
              </a:buClr>
              <a:buSzPct val="75000"/>
              <a:buFont typeface="Noto Symbol"/>
              <a:buChar char="■"/>
            </a:pPr>
            <a:r>
              <a:rPr b="0" i="0" lang="en-US" sz="1600" u="none" cap="none" strike="noStrike">
                <a:solidFill>
                  <a:schemeClr val="dk1"/>
                </a:solidFill>
                <a:latin typeface="Helvetica Neue"/>
                <a:ea typeface="Helvetica Neue"/>
                <a:cs typeface="Helvetica Neue"/>
                <a:sym typeface="Helvetica Neue"/>
              </a:rPr>
              <a:t>The design should be assessed for quality as it is being created, not after the fact. </a:t>
            </a:r>
          </a:p>
          <a:p>
            <a:pPr indent="-342900" lvl="0" marL="342900" marR="0" rtl="0" algn="l">
              <a:lnSpc>
                <a:spcPct val="90000"/>
              </a:lnSpc>
              <a:spcBef>
                <a:spcPts val="320"/>
              </a:spcBef>
              <a:spcAft>
                <a:spcPts val="0"/>
              </a:spcAft>
              <a:buClr>
                <a:schemeClr val="folHlink"/>
              </a:buClr>
              <a:buSzPct val="75000"/>
              <a:buFont typeface="Noto Symbol"/>
              <a:buChar char="■"/>
            </a:pPr>
            <a:r>
              <a:rPr b="0" i="0" lang="en-US" sz="1600" u="none" cap="none" strike="noStrike">
                <a:solidFill>
                  <a:schemeClr val="dk1"/>
                </a:solidFill>
                <a:latin typeface="Helvetica Neue"/>
                <a:ea typeface="Helvetica Neue"/>
                <a:cs typeface="Helvetica Neue"/>
                <a:sym typeface="Helvetica Neue"/>
              </a:rPr>
              <a:t>The design should be reviewed to minimize conceptual (semantic) errors.</a:t>
            </a:r>
          </a:p>
        </p:txBody>
      </p:sp>
      <p:sp>
        <p:nvSpPr>
          <p:cNvPr id="273" name="Shape 273"/>
          <p:cNvSpPr txBox="1"/>
          <p:nvPr/>
        </p:nvSpPr>
        <p:spPr>
          <a:xfrm>
            <a:off x="6019800" y="5562600"/>
            <a:ext cx="1890712" cy="280987"/>
          </a:xfrm>
          <a:prstGeom prst="rect">
            <a:avLst/>
          </a:prstGeom>
          <a:noFill/>
          <a:ln>
            <a:noFill/>
          </a:ln>
        </p:spPr>
        <p:txBody>
          <a:bodyPr anchorCtr="0" anchor="t" bIns="44450" lIns="90475" rIns="90475" tIns="44450">
            <a:noAutofit/>
          </a:bodyPr>
          <a:lstStyle/>
          <a:p>
            <a:pPr indent="0" lvl="0" marL="0" marR="0" rtl="0" algn="l">
              <a:lnSpc>
                <a:spcPct val="90000"/>
              </a:lnSpc>
              <a:spcBef>
                <a:spcPts val="0"/>
              </a:spcBef>
              <a:spcAft>
                <a:spcPts val="0"/>
              </a:spcAft>
              <a:buClr>
                <a:schemeClr val="dk1"/>
              </a:buClr>
              <a:buSzPct val="25000"/>
              <a:buFont typeface="Helvetica Neue"/>
              <a:buNone/>
            </a:pPr>
            <a:r>
              <a:rPr b="1" i="1" lang="en-US" sz="1400" u="none" cap="none" strike="noStrike">
                <a:solidFill>
                  <a:schemeClr val="dk1"/>
                </a:solidFill>
                <a:latin typeface="Helvetica Neue"/>
                <a:ea typeface="Helvetica Neue"/>
                <a:cs typeface="Helvetica Neue"/>
                <a:sym typeface="Helvetica Neue"/>
              </a:rPr>
              <a:t>From Davis [DAV95]</a:t>
            </a:r>
          </a:p>
        </p:txBody>
      </p:sp>
    </p:spTree>
  </p:cSld>
  <p:clrMapOvr>
    <a:masterClrMapping/>
  </p:clrMapOvr>
  <p:transition spd="slow">
    <p:cut/>
  </p:transition>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77" name="Shape 277"/>
        <p:cNvGrpSpPr/>
        <p:nvPr/>
      </p:nvGrpSpPr>
      <p:grpSpPr>
        <a:xfrm>
          <a:off x="0" y="0"/>
          <a:ext cx="0" cy="0"/>
          <a:chOff x="0" y="0"/>
          <a:chExt cx="0" cy="0"/>
        </a:xfrm>
      </p:grpSpPr>
      <p:sp>
        <p:nvSpPr>
          <p:cNvPr id="278" name="Shape 278"/>
          <p:cNvSpPr txBox="1"/>
          <p:nvPr/>
        </p:nvSpPr>
        <p:spPr>
          <a:xfrm>
            <a:off x="1219200" y="6248400"/>
            <a:ext cx="5486399"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1"/>
              </a:buClr>
              <a:buSzPct val="25000"/>
              <a:buFont typeface="Helvetica Neue"/>
              <a:buNone/>
            </a:pPr>
            <a:r>
              <a:rPr b="0" i="0" lang="en-US" sz="1000" u="none" cap="none" strike="noStrike">
                <a:solidFill>
                  <a:schemeClr val="dk1"/>
                </a:solidFill>
                <a:latin typeface="Helvetica Neue"/>
                <a:ea typeface="Helvetica Neue"/>
                <a:cs typeface="Helvetica Neue"/>
                <a:sym typeface="Helvetica Neue"/>
              </a:rPr>
              <a:t>These slides are designed to accompany </a:t>
            </a:r>
            <a:r>
              <a:rPr b="0" i="1" lang="en-US" sz="1000" u="none" cap="none" strike="noStrike">
                <a:solidFill>
                  <a:schemeClr val="dk1"/>
                </a:solidFill>
                <a:latin typeface="Helvetica Neue"/>
                <a:ea typeface="Helvetica Neue"/>
                <a:cs typeface="Helvetica Neue"/>
                <a:sym typeface="Helvetica Neue"/>
              </a:rPr>
              <a:t>Software Engineering: A Practitioner’s Approach, 8/e </a:t>
            </a:r>
            <a:r>
              <a:rPr b="0" i="0" lang="en-US" sz="1000" u="none" cap="none" strike="noStrike">
                <a:solidFill>
                  <a:schemeClr val="dk1"/>
                </a:solidFill>
                <a:latin typeface="Helvetica Neue"/>
                <a:ea typeface="Helvetica Neue"/>
                <a:cs typeface="Helvetica Neue"/>
                <a:sym typeface="Helvetica Neue"/>
              </a:rPr>
              <a:t>(McGraw-Hill, 2014) Slides copyright 2014 by Roger Pressman. </a:t>
            </a:r>
          </a:p>
        </p:txBody>
      </p:sp>
      <p:sp>
        <p:nvSpPr>
          <p:cNvPr id="279" name="Shape 279"/>
          <p:cNvSpPr txBox="1"/>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
        <p:nvSpPr>
          <p:cNvPr id="280" name="Shape 280"/>
          <p:cNvSpPr txBox="1"/>
          <p:nvPr>
            <p:ph type="title"/>
          </p:nvPr>
        </p:nvSpPr>
        <p:spPr>
          <a:xfrm>
            <a:off x="1219200" y="1143000"/>
            <a:ext cx="5380037" cy="660400"/>
          </a:xfrm>
          <a:prstGeom prst="rect">
            <a:avLst/>
          </a:prstGeom>
          <a:noFill/>
          <a:ln>
            <a:noFill/>
          </a:ln>
        </p:spPr>
        <p:txBody>
          <a:bodyPr anchorCtr="0" anchor="t" bIns="25400" lIns="63500" rIns="63500" tIns="25400">
            <a:noAutofit/>
          </a:bodyPr>
          <a:lstStyle/>
          <a:p>
            <a:pPr indent="0" lvl="0" marL="0" marR="0" rtl="0" algn="l">
              <a:lnSpc>
                <a:spcPct val="100000"/>
              </a:lnSpc>
              <a:spcBef>
                <a:spcPts val="0"/>
              </a:spcBef>
              <a:spcAft>
                <a:spcPts val="0"/>
              </a:spcAft>
              <a:buClr>
                <a:schemeClr val="dk2"/>
              </a:buClr>
              <a:buSzPct val="25000"/>
              <a:buFont typeface="Helvetica Neue"/>
              <a:buNone/>
            </a:pPr>
            <a:r>
              <a:rPr b="0" i="0" lang="en-US" sz="4000" u="none" cap="none" strike="noStrike">
                <a:solidFill>
                  <a:schemeClr val="dk2"/>
                </a:solidFill>
                <a:latin typeface="Helvetica Neue"/>
                <a:ea typeface="Helvetica Neue"/>
                <a:cs typeface="Helvetica Neue"/>
                <a:sym typeface="Helvetica Neue"/>
              </a:rPr>
              <a:t>Fundamental Concepts</a:t>
            </a:r>
          </a:p>
        </p:txBody>
      </p:sp>
      <p:sp>
        <p:nvSpPr>
          <p:cNvPr id="281" name="Shape 281"/>
          <p:cNvSpPr txBox="1"/>
          <p:nvPr>
            <p:ph idx="1" type="body"/>
          </p:nvPr>
        </p:nvSpPr>
        <p:spPr>
          <a:xfrm>
            <a:off x="1828800" y="1981200"/>
            <a:ext cx="6858000" cy="3429000"/>
          </a:xfrm>
          <a:prstGeom prst="rect">
            <a:avLst/>
          </a:prstGeom>
          <a:noFill/>
          <a:ln>
            <a:noFill/>
          </a:ln>
        </p:spPr>
        <p:txBody>
          <a:bodyPr anchorCtr="0" anchor="t" bIns="44450" lIns="90475" rIns="90475" tIns="44450">
            <a:noAutofit/>
          </a:bodyPr>
          <a:lstStyle/>
          <a:p>
            <a:pPr indent="-342900" lvl="0" marL="342900" marR="0" rtl="0" algn="l">
              <a:lnSpc>
                <a:spcPct val="90000"/>
              </a:lnSpc>
              <a:spcBef>
                <a:spcPts val="0"/>
              </a:spcBef>
              <a:spcAft>
                <a:spcPts val="0"/>
              </a:spcAft>
              <a:buClr>
                <a:schemeClr val="folHlink"/>
              </a:buClr>
              <a:buSzPct val="75000"/>
              <a:buFont typeface="Noto Symbol"/>
              <a:buChar char="■"/>
            </a:pPr>
            <a:r>
              <a:rPr b="0" i="0" lang="en-US" sz="1600" u="none" cap="none" strike="noStrike">
                <a:solidFill>
                  <a:schemeClr val="folHlink"/>
                </a:solidFill>
                <a:latin typeface="Helvetica Neue"/>
                <a:ea typeface="Helvetica Neue"/>
                <a:cs typeface="Helvetica Neue"/>
                <a:sym typeface="Helvetica Neue"/>
              </a:rPr>
              <a:t>Abstraction</a:t>
            </a:r>
            <a:r>
              <a:rPr b="0" i="0" lang="en-US" sz="1600" u="none" cap="none" strike="noStrike">
                <a:solidFill>
                  <a:schemeClr val="dk1"/>
                </a:solidFill>
                <a:latin typeface="Helvetica Neue"/>
                <a:ea typeface="Helvetica Neue"/>
                <a:cs typeface="Helvetica Neue"/>
                <a:sym typeface="Helvetica Neue"/>
              </a:rPr>
              <a:t>—data, procedure, control</a:t>
            </a:r>
          </a:p>
          <a:p>
            <a:pPr indent="-342900" lvl="0" marL="342900" marR="0" rtl="0" algn="l">
              <a:lnSpc>
                <a:spcPct val="90000"/>
              </a:lnSpc>
              <a:spcBef>
                <a:spcPts val="320"/>
              </a:spcBef>
              <a:spcAft>
                <a:spcPts val="0"/>
              </a:spcAft>
              <a:buClr>
                <a:schemeClr val="folHlink"/>
              </a:buClr>
              <a:buSzPct val="75000"/>
              <a:buFont typeface="Noto Symbol"/>
              <a:buChar char="■"/>
            </a:pPr>
            <a:r>
              <a:rPr b="0" i="0" lang="en-US" sz="1600" u="none" cap="none" strike="noStrike">
                <a:solidFill>
                  <a:schemeClr val="folHlink"/>
                </a:solidFill>
                <a:latin typeface="Helvetica Neue"/>
                <a:ea typeface="Helvetica Neue"/>
                <a:cs typeface="Helvetica Neue"/>
                <a:sym typeface="Helvetica Neue"/>
              </a:rPr>
              <a:t>Architecture</a:t>
            </a:r>
            <a:r>
              <a:rPr b="0" i="0" lang="en-US" sz="1600" u="none" cap="none" strike="noStrike">
                <a:solidFill>
                  <a:schemeClr val="dk1"/>
                </a:solidFill>
                <a:latin typeface="Helvetica Neue"/>
                <a:ea typeface="Helvetica Neue"/>
                <a:cs typeface="Helvetica Neue"/>
                <a:sym typeface="Helvetica Neue"/>
              </a:rPr>
              <a:t>—the overall structure of the software</a:t>
            </a:r>
          </a:p>
          <a:p>
            <a:pPr indent="-342900" lvl="0" marL="342900" marR="0" rtl="0" algn="l">
              <a:lnSpc>
                <a:spcPct val="90000"/>
              </a:lnSpc>
              <a:spcBef>
                <a:spcPts val="320"/>
              </a:spcBef>
              <a:spcAft>
                <a:spcPts val="0"/>
              </a:spcAft>
              <a:buClr>
                <a:schemeClr val="folHlink"/>
              </a:buClr>
              <a:buSzPct val="75000"/>
              <a:buFont typeface="Noto Symbol"/>
              <a:buChar char="■"/>
            </a:pPr>
            <a:r>
              <a:rPr b="0" i="0" lang="en-US" sz="1600" u="none" cap="none" strike="noStrike">
                <a:solidFill>
                  <a:schemeClr val="folHlink"/>
                </a:solidFill>
                <a:latin typeface="Helvetica Neue"/>
                <a:ea typeface="Helvetica Neue"/>
                <a:cs typeface="Helvetica Neue"/>
                <a:sym typeface="Helvetica Neue"/>
              </a:rPr>
              <a:t>Patterns</a:t>
            </a:r>
            <a:r>
              <a:rPr b="0" i="0" lang="en-US" sz="1600" u="none" cap="none" strike="noStrike">
                <a:solidFill>
                  <a:schemeClr val="dk1"/>
                </a:solidFill>
                <a:latin typeface="Helvetica Neue"/>
                <a:ea typeface="Helvetica Neue"/>
                <a:cs typeface="Helvetica Neue"/>
                <a:sym typeface="Helvetica Neue"/>
              </a:rPr>
              <a:t>—”conveys the essence” of a proven design solution</a:t>
            </a:r>
          </a:p>
          <a:p>
            <a:pPr indent="-342900" lvl="0" marL="342900" marR="0" rtl="0" algn="l">
              <a:lnSpc>
                <a:spcPct val="90000"/>
              </a:lnSpc>
              <a:spcBef>
                <a:spcPts val="320"/>
              </a:spcBef>
              <a:spcAft>
                <a:spcPts val="0"/>
              </a:spcAft>
              <a:buClr>
                <a:schemeClr val="folHlink"/>
              </a:buClr>
              <a:buSzPct val="75000"/>
              <a:buFont typeface="Noto Symbol"/>
              <a:buChar char="■"/>
            </a:pPr>
            <a:r>
              <a:rPr b="0" i="0" lang="en-US" sz="1600" u="none" cap="none" strike="noStrike">
                <a:solidFill>
                  <a:schemeClr val="folHlink"/>
                </a:solidFill>
                <a:latin typeface="Helvetica Neue"/>
                <a:ea typeface="Helvetica Neue"/>
                <a:cs typeface="Helvetica Neue"/>
                <a:sym typeface="Helvetica Neue"/>
              </a:rPr>
              <a:t>Separation of c</a:t>
            </a:r>
            <a:r>
              <a:rPr b="0" i="0" lang="en-US" sz="1600" u="none" cap="none" strike="noStrike">
                <a:solidFill>
                  <a:schemeClr val="folHlink"/>
                </a:solidFill>
                <a:latin typeface="Arial"/>
                <a:ea typeface="Arial"/>
                <a:cs typeface="Arial"/>
                <a:sym typeface="Arial"/>
              </a:rPr>
              <a:t>oncerns</a:t>
            </a:r>
            <a:r>
              <a:rPr b="0" i="0" lang="en-US" sz="1600" u="none" cap="none" strike="noStrike">
                <a:solidFill>
                  <a:schemeClr val="dk1"/>
                </a:solidFill>
                <a:latin typeface="Arial"/>
                <a:ea typeface="Arial"/>
                <a:cs typeface="Arial"/>
                <a:sym typeface="Arial"/>
              </a:rPr>
              <a:t>—any complex problem can be more easily handled if it is subdivided into pieces</a:t>
            </a:r>
          </a:p>
          <a:p>
            <a:pPr indent="-342900" lvl="0" marL="342900" marR="0" rtl="0" algn="l">
              <a:lnSpc>
                <a:spcPct val="90000"/>
              </a:lnSpc>
              <a:spcBef>
                <a:spcPts val="320"/>
              </a:spcBef>
              <a:spcAft>
                <a:spcPts val="0"/>
              </a:spcAft>
              <a:buClr>
                <a:schemeClr val="folHlink"/>
              </a:buClr>
              <a:buSzPct val="75000"/>
              <a:buFont typeface="Noto Symbol"/>
              <a:buChar char="■"/>
            </a:pPr>
            <a:r>
              <a:rPr b="0" i="0" lang="en-US" sz="1600" u="none" cap="none" strike="noStrike">
                <a:solidFill>
                  <a:schemeClr val="folHlink"/>
                </a:solidFill>
                <a:latin typeface="Helvetica Neue"/>
                <a:ea typeface="Helvetica Neue"/>
                <a:cs typeface="Helvetica Neue"/>
                <a:sym typeface="Helvetica Neue"/>
              </a:rPr>
              <a:t>Modularity</a:t>
            </a:r>
            <a:r>
              <a:rPr b="0" i="0" lang="en-US" sz="1600" u="none" cap="none" strike="noStrike">
                <a:solidFill>
                  <a:schemeClr val="dk1"/>
                </a:solidFill>
                <a:latin typeface="Helvetica Neue"/>
                <a:ea typeface="Helvetica Neue"/>
                <a:cs typeface="Helvetica Neue"/>
                <a:sym typeface="Helvetica Neue"/>
              </a:rPr>
              <a:t>—compartmentalization of data and function</a:t>
            </a:r>
          </a:p>
          <a:p>
            <a:pPr indent="-342900" lvl="0" marL="342900" marR="0" rtl="0" algn="l">
              <a:lnSpc>
                <a:spcPct val="90000"/>
              </a:lnSpc>
              <a:spcBef>
                <a:spcPts val="320"/>
              </a:spcBef>
              <a:spcAft>
                <a:spcPts val="0"/>
              </a:spcAft>
              <a:buClr>
                <a:schemeClr val="folHlink"/>
              </a:buClr>
              <a:buSzPct val="75000"/>
              <a:buFont typeface="Noto Symbol"/>
              <a:buChar char="■"/>
            </a:pPr>
            <a:r>
              <a:rPr b="0" i="0" lang="en-US" sz="1600" u="none" cap="none" strike="noStrike">
                <a:solidFill>
                  <a:schemeClr val="folHlink"/>
                </a:solidFill>
                <a:latin typeface="Helvetica Neue"/>
                <a:ea typeface="Helvetica Neue"/>
                <a:cs typeface="Helvetica Neue"/>
                <a:sym typeface="Helvetica Neue"/>
              </a:rPr>
              <a:t>Hiding</a:t>
            </a:r>
            <a:r>
              <a:rPr b="0" i="0" lang="en-US" sz="1600" u="none" cap="none" strike="noStrike">
                <a:solidFill>
                  <a:schemeClr val="dk1"/>
                </a:solidFill>
                <a:latin typeface="Helvetica Neue"/>
                <a:ea typeface="Helvetica Neue"/>
                <a:cs typeface="Helvetica Neue"/>
                <a:sym typeface="Helvetica Neue"/>
              </a:rPr>
              <a:t>—controlled interfaces</a:t>
            </a:r>
          </a:p>
          <a:p>
            <a:pPr indent="-342900" lvl="0" marL="342900" marR="0" rtl="0" algn="l">
              <a:lnSpc>
                <a:spcPct val="90000"/>
              </a:lnSpc>
              <a:spcBef>
                <a:spcPts val="320"/>
              </a:spcBef>
              <a:spcAft>
                <a:spcPts val="0"/>
              </a:spcAft>
              <a:buClr>
                <a:schemeClr val="folHlink"/>
              </a:buClr>
              <a:buSzPct val="75000"/>
              <a:buFont typeface="Noto Symbol"/>
              <a:buChar char="■"/>
            </a:pPr>
            <a:r>
              <a:rPr b="0" i="0" lang="en-US" sz="1600" u="none" cap="none" strike="noStrike">
                <a:solidFill>
                  <a:schemeClr val="folHlink"/>
                </a:solidFill>
                <a:latin typeface="Helvetica Neue"/>
                <a:ea typeface="Helvetica Neue"/>
                <a:cs typeface="Helvetica Neue"/>
                <a:sym typeface="Helvetica Neue"/>
              </a:rPr>
              <a:t>Functional independence</a:t>
            </a:r>
            <a:r>
              <a:rPr b="0" i="0" lang="en-US" sz="1600" u="none" cap="none" strike="noStrike">
                <a:solidFill>
                  <a:schemeClr val="dk1"/>
                </a:solidFill>
                <a:latin typeface="Helvetica Neue"/>
                <a:ea typeface="Helvetica Neue"/>
                <a:cs typeface="Helvetica Neue"/>
                <a:sym typeface="Helvetica Neue"/>
              </a:rPr>
              <a:t>—single-minded function and low coupling</a:t>
            </a:r>
          </a:p>
          <a:p>
            <a:pPr indent="-342900" lvl="0" marL="342900" marR="0" rtl="0" algn="l">
              <a:lnSpc>
                <a:spcPct val="90000"/>
              </a:lnSpc>
              <a:spcBef>
                <a:spcPts val="320"/>
              </a:spcBef>
              <a:spcAft>
                <a:spcPts val="0"/>
              </a:spcAft>
              <a:buClr>
                <a:schemeClr val="folHlink"/>
              </a:buClr>
              <a:buSzPct val="75000"/>
              <a:buFont typeface="Noto Symbol"/>
              <a:buChar char="■"/>
            </a:pPr>
            <a:r>
              <a:rPr b="0" i="0" lang="en-US" sz="1600" u="none" cap="none" strike="noStrike">
                <a:solidFill>
                  <a:schemeClr val="folHlink"/>
                </a:solidFill>
                <a:latin typeface="Helvetica Neue"/>
                <a:ea typeface="Helvetica Neue"/>
                <a:cs typeface="Helvetica Neue"/>
                <a:sym typeface="Helvetica Neue"/>
              </a:rPr>
              <a:t>Refinement</a:t>
            </a:r>
            <a:r>
              <a:rPr b="0" i="0" lang="en-US" sz="1600" u="none" cap="none" strike="noStrike">
                <a:solidFill>
                  <a:schemeClr val="dk1"/>
                </a:solidFill>
                <a:latin typeface="Helvetica Neue"/>
                <a:ea typeface="Helvetica Neue"/>
                <a:cs typeface="Helvetica Neue"/>
                <a:sym typeface="Helvetica Neue"/>
              </a:rPr>
              <a:t>—elaboration of detail for all abstractions</a:t>
            </a:r>
          </a:p>
          <a:p>
            <a:pPr indent="-342900" lvl="0" marL="342900" marR="0" rtl="0" algn="l">
              <a:lnSpc>
                <a:spcPct val="90000"/>
              </a:lnSpc>
              <a:spcBef>
                <a:spcPts val="320"/>
              </a:spcBef>
              <a:spcAft>
                <a:spcPts val="0"/>
              </a:spcAft>
              <a:buClr>
                <a:schemeClr val="folHlink"/>
              </a:buClr>
              <a:buSzPct val="75000"/>
              <a:buFont typeface="Noto Symbol"/>
              <a:buChar char="■"/>
            </a:pPr>
            <a:r>
              <a:rPr b="0" i="0" lang="en-US" sz="1600" u="none" cap="none" strike="noStrike">
                <a:solidFill>
                  <a:schemeClr val="folHlink"/>
                </a:solidFill>
                <a:latin typeface="Helvetica Neue"/>
                <a:ea typeface="Helvetica Neue"/>
                <a:cs typeface="Helvetica Neue"/>
                <a:sym typeface="Helvetica Neue"/>
              </a:rPr>
              <a:t>Aspects</a:t>
            </a:r>
            <a:r>
              <a:rPr b="0" i="0" lang="en-US" sz="1600" u="none" cap="none" strike="noStrike">
                <a:solidFill>
                  <a:schemeClr val="dk1"/>
                </a:solidFill>
                <a:latin typeface="Helvetica Neue"/>
                <a:ea typeface="Helvetica Neue"/>
                <a:cs typeface="Helvetica Neue"/>
                <a:sym typeface="Helvetica Neue"/>
              </a:rPr>
              <a:t>—a mechanism for understanding how global requirements affect design</a:t>
            </a:r>
          </a:p>
          <a:p>
            <a:pPr indent="-342900" lvl="0" marL="342900" marR="0" rtl="0" algn="l">
              <a:lnSpc>
                <a:spcPct val="90000"/>
              </a:lnSpc>
              <a:spcBef>
                <a:spcPts val="320"/>
              </a:spcBef>
              <a:spcAft>
                <a:spcPts val="0"/>
              </a:spcAft>
              <a:buClr>
                <a:schemeClr val="folHlink"/>
              </a:buClr>
              <a:buSzPct val="75000"/>
              <a:buFont typeface="Noto Symbol"/>
              <a:buChar char="■"/>
            </a:pPr>
            <a:r>
              <a:rPr b="0" i="0" lang="en-US" sz="1600" u="none" cap="none" strike="noStrike">
                <a:solidFill>
                  <a:schemeClr val="folHlink"/>
                </a:solidFill>
                <a:latin typeface="Helvetica Neue"/>
                <a:ea typeface="Helvetica Neue"/>
                <a:cs typeface="Helvetica Neue"/>
                <a:sym typeface="Helvetica Neue"/>
              </a:rPr>
              <a:t>Refactoring</a:t>
            </a:r>
            <a:r>
              <a:rPr b="0" i="0" lang="en-US" sz="1600" u="none" cap="none" strike="noStrike">
                <a:solidFill>
                  <a:schemeClr val="dk1"/>
                </a:solidFill>
                <a:latin typeface="Helvetica Neue"/>
                <a:ea typeface="Helvetica Neue"/>
                <a:cs typeface="Helvetica Neue"/>
                <a:sym typeface="Helvetica Neue"/>
              </a:rPr>
              <a:t>—a reorganization technique that simplifies the design</a:t>
            </a:r>
          </a:p>
          <a:p>
            <a:pPr indent="-342900" lvl="0" marL="342900" marR="0" rtl="0" algn="l">
              <a:lnSpc>
                <a:spcPct val="90000"/>
              </a:lnSpc>
              <a:spcBef>
                <a:spcPts val="320"/>
              </a:spcBef>
              <a:spcAft>
                <a:spcPts val="0"/>
              </a:spcAft>
              <a:buClr>
                <a:schemeClr val="folHlink"/>
              </a:buClr>
              <a:buSzPct val="75000"/>
              <a:buFont typeface="Noto Symbol"/>
              <a:buChar char="■"/>
            </a:pPr>
            <a:r>
              <a:rPr b="0" i="0" lang="en-US" sz="1600" u="none" cap="none" strike="noStrike">
                <a:solidFill>
                  <a:schemeClr val="folHlink"/>
                </a:solidFill>
                <a:latin typeface="Helvetica Neue"/>
                <a:ea typeface="Helvetica Neue"/>
                <a:cs typeface="Helvetica Neue"/>
                <a:sym typeface="Helvetica Neue"/>
              </a:rPr>
              <a:t>OO design concepts</a:t>
            </a:r>
            <a:r>
              <a:rPr b="0" i="0" lang="en-US" sz="1600" u="none" cap="none" strike="noStrike">
                <a:solidFill>
                  <a:schemeClr val="dk1"/>
                </a:solidFill>
                <a:latin typeface="Helvetica Neue"/>
                <a:ea typeface="Helvetica Neue"/>
                <a:cs typeface="Helvetica Neue"/>
                <a:sym typeface="Helvetica Neue"/>
              </a:rPr>
              <a:t>—Appendix II</a:t>
            </a:r>
          </a:p>
          <a:p>
            <a:pPr indent="-342900" lvl="0" marL="342900" marR="0" rtl="0" algn="l">
              <a:lnSpc>
                <a:spcPct val="90000"/>
              </a:lnSpc>
              <a:spcBef>
                <a:spcPts val="320"/>
              </a:spcBef>
              <a:spcAft>
                <a:spcPts val="0"/>
              </a:spcAft>
              <a:buClr>
                <a:schemeClr val="folHlink"/>
              </a:buClr>
              <a:buSzPct val="75000"/>
              <a:buFont typeface="Noto Symbol"/>
              <a:buChar char="■"/>
            </a:pPr>
            <a:r>
              <a:rPr b="0" i="0" lang="en-US" sz="1600" u="none" cap="none" strike="noStrike">
                <a:solidFill>
                  <a:schemeClr val="folHlink"/>
                </a:solidFill>
                <a:latin typeface="Arial"/>
                <a:ea typeface="Arial"/>
                <a:cs typeface="Arial"/>
                <a:sym typeface="Arial"/>
              </a:rPr>
              <a:t>Design Classes</a:t>
            </a:r>
            <a:r>
              <a:rPr b="0" i="0" lang="en-US" sz="1600" u="none" cap="none" strike="noStrike">
                <a:solidFill>
                  <a:schemeClr val="dk1"/>
                </a:solidFill>
                <a:latin typeface="Arial"/>
                <a:ea typeface="Arial"/>
                <a:cs typeface="Arial"/>
                <a:sym typeface="Arial"/>
              </a:rPr>
              <a:t>—provide design detail that will enable analysis classes to be implemented</a:t>
            </a:r>
          </a:p>
        </p:txBody>
      </p:sp>
    </p:spTree>
  </p:cSld>
  <p:clrMapOvr>
    <a:masterClrMapping/>
  </p:clrMapOvr>
  <p:transition spd="slow">
    <p:cut/>
  </p:transition>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85" name="Shape 285"/>
        <p:cNvGrpSpPr/>
        <p:nvPr/>
      </p:nvGrpSpPr>
      <p:grpSpPr>
        <a:xfrm>
          <a:off x="0" y="0"/>
          <a:ext cx="0" cy="0"/>
          <a:chOff x="0" y="0"/>
          <a:chExt cx="0" cy="0"/>
        </a:xfrm>
      </p:grpSpPr>
      <p:sp>
        <p:nvSpPr>
          <p:cNvPr id="286" name="Shape 286"/>
          <p:cNvSpPr txBox="1"/>
          <p:nvPr/>
        </p:nvSpPr>
        <p:spPr>
          <a:xfrm>
            <a:off x="1219200" y="6248400"/>
            <a:ext cx="5486399"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1"/>
              </a:buClr>
              <a:buSzPct val="25000"/>
              <a:buFont typeface="Helvetica Neue"/>
              <a:buNone/>
            </a:pPr>
            <a:r>
              <a:rPr b="0" i="0" lang="en-US" sz="1000" u="none" cap="none" strike="noStrike">
                <a:solidFill>
                  <a:schemeClr val="dk1"/>
                </a:solidFill>
                <a:latin typeface="Helvetica Neue"/>
                <a:ea typeface="Helvetica Neue"/>
                <a:cs typeface="Helvetica Neue"/>
                <a:sym typeface="Helvetica Neue"/>
              </a:rPr>
              <a:t>These slides are designed to accompany </a:t>
            </a:r>
            <a:r>
              <a:rPr b="0" i="1" lang="en-US" sz="1000" u="none" cap="none" strike="noStrike">
                <a:solidFill>
                  <a:schemeClr val="dk1"/>
                </a:solidFill>
                <a:latin typeface="Helvetica Neue"/>
                <a:ea typeface="Helvetica Neue"/>
                <a:cs typeface="Helvetica Neue"/>
                <a:sym typeface="Helvetica Neue"/>
              </a:rPr>
              <a:t>Software Engineering: A Practitioner’s Approach, 8/e </a:t>
            </a:r>
            <a:r>
              <a:rPr b="0" i="0" lang="en-US" sz="1000" u="none" cap="none" strike="noStrike">
                <a:solidFill>
                  <a:schemeClr val="dk1"/>
                </a:solidFill>
                <a:latin typeface="Helvetica Neue"/>
                <a:ea typeface="Helvetica Neue"/>
                <a:cs typeface="Helvetica Neue"/>
                <a:sym typeface="Helvetica Neue"/>
              </a:rPr>
              <a:t>(McGraw-Hill, 2014) Slides copyright 2014 by Roger Pressman. </a:t>
            </a:r>
          </a:p>
        </p:txBody>
      </p:sp>
      <p:sp>
        <p:nvSpPr>
          <p:cNvPr id="287" name="Shape 287"/>
          <p:cNvSpPr txBox="1"/>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
        <p:nvSpPr>
          <p:cNvPr id="288" name="Shape 288"/>
          <p:cNvSpPr txBox="1"/>
          <p:nvPr>
            <p:ph type="title"/>
          </p:nvPr>
        </p:nvSpPr>
        <p:spPr>
          <a:xfrm>
            <a:off x="1219200" y="1066800"/>
            <a:ext cx="3883025" cy="660400"/>
          </a:xfrm>
          <a:prstGeom prst="rect">
            <a:avLst/>
          </a:prstGeom>
          <a:noFill/>
          <a:ln>
            <a:noFill/>
          </a:ln>
        </p:spPr>
        <p:txBody>
          <a:bodyPr anchorCtr="0" anchor="t" bIns="25400" lIns="63500" rIns="63500" tIns="25400">
            <a:noAutofit/>
          </a:bodyPr>
          <a:lstStyle/>
          <a:p>
            <a:pPr indent="0" lvl="0" marL="0" marR="0" rtl="0" algn="l">
              <a:lnSpc>
                <a:spcPct val="100000"/>
              </a:lnSpc>
              <a:spcBef>
                <a:spcPts val="0"/>
              </a:spcBef>
              <a:spcAft>
                <a:spcPts val="0"/>
              </a:spcAft>
              <a:buClr>
                <a:schemeClr val="dk2"/>
              </a:buClr>
              <a:buSzPct val="25000"/>
              <a:buFont typeface="Helvetica Neue"/>
              <a:buNone/>
            </a:pPr>
            <a:r>
              <a:rPr b="0" i="0" lang="en-US" sz="4000" u="none" cap="none" strike="noStrike">
                <a:solidFill>
                  <a:schemeClr val="dk2"/>
                </a:solidFill>
                <a:latin typeface="Helvetica Neue"/>
                <a:ea typeface="Helvetica Neue"/>
                <a:cs typeface="Helvetica Neue"/>
                <a:sym typeface="Helvetica Neue"/>
              </a:rPr>
              <a:t>Data Abstraction</a:t>
            </a:r>
          </a:p>
        </p:txBody>
      </p:sp>
      <p:sp>
        <p:nvSpPr>
          <p:cNvPr id="289" name="Shape 289"/>
          <p:cNvSpPr/>
          <p:nvPr/>
        </p:nvSpPr>
        <p:spPr>
          <a:xfrm>
            <a:off x="4800600" y="1931986"/>
            <a:ext cx="3263900" cy="3527424"/>
          </a:xfrm>
          <a:prstGeom prst="roundRect">
            <a:avLst>
              <a:gd fmla="val 1262" name="adj"/>
            </a:avLst>
          </a:prstGeom>
          <a:solidFill>
            <a:srgbClr val="DADADA"/>
          </a:solidFill>
          <a:ln cap="flat" cmpd="sng" w="25400">
            <a:solidFill>
              <a:schemeClr val="dk1"/>
            </a:solidFill>
            <a:prstDash val="solid"/>
            <a:miter/>
            <a:headEnd len="med" w="med" type="none"/>
            <a:tailEnd len="med" w="med" type="none"/>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cxnSp>
        <p:nvCxnSpPr>
          <p:cNvPr id="290" name="Shape 290"/>
          <p:cNvCxnSpPr/>
          <p:nvPr/>
        </p:nvCxnSpPr>
        <p:spPr>
          <a:xfrm>
            <a:off x="4800600" y="2387600"/>
            <a:ext cx="3251199" cy="0"/>
          </a:xfrm>
          <a:prstGeom prst="straightConnector1">
            <a:avLst/>
          </a:prstGeom>
          <a:noFill/>
          <a:ln cap="flat" cmpd="sng" w="25400">
            <a:solidFill>
              <a:schemeClr val="dk1"/>
            </a:solidFill>
            <a:prstDash val="solid"/>
            <a:miter/>
            <a:headEnd len="med" w="med" type="none"/>
            <a:tailEnd len="med" w="med" type="none"/>
          </a:ln>
        </p:spPr>
      </p:cxnSp>
      <p:sp>
        <p:nvSpPr>
          <p:cNvPr id="291" name="Shape 291"/>
          <p:cNvSpPr txBox="1"/>
          <p:nvPr/>
        </p:nvSpPr>
        <p:spPr>
          <a:xfrm>
            <a:off x="4953000" y="1905000"/>
            <a:ext cx="790575" cy="454024"/>
          </a:xfrm>
          <a:prstGeom prst="rect">
            <a:avLst/>
          </a:prstGeom>
          <a:noFill/>
          <a:ln>
            <a:noFill/>
          </a:ln>
        </p:spPr>
        <p:txBody>
          <a:bodyPr anchorCtr="0" anchor="t" bIns="44450" lIns="90475" rIns="90475" tIns="44450">
            <a:noAutofit/>
          </a:bodyPr>
          <a:lstStyle/>
          <a:p>
            <a:pPr indent="0" lvl="0" marL="0" marR="0" rtl="0" algn="l">
              <a:lnSpc>
                <a:spcPct val="100000"/>
              </a:lnSpc>
              <a:spcBef>
                <a:spcPts val="0"/>
              </a:spcBef>
              <a:spcAft>
                <a:spcPts val="0"/>
              </a:spcAft>
              <a:buClr>
                <a:schemeClr val="folHlink"/>
              </a:buClr>
              <a:buSzPct val="25000"/>
              <a:buFont typeface="Helvetica Neue"/>
              <a:buNone/>
            </a:pPr>
            <a:r>
              <a:rPr b="0" i="0" lang="en-US" sz="2400" u="none" cap="none" strike="noStrike">
                <a:solidFill>
                  <a:schemeClr val="folHlink"/>
                </a:solidFill>
                <a:latin typeface="Helvetica Neue"/>
                <a:ea typeface="Helvetica Neue"/>
                <a:cs typeface="Helvetica Neue"/>
                <a:sym typeface="Helvetica Neue"/>
              </a:rPr>
              <a:t>door</a:t>
            </a:r>
          </a:p>
        </p:txBody>
      </p:sp>
      <p:cxnSp>
        <p:nvCxnSpPr>
          <p:cNvPr id="292" name="Shape 292"/>
          <p:cNvCxnSpPr/>
          <p:nvPr/>
        </p:nvCxnSpPr>
        <p:spPr>
          <a:xfrm flipH="1">
            <a:off x="4267200" y="4186237"/>
            <a:ext cx="825499" cy="1471612"/>
          </a:xfrm>
          <a:prstGeom prst="straightConnector1">
            <a:avLst/>
          </a:prstGeom>
          <a:noFill/>
          <a:ln cap="flat" cmpd="sng" w="12700">
            <a:solidFill>
              <a:schemeClr val="dk1"/>
            </a:solidFill>
            <a:prstDash val="solid"/>
            <a:miter/>
            <a:headEnd len="med" w="med" type="none"/>
            <a:tailEnd len="med" w="med" type="none"/>
          </a:ln>
        </p:spPr>
      </p:cxnSp>
      <p:sp>
        <p:nvSpPr>
          <p:cNvPr id="293" name="Shape 293"/>
          <p:cNvSpPr txBox="1"/>
          <p:nvPr/>
        </p:nvSpPr>
        <p:spPr>
          <a:xfrm>
            <a:off x="4119562" y="5640387"/>
            <a:ext cx="3446461" cy="363536"/>
          </a:xfrm>
          <a:prstGeom prst="rect">
            <a:avLst/>
          </a:prstGeom>
          <a:noFill/>
          <a:ln>
            <a:noFill/>
          </a:ln>
        </p:spPr>
        <p:txBody>
          <a:bodyPr anchorCtr="0" anchor="t" bIns="44450" lIns="90475" rIns="90475" tIns="44450">
            <a:noAutofit/>
          </a:bodyPr>
          <a:lstStyle/>
          <a:p>
            <a:pPr indent="0" lvl="0" marL="0" marR="0" rtl="0" algn="l">
              <a:lnSpc>
                <a:spcPct val="100000"/>
              </a:lnSpc>
              <a:spcBef>
                <a:spcPts val="0"/>
              </a:spcBef>
              <a:spcAft>
                <a:spcPts val="0"/>
              </a:spcAft>
              <a:buClr>
                <a:schemeClr val="dk1"/>
              </a:buClr>
              <a:buSzPct val="25000"/>
              <a:buFont typeface="Helvetica Neue"/>
              <a:buNone/>
            </a:pPr>
            <a:r>
              <a:rPr b="0" i="0" lang="en-US" sz="1800" u="none" cap="none" strike="noStrike">
                <a:solidFill>
                  <a:schemeClr val="dk1"/>
                </a:solidFill>
                <a:latin typeface="Helvetica Neue"/>
                <a:ea typeface="Helvetica Neue"/>
                <a:cs typeface="Helvetica Neue"/>
                <a:sym typeface="Helvetica Neue"/>
              </a:rPr>
              <a:t>implemented as a data structure</a:t>
            </a:r>
          </a:p>
        </p:txBody>
      </p:sp>
      <p:sp>
        <p:nvSpPr>
          <p:cNvPr id="294" name="Shape 294"/>
          <p:cNvSpPr txBox="1"/>
          <p:nvPr/>
        </p:nvSpPr>
        <p:spPr>
          <a:xfrm>
            <a:off x="5399087" y="2617786"/>
            <a:ext cx="1527175" cy="611187"/>
          </a:xfrm>
          <a:prstGeom prst="rect">
            <a:avLst/>
          </a:prstGeom>
          <a:noFill/>
          <a:ln>
            <a:noFill/>
          </a:ln>
        </p:spPr>
        <p:txBody>
          <a:bodyPr anchorCtr="0" anchor="t" bIns="44450" lIns="90475" rIns="90475" tIns="44450">
            <a:noAutofit/>
          </a:bodyPr>
          <a:lstStyle/>
          <a:p>
            <a:pPr indent="0" lvl="0" marL="0" marR="0" rtl="0" algn="l">
              <a:lnSpc>
                <a:spcPct val="100000"/>
              </a:lnSpc>
              <a:spcBef>
                <a:spcPts val="0"/>
              </a:spcBef>
              <a:spcAft>
                <a:spcPts val="0"/>
              </a:spcAft>
              <a:buClr>
                <a:schemeClr val="folHlink"/>
              </a:buClr>
              <a:buSzPct val="25000"/>
              <a:buFont typeface="Helvetica Neue"/>
              <a:buNone/>
            </a:pPr>
            <a:r>
              <a:rPr b="0" i="0" lang="en-US" sz="1800" u="none" cap="none" strike="noStrike">
                <a:solidFill>
                  <a:schemeClr val="folHlink"/>
                </a:solidFill>
                <a:latin typeface="Helvetica Neue"/>
                <a:ea typeface="Helvetica Neue"/>
                <a:cs typeface="Helvetica Neue"/>
                <a:sym typeface="Helvetica Neue"/>
              </a:rPr>
              <a:t>manufacturer</a:t>
            </a:r>
          </a:p>
          <a:p>
            <a:pPr indent="0" lvl="0" marL="0" marR="0" rtl="0" algn="l">
              <a:lnSpc>
                <a:spcPct val="100000"/>
              </a:lnSpc>
              <a:spcBef>
                <a:spcPts val="0"/>
              </a:spcBef>
              <a:spcAft>
                <a:spcPts val="0"/>
              </a:spcAft>
              <a:buNone/>
            </a:pPr>
            <a:r>
              <a:t/>
            </a:r>
            <a:endParaRPr b="0" i="0" sz="1800" u="none" cap="none" strike="noStrike">
              <a:solidFill>
                <a:schemeClr val="folHlink"/>
              </a:solidFill>
              <a:latin typeface="Helvetica Neue"/>
              <a:ea typeface="Helvetica Neue"/>
              <a:cs typeface="Helvetica Neue"/>
              <a:sym typeface="Helvetica Neue"/>
            </a:endParaRPr>
          </a:p>
        </p:txBody>
      </p:sp>
      <p:sp>
        <p:nvSpPr>
          <p:cNvPr id="295" name="Shape 295"/>
          <p:cNvSpPr txBox="1"/>
          <p:nvPr/>
        </p:nvSpPr>
        <p:spPr>
          <a:xfrm>
            <a:off x="5399087" y="2860675"/>
            <a:ext cx="1641475" cy="363536"/>
          </a:xfrm>
          <a:prstGeom prst="rect">
            <a:avLst/>
          </a:prstGeom>
          <a:noFill/>
          <a:ln>
            <a:noFill/>
          </a:ln>
        </p:spPr>
        <p:txBody>
          <a:bodyPr anchorCtr="0" anchor="t" bIns="44450" lIns="90475" rIns="90475" tIns="44450">
            <a:noAutofit/>
          </a:bodyPr>
          <a:lstStyle/>
          <a:p>
            <a:pPr indent="0" lvl="0" marL="0" marR="0" rtl="0" algn="l">
              <a:lnSpc>
                <a:spcPct val="100000"/>
              </a:lnSpc>
              <a:spcBef>
                <a:spcPts val="0"/>
              </a:spcBef>
              <a:spcAft>
                <a:spcPts val="0"/>
              </a:spcAft>
              <a:buClr>
                <a:schemeClr val="folHlink"/>
              </a:buClr>
              <a:buSzPct val="25000"/>
              <a:buFont typeface="Helvetica Neue"/>
              <a:buNone/>
            </a:pPr>
            <a:r>
              <a:rPr b="0" i="0" lang="en-US" sz="1800" u="none" cap="none" strike="noStrike">
                <a:solidFill>
                  <a:schemeClr val="folHlink"/>
                </a:solidFill>
                <a:latin typeface="Helvetica Neue"/>
                <a:ea typeface="Helvetica Neue"/>
                <a:cs typeface="Helvetica Neue"/>
                <a:sym typeface="Helvetica Neue"/>
              </a:rPr>
              <a:t>model number</a:t>
            </a:r>
          </a:p>
        </p:txBody>
      </p:sp>
      <p:sp>
        <p:nvSpPr>
          <p:cNvPr id="296" name="Shape 296"/>
          <p:cNvSpPr txBox="1"/>
          <p:nvPr/>
        </p:nvSpPr>
        <p:spPr>
          <a:xfrm>
            <a:off x="5399087" y="3101975"/>
            <a:ext cx="612775" cy="611187"/>
          </a:xfrm>
          <a:prstGeom prst="rect">
            <a:avLst/>
          </a:prstGeom>
          <a:noFill/>
          <a:ln>
            <a:noFill/>
          </a:ln>
        </p:spPr>
        <p:txBody>
          <a:bodyPr anchorCtr="0" anchor="t" bIns="44450" lIns="90475" rIns="90475" tIns="44450">
            <a:noAutofit/>
          </a:bodyPr>
          <a:lstStyle/>
          <a:p>
            <a:pPr indent="0" lvl="0" marL="0" marR="0" rtl="0" algn="l">
              <a:lnSpc>
                <a:spcPct val="100000"/>
              </a:lnSpc>
              <a:spcBef>
                <a:spcPts val="0"/>
              </a:spcBef>
              <a:spcAft>
                <a:spcPts val="0"/>
              </a:spcAft>
              <a:buClr>
                <a:schemeClr val="folHlink"/>
              </a:buClr>
              <a:buSzPct val="25000"/>
              <a:buFont typeface="Helvetica Neue"/>
              <a:buNone/>
            </a:pPr>
            <a:r>
              <a:rPr b="0" i="0" lang="en-US" sz="1800" u="none" cap="none" strike="noStrike">
                <a:solidFill>
                  <a:schemeClr val="folHlink"/>
                </a:solidFill>
                <a:latin typeface="Helvetica Neue"/>
                <a:ea typeface="Helvetica Neue"/>
                <a:cs typeface="Helvetica Neue"/>
                <a:sym typeface="Helvetica Neue"/>
              </a:rPr>
              <a:t>type</a:t>
            </a:r>
          </a:p>
          <a:p>
            <a:pPr indent="0" lvl="0" marL="0" marR="0" rtl="0" algn="l">
              <a:lnSpc>
                <a:spcPct val="100000"/>
              </a:lnSpc>
              <a:spcBef>
                <a:spcPts val="0"/>
              </a:spcBef>
              <a:spcAft>
                <a:spcPts val="0"/>
              </a:spcAft>
              <a:buNone/>
            </a:pPr>
            <a:r>
              <a:t/>
            </a:r>
            <a:endParaRPr b="0" i="0" sz="1800" u="none" cap="none" strike="noStrike">
              <a:solidFill>
                <a:schemeClr val="folHlink"/>
              </a:solidFill>
              <a:latin typeface="Helvetica Neue"/>
              <a:ea typeface="Helvetica Neue"/>
              <a:cs typeface="Helvetica Neue"/>
              <a:sym typeface="Helvetica Neue"/>
            </a:endParaRPr>
          </a:p>
        </p:txBody>
      </p:sp>
      <p:sp>
        <p:nvSpPr>
          <p:cNvPr id="297" name="Shape 297"/>
          <p:cNvSpPr txBox="1"/>
          <p:nvPr/>
        </p:nvSpPr>
        <p:spPr>
          <a:xfrm>
            <a:off x="5399087" y="3343275"/>
            <a:ext cx="1692275" cy="611187"/>
          </a:xfrm>
          <a:prstGeom prst="rect">
            <a:avLst/>
          </a:prstGeom>
          <a:noFill/>
          <a:ln>
            <a:noFill/>
          </a:ln>
        </p:spPr>
        <p:txBody>
          <a:bodyPr anchorCtr="0" anchor="t" bIns="44450" lIns="90475" rIns="90475" tIns="44450">
            <a:noAutofit/>
          </a:bodyPr>
          <a:lstStyle/>
          <a:p>
            <a:pPr indent="0" lvl="0" marL="0" marR="0" rtl="0" algn="l">
              <a:lnSpc>
                <a:spcPct val="100000"/>
              </a:lnSpc>
              <a:spcBef>
                <a:spcPts val="0"/>
              </a:spcBef>
              <a:spcAft>
                <a:spcPts val="0"/>
              </a:spcAft>
              <a:buClr>
                <a:schemeClr val="folHlink"/>
              </a:buClr>
              <a:buSzPct val="25000"/>
              <a:buFont typeface="Helvetica Neue"/>
              <a:buNone/>
            </a:pPr>
            <a:r>
              <a:rPr b="0" i="0" lang="en-US" sz="1800" u="none" cap="none" strike="noStrike">
                <a:solidFill>
                  <a:schemeClr val="folHlink"/>
                </a:solidFill>
                <a:latin typeface="Helvetica Neue"/>
                <a:ea typeface="Helvetica Neue"/>
                <a:cs typeface="Helvetica Neue"/>
                <a:sym typeface="Helvetica Neue"/>
              </a:rPr>
              <a:t>swing direction</a:t>
            </a:r>
          </a:p>
          <a:p>
            <a:pPr indent="0" lvl="0" marL="0" marR="0" rtl="0" algn="l">
              <a:lnSpc>
                <a:spcPct val="100000"/>
              </a:lnSpc>
              <a:spcBef>
                <a:spcPts val="0"/>
              </a:spcBef>
              <a:spcAft>
                <a:spcPts val="0"/>
              </a:spcAft>
              <a:buNone/>
            </a:pPr>
            <a:r>
              <a:t/>
            </a:r>
            <a:endParaRPr b="0" i="0" sz="1800" u="none" cap="none" strike="noStrike">
              <a:solidFill>
                <a:schemeClr val="folHlink"/>
              </a:solidFill>
              <a:latin typeface="Helvetica Neue"/>
              <a:ea typeface="Helvetica Neue"/>
              <a:cs typeface="Helvetica Neue"/>
              <a:sym typeface="Helvetica Neue"/>
            </a:endParaRPr>
          </a:p>
        </p:txBody>
      </p:sp>
      <p:sp>
        <p:nvSpPr>
          <p:cNvPr id="298" name="Shape 298"/>
          <p:cNvSpPr txBox="1"/>
          <p:nvPr/>
        </p:nvSpPr>
        <p:spPr>
          <a:xfrm>
            <a:off x="5399087" y="3582987"/>
            <a:ext cx="854074" cy="611187"/>
          </a:xfrm>
          <a:prstGeom prst="rect">
            <a:avLst/>
          </a:prstGeom>
          <a:noFill/>
          <a:ln>
            <a:noFill/>
          </a:ln>
        </p:spPr>
        <p:txBody>
          <a:bodyPr anchorCtr="0" anchor="t" bIns="44450" lIns="90475" rIns="90475" tIns="44450">
            <a:noAutofit/>
          </a:bodyPr>
          <a:lstStyle/>
          <a:p>
            <a:pPr indent="0" lvl="0" marL="0" marR="0" rtl="0" algn="l">
              <a:lnSpc>
                <a:spcPct val="100000"/>
              </a:lnSpc>
              <a:spcBef>
                <a:spcPts val="0"/>
              </a:spcBef>
              <a:spcAft>
                <a:spcPts val="0"/>
              </a:spcAft>
              <a:buClr>
                <a:schemeClr val="folHlink"/>
              </a:buClr>
              <a:buSzPct val="25000"/>
              <a:buFont typeface="Helvetica Neue"/>
              <a:buNone/>
            </a:pPr>
            <a:r>
              <a:rPr b="0" i="0" lang="en-US" sz="1800" u="none" cap="none" strike="noStrike">
                <a:solidFill>
                  <a:schemeClr val="folHlink"/>
                </a:solidFill>
                <a:latin typeface="Helvetica Neue"/>
                <a:ea typeface="Helvetica Neue"/>
                <a:cs typeface="Helvetica Neue"/>
                <a:sym typeface="Helvetica Neue"/>
              </a:rPr>
              <a:t>inserts</a:t>
            </a:r>
          </a:p>
          <a:p>
            <a:pPr indent="0" lvl="0" marL="0" marR="0" rtl="0" algn="l">
              <a:lnSpc>
                <a:spcPct val="100000"/>
              </a:lnSpc>
              <a:spcBef>
                <a:spcPts val="0"/>
              </a:spcBef>
              <a:spcAft>
                <a:spcPts val="0"/>
              </a:spcAft>
              <a:buNone/>
            </a:pPr>
            <a:r>
              <a:t/>
            </a:r>
            <a:endParaRPr b="0" i="0" sz="1800" u="none" cap="none" strike="noStrike">
              <a:solidFill>
                <a:schemeClr val="folHlink"/>
              </a:solidFill>
              <a:latin typeface="Helvetica Neue"/>
              <a:ea typeface="Helvetica Neue"/>
              <a:cs typeface="Helvetica Neue"/>
              <a:sym typeface="Helvetica Neue"/>
            </a:endParaRPr>
          </a:p>
        </p:txBody>
      </p:sp>
      <p:sp>
        <p:nvSpPr>
          <p:cNvPr id="299" name="Shape 299"/>
          <p:cNvSpPr txBox="1"/>
          <p:nvPr/>
        </p:nvSpPr>
        <p:spPr>
          <a:xfrm>
            <a:off x="5399087" y="3824287"/>
            <a:ext cx="714374" cy="611187"/>
          </a:xfrm>
          <a:prstGeom prst="rect">
            <a:avLst/>
          </a:prstGeom>
          <a:noFill/>
          <a:ln>
            <a:noFill/>
          </a:ln>
        </p:spPr>
        <p:txBody>
          <a:bodyPr anchorCtr="0" anchor="t" bIns="44450" lIns="90475" rIns="90475" tIns="44450">
            <a:noAutofit/>
          </a:bodyPr>
          <a:lstStyle/>
          <a:p>
            <a:pPr indent="0" lvl="0" marL="0" marR="0" rtl="0" algn="l">
              <a:lnSpc>
                <a:spcPct val="100000"/>
              </a:lnSpc>
              <a:spcBef>
                <a:spcPts val="0"/>
              </a:spcBef>
              <a:spcAft>
                <a:spcPts val="0"/>
              </a:spcAft>
              <a:buClr>
                <a:schemeClr val="folHlink"/>
              </a:buClr>
              <a:buSzPct val="25000"/>
              <a:buFont typeface="Helvetica Neue"/>
              <a:buNone/>
            </a:pPr>
            <a:r>
              <a:rPr b="0" i="0" lang="en-US" sz="1800" u="none" cap="none" strike="noStrike">
                <a:solidFill>
                  <a:schemeClr val="folHlink"/>
                </a:solidFill>
                <a:latin typeface="Helvetica Neue"/>
                <a:ea typeface="Helvetica Neue"/>
                <a:cs typeface="Helvetica Neue"/>
                <a:sym typeface="Helvetica Neue"/>
              </a:rPr>
              <a:t>lights</a:t>
            </a:r>
          </a:p>
          <a:p>
            <a:pPr indent="0" lvl="0" marL="0" marR="0" rtl="0" algn="l">
              <a:lnSpc>
                <a:spcPct val="100000"/>
              </a:lnSpc>
              <a:spcBef>
                <a:spcPts val="0"/>
              </a:spcBef>
              <a:spcAft>
                <a:spcPts val="0"/>
              </a:spcAft>
              <a:buNone/>
            </a:pPr>
            <a:r>
              <a:t/>
            </a:r>
            <a:endParaRPr b="0" i="0" sz="1800" u="none" cap="none" strike="noStrike">
              <a:solidFill>
                <a:schemeClr val="folHlink"/>
              </a:solidFill>
              <a:latin typeface="Helvetica Neue"/>
              <a:ea typeface="Helvetica Neue"/>
              <a:cs typeface="Helvetica Neue"/>
              <a:sym typeface="Helvetica Neue"/>
            </a:endParaRPr>
          </a:p>
        </p:txBody>
      </p:sp>
      <p:sp>
        <p:nvSpPr>
          <p:cNvPr id="300" name="Shape 300"/>
          <p:cNvSpPr txBox="1"/>
          <p:nvPr/>
        </p:nvSpPr>
        <p:spPr>
          <a:xfrm>
            <a:off x="5399087" y="4065587"/>
            <a:ext cx="803275" cy="611187"/>
          </a:xfrm>
          <a:prstGeom prst="rect">
            <a:avLst/>
          </a:prstGeom>
          <a:noFill/>
          <a:ln>
            <a:noFill/>
          </a:ln>
        </p:spPr>
        <p:txBody>
          <a:bodyPr anchorCtr="0" anchor="t" bIns="44450" lIns="90475" rIns="90475" tIns="44450">
            <a:noAutofit/>
          </a:bodyPr>
          <a:lstStyle/>
          <a:p>
            <a:pPr indent="0" lvl="0" marL="0" marR="0" rtl="0" algn="l">
              <a:lnSpc>
                <a:spcPct val="100000"/>
              </a:lnSpc>
              <a:spcBef>
                <a:spcPts val="0"/>
              </a:spcBef>
              <a:spcAft>
                <a:spcPts val="0"/>
              </a:spcAft>
              <a:buClr>
                <a:srgbClr val="AD278D"/>
              </a:buClr>
              <a:buSzPct val="25000"/>
              <a:buFont typeface="Helvetica Neue"/>
              <a:buNone/>
            </a:pPr>
            <a:r>
              <a:rPr b="0" i="0" lang="en-US" sz="1800" u="none" cap="none" strike="noStrike">
                <a:solidFill>
                  <a:srgbClr val="AD278D"/>
                </a:solidFill>
                <a:latin typeface="Helvetica Neue"/>
                <a:ea typeface="Helvetica Neue"/>
                <a:cs typeface="Helvetica Neue"/>
                <a:sym typeface="Helvetica Neue"/>
              </a:rPr>
              <a:t>   </a:t>
            </a:r>
            <a:r>
              <a:rPr b="0" i="0" lang="en-US" sz="1800" u="none" cap="none" strike="noStrike">
                <a:solidFill>
                  <a:schemeClr val="folHlink"/>
                </a:solidFill>
                <a:latin typeface="Helvetica Neue"/>
                <a:ea typeface="Helvetica Neue"/>
                <a:cs typeface="Helvetica Neue"/>
                <a:sym typeface="Helvetica Neue"/>
              </a:rPr>
              <a:t>type</a:t>
            </a:r>
          </a:p>
          <a:p>
            <a:pPr indent="0" lvl="0" marL="0" marR="0" rtl="0" algn="l">
              <a:lnSpc>
                <a:spcPct val="100000"/>
              </a:lnSpc>
              <a:spcBef>
                <a:spcPts val="0"/>
              </a:spcBef>
              <a:spcAft>
                <a:spcPts val="0"/>
              </a:spcAft>
              <a:buNone/>
            </a:pPr>
            <a:r>
              <a:t/>
            </a:r>
            <a:endParaRPr b="0" i="0" sz="1800" u="none" cap="none" strike="noStrike">
              <a:solidFill>
                <a:schemeClr val="folHlink"/>
              </a:solidFill>
              <a:latin typeface="Helvetica Neue"/>
              <a:ea typeface="Helvetica Neue"/>
              <a:cs typeface="Helvetica Neue"/>
              <a:sym typeface="Helvetica Neue"/>
            </a:endParaRPr>
          </a:p>
        </p:txBody>
      </p:sp>
      <p:sp>
        <p:nvSpPr>
          <p:cNvPr id="301" name="Shape 301"/>
          <p:cNvSpPr txBox="1"/>
          <p:nvPr/>
        </p:nvSpPr>
        <p:spPr>
          <a:xfrm>
            <a:off x="5399087" y="4306887"/>
            <a:ext cx="1146174" cy="611187"/>
          </a:xfrm>
          <a:prstGeom prst="rect">
            <a:avLst/>
          </a:prstGeom>
          <a:noFill/>
          <a:ln>
            <a:noFill/>
          </a:ln>
        </p:spPr>
        <p:txBody>
          <a:bodyPr anchorCtr="0" anchor="t" bIns="44450" lIns="90475" rIns="90475" tIns="44450">
            <a:noAutofit/>
          </a:bodyPr>
          <a:lstStyle/>
          <a:p>
            <a:pPr indent="0" lvl="0" marL="0" marR="0" rtl="0" algn="l">
              <a:lnSpc>
                <a:spcPct val="100000"/>
              </a:lnSpc>
              <a:spcBef>
                <a:spcPts val="0"/>
              </a:spcBef>
              <a:spcAft>
                <a:spcPts val="0"/>
              </a:spcAft>
              <a:buClr>
                <a:srgbClr val="AD278D"/>
              </a:buClr>
              <a:buSzPct val="25000"/>
              <a:buFont typeface="Helvetica Neue"/>
              <a:buNone/>
            </a:pPr>
            <a:r>
              <a:rPr b="0" i="0" lang="en-US" sz="1800" u="none" cap="none" strike="noStrike">
                <a:solidFill>
                  <a:srgbClr val="AD278D"/>
                </a:solidFill>
                <a:latin typeface="Helvetica Neue"/>
                <a:ea typeface="Helvetica Neue"/>
                <a:cs typeface="Helvetica Neue"/>
                <a:sym typeface="Helvetica Neue"/>
              </a:rPr>
              <a:t>   </a:t>
            </a:r>
            <a:r>
              <a:rPr b="0" i="0" lang="en-US" sz="1800" u="none" cap="none" strike="noStrike">
                <a:solidFill>
                  <a:schemeClr val="folHlink"/>
                </a:solidFill>
                <a:latin typeface="Helvetica Neue"/>
                <a:ea typeface="Helvetica Neue"/>
                <a:cs typeface="Helvetica Neue"/>
                <a:sym typeface="Helvetica Neue"/>
              </a:rPr>
              <a:t>number</a:t>
            </a:r>
          </a:p>
          <a:p>
            <a:pPr indent="0" lvl="0" marL="0" marR="0" rtl="0" algn="l">
              <a:lnSpc>
                <a:spcPct val="100000"/>
              </a:lnSpc>
              <a:spcBef>
                <a:spcPts val="0"/>
              </a:spcBef>
              <a:spcAft>
                <a:spcPts val="0"/>
              </a:spcAft>
              <a:buNone/>
            </a:pPr>
            <a:r>
              <a:t/>
            </a:r>
            <a:endParaRPr b="0" i="0" sz="1800" u="none" cap="none" strike="noStrike">
              <a:solidFill>
                <a:schemeClr val="folHlink"/>
              </a:solidFill>
              <a:latin typeface="Helvetica Neue"/>
              <a:ea typeface="Helvetica Neue"/>
              <a:cs typeface="Helvetica Neue"/>
              <a:sym typeface="Helvetica Neue"/>
            </a:endParaRPr>
          </a:p>
        </p:txBody>
      </p:sp>
      <p:sp>
        <p:nvSpPr>
          <p:cNvPr id="302" name="Shape 302"/>
          <p:cNvSpPr txBox="1"/>
          <p:nvPr/>
        </p:nvSpPr>
        <p:spPr>
          <a:xfrm>
            <a:off x="5399087" y="4548187"/>
            <a:ext cx="841374" cy="611187"/>
          </a:xfrm>
          <a:prstGeom prst="rect">
            <a:avLst/>
          </a:prstGeom>
          <a:noFill/>
          <a:ln>
            <a:noFill/>
          </a:ln>
        </p:spPr>
        <p:txBody>
          <a:bodyPr anchorCtr="0" anchor="t" bIns="44450" lIns="90475" rIns="90475" tIns="44450">
            <a:noAutofit/>
          </a:bodyPr>
          <a:lstStyle/>
          <a:p>
            <a:pPr indent="0" lvl="0" marL="0" marR="0" rtl="0" algn="l">
              <a:lnSpc>
                <a:spcPct val="100000"/>
              </a:lnSpc>
              <a:spcBef>
                <a:spcPts val="0"/>
              </a:spcBef>
              <a:spcAft>
                <a:spcPts val="0"/>
              </a:spcAft>
              <a:buClr>
                <a:schemeClr val="folHlink"/>
              </a:buClr>
              <a:buSzPct val="25000"/>
              <a:buFont typeface="Helvetica Neue"/>
              <a:buNone/>
            </a:pPr>
            <a:r>
              <a:rPr b="0" i="0" lang="en-US" sz="1800" u="none" cap="none" strike="noStrike">
                <a:solidFill>
                  <a:schemeClr val="folHlink"/>
                </a:solidFill>
                <a:latin typeface="Helvetica Neue"/>
                <a:ea typeface="Helvetica Neue"/>
                <a:cs typeface="Helvetica Neue"/>
                <a:sym typeface="Helvetica Neue"/>
              </a:rPr>
              <a:t>weight</a:t>
            </a:r>
          </a:p>
          <a:p>
            <a:pPr indent="0" lvl="0" marL="0" marR="0" rtl="0" algn="l">
              <a:lnSpc>
                <a:spcPct val="100000"/>
              </a:lnSpc>
              <a:spcBef>
                <a:spcPts val="0"/>
              </a:spcBef>
              <a:spcAft>
                <a:spcPts val="0"/>
              </a:spcAft>
              <a:buNone/>
            </a:pPr>
            <a:r>
              <a:t/>
            </a:r>
            <a:endParaRPr b="0" i="0" sz="1800" u="none" cap="none" strike="noStrike">
              <a:solidFill>
                <a:schemeClr val="folHlink"/>
              </a:solidFill>
              <a:latin typeface="Helvetica Neue"/>
              <a:ea typeface="Helvetica Neue"/>
              <a:cs typeface="Helvetica Neue"/>
              <a:sym typeface="Helvetica Neue"/>
            </a:endParaRPr>
          </a:p>
        </p:txBody>
      </p:sp>
      <p:sp>
        <p:nvSpPr>
          <p:cNvPr id="303" name="Shape 303"/>
          <p:cNvSpPr txBox="1"/>
          <p:nvPr/>
        </p:nvSpPr>
        <p:spPr>
          <a:xfrm>
            <a:off x="5399087" y="4789487"/>
            <a:ext cx="2227262" cy="363536"/>
          </a:xfrm>
          <a:prstGeom prst="rect">
            <a:avLst/>
          </a:prstGeom>
          <a:noFill/>
          <a:ln>
            <a:noFill/>
          </a:ln>
        </p:spPr>
        <p:txBody>
          <a:bodyPr anchorCtr="0" anchor="t" bIns="44450" lIns="90475" rIns="90475" tIns="44450">
            <a:noAutofit/>
          </a:bodyPr>
          <a:lstStyle/>
          <a:p>
            <a:pPr indent="0" lvl="0" marL="0" marR="0" rtl="0" algn="l">
              <a:lnSpc>
                <a:spcPct val="100000"/>
              </a:lnSpc>
              <a:spcBef>
                <a:spcPts val="0"/>
              </a:spcBef>
              <a:spcAft>
                <a:spcPts val="0"/>
              </a:spcAft>
              <a:buClr>
                <a:schemeClr val="folHlink"/>
              </a:buClr>
              <a:buSzPct val="25000"/>
              <a:buFont typeface="Helvetica Neue"/>
              <a:buNone/>
            </a:pPr>
            <a:r>
              <a:rPr b="0" i="0" lang="en-US" sz="1800" u="none" cap="none" strike="noStrike">
                <a:solidFill>
                  <a:schemeClr val="folHlink"/>
                </a:solidFill>
                <a:latin typeface="Helvetica Neue"/>
                <a:ea typeface="Helvetica Neue"/>
                <a:cs typeface="Helvetica Neue"/>
                <a:sym typeface="Helvetica Neue"/>
              </a:rPr>
              <a:t>opening mechanism</a:t>
            </a:r>
          </a:p>
        </p:txBody>
      </p:sp>
      <p:sp>
        <p:nvSpPr>
          <p:cNvPr id="304" name="Shape 304"/>
          <p:cNvSpPr txBox="1"/>
          <p:nvPr/>
        </p:nvSpPr>
        <p:spPr>
          <a:xfrm>
            <a:off x="1866900" y="2095500"/>
            <a:ext cx="1727199" cy="3505200"/>
          </a:xfrm>
          <a:prstGeom prst="rect">
            <a:avLst/>
          </a:prstGeom>
          <a:solidFill>
            <a:srgbClr val="3E1403"/>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305" name="Shape 305"/>
          <p:cNvSpPr txBox="1"/>
          <p:nvPr/>
        </p:nvSpPr>
        <p:spPr>
          <a:xfrm>
            <a:off x="1866900" y="2097086"/>
            <a:ext cx="1727199" cy="3503611"/>
          </a:xfrm>
          <a:prstGeom prst="rect">
            <a:avLst/>
          </a:prstGeom>
          <a:noFill/>
          <a:ln cap="flat" cmpd="sng" w="25400">
            <a:solidFill>
              <a:srgbClr val="000000"/>
            </a:solidFill>
            <a:prstDash val="solid"/>
            <a:miter/>
            <a:headEnd len="med" w="med" type="none"/>
            <a:tailEnd len="med" w="med" type="none"/>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306" name="Shape 306"/>
          <p:cNvSpPr txBox="1"/>
          <p:nvPr/>
        </p:nvSpPr>
        <p:spPr>
          <a:xfrm>
            <a:off x="1981200" y="2209800"/>
            <a:ext cx="1498599" cy="3390900"/>
          </a:xfrm>
          <a:prstGeom prst="rect">
            <a:avLst/>
          </a:prstGeom>
          <a:no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307" name="Shape 307"/>
          <p:cNvSpPr txBox="1"/>
          <p:nvPr/>
        </p:nvSpPr>
        <p:spPr>
          <a:xfrm>
            <a:off x="1981200" y="2211386"/>
            <a:ext cx="1498599" cy="3389311"/>
          </a:xfrm>
          <a:prstGeom prst="rect">
            <a:avLst/>
          </a:prstGeom>
          <a:solidFill>
            <a:schemeClr val="lt2"/>
          </a:solidFill>
          <a:ln cap="flat" cmpd="sng" w="25400">
            <a:solidFill>
              <a:srgbClr val="000000"/>
            </a:solidFill>
            <a:prstDash val="solid"/>
            <a:miter/>
            <a:headEnd len="med" w="med" type="none"/>
            <a:tailEnd len="med" w="med" type="none"/>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308" name="Shape 308"/>
          <p:cNvSpPr/>
          <p:nvPr/>
        </p:nvSpPr>
        <p:spPr>
          <a:xfrm>
            <a:off x="1993900" y="2222500"/>
            <a:ext cx="1398586" cy="3570287"/>
          </a:xfrm>
          <a:custGeom>
            <a:pathLst>
              <a:path extrusionOk="0" h="1998" w="880">
                <a:moveTo>
                  <a:pt x="0" y="0"/>
                </a:moveTo>
                <a:lnTo>
                  <a:pt x="0" y="0"/>
                </a:lnTo>
                <a:lnTo>
                  <a:pt x="880" y="92"/>
                </a:lnTo>
                <a:lnTo>
                  <a:pt x="880" y="1998"/>
                </a:lnTo>
                <a:lnTo>
                  <a:pt x="0" y="1906"/>
                </a:lnTo>
                <a:lnTo>
                  <a:pt x="0" y="0"/>
                </a:lnTo>
              </a:path>
            </a:pathLst>
          </a:custGeom>
          <a:noFill/>
          <a:ln cap="rnd" cmpd="sng" w="25400">
            <a:solidFill>
              <a:srgbClr val="000000"/>
            </a:solidFill>
            <a:prstDash val="solid"/>
            <a:round/>
            <a:headEnd len="med" w="med" type="none"/>
            <a:tailEnd len="med" w="med" type="none"/>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309" name="Shape 309"/>
          <p:cNvSpPr/>
          <p:nvPr/>
        </p:nvSpPr>
        <p:spPr>
          <a:xfrm>
            <a:off x="1981200" y="2209800"/>
            <a:ext cx="1398586" cy="3570287"/>
          </a:xfrm>
          <a:custGeom>
            <a:pathLst>
              <a:path extrusionOk="0" h="1998" w="880">
                <a:moveTo>
                  <a:pt x="0" y="0"/>
                </a:moveTo>
                <a:lnTo>
                  <a:pt x="880" y="92"/>
                </a:lnTo>
                <a:lnTo>
                  <a:pt x="880" y="1998"/>
                </a:lnTo>
                <a:lnTo>
                  <a:pt x="0" y="1906"/>
                </a:lnTo>
                <a:lnTo>
                  <a:pt x="0" y="0"/>
                </a:lnTo>
              </a:path>
            </a:pathLst>
          </a:custGeom>
          <a:solidFill>
            <a:srgbClr val="712000"/>
          </a:solidFill>
          <a:ln cap="rnd" cmpd="sng" w="25400">
            <a:solidFill>
              <a:srgbClr val="712000"/>
            </a:solidFill>
            <a:prstDash val="solid"/>
            <a:round/>
            <a:headEnd len="med" w="med" type="none"/>
            <a:tailEnd len="med" w="med" type="none"/>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310" name="Shape 310"/>
          <p:cNvSpPr/>
          <p:nvPr/>
        </p:nvSpPr>
        <p:spPr>
          <a:xfrm>
            <a:off x="3098800" y="3924300"/>
            <a:ext cx="127000" cy="127000"/>
          </a:xfrm>
          <a:prstGeom prst="ellipse">
            <a:avLst/>
          </a:prstGeom>
          <a:solidFill>
            <a:srgbClr val="000000"/>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311" name="Shape 311"/>
          <p:cNvSpPr/>
          <p:nvPr/>
        </p:nvSpPr>
        <p:spPr>
          <a:xfrm>
            <a:off x="3098800" y="3925887"/>
            <a:ext cx="127000" cy="123824"/>
          </a:xfrm>
          <a:prstGeom prst="ellipse">
            <a:avLst/>
          </a:prstGeom>
          <a:noFill/>
          <a:ln cap="flat" cmpd="sng" w="25400">
            <a:solidFill>
              <a:schemeClr val="dk1"/>
            </a:solidFill>
            <a:prstDash val="solid"/>
            <a:miter/>
            <a:headEnd len="med" w="med" type="none"/>
            <a:tailEnd len="med" w="med" type="none"/>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312" name="Shape 312"/>
          <p:cNvSpPr txBox="1"/>
          <p:nvPr/>
        </p:nvSpPr>
        <p:spPr>
          <a:xfrm>
            <a:off x="3149600" y="4038600"/>
            <a:ext cx="12699" cy="304799"/>
          </a:xfrm>
          <a:prstGeom prst="rect">
            <a:avLst/>
          </a:prstGeom>
          <a:solidFill>
            <a:srgbClr val="000000"/>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313" name="Shape 313"/>
          <p:cNvSpPr txBox="1"/>
          <p:nvPr/>
        </p:nvSpPr>
        <p:spPr>
          <a:xfrm>
            <a:off x="3149600" y="4040187"/>
            <a:ext cx="12699" cy="303211"/>
          </a:xfrm>
          <a:prstGeom prst="rect">
            <a:avLst/>
          </a:prstGeom>
          <a:noFill/>
          <a:ln cap="flat" cmpd="sng" w="25400">
            <a:solidFill>
              <a:schemeClr val="dk1"/>
            </a:solidFill>
            <a:prstDash val="solid"/>
            <a:miter/>
            <a:headEnd len="med" w="med" type="none"/>
            <a:tailEnd len="med" w="med" type="none"/>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cxnSp>
        <p:nvCxnSpPr>
          <p:cNvPr id="314" name="Shape 314"/>
          <p:cNvCxnSpPr/>
          <p:nvPr/>
        </p:nvCxnSpPr>
        <p:spPr>
          <a:xfrm>
            <a:off x="3733800" y="3810000"/>
            <a:ext cx="901700" cy="0"/>
          </a:xfrm>
          <a:prstGeom prst="straightConnector1">
            <a:avLst/>
          </a:prstGeom>
          <a:noFill/>
          <a:ln cap="flat" cmpd="sng" w="76200">
            <a:solidFill>
              <a:schemeClr val="dk1"/>
            </a:solidFill>
            <a:prstDash val="solid"/>
            <a:miter/>
            <a:headEnd len="med" w="med" type="none"/>
            <a:tailEnd len="lg" w="lg" type="triangle"/>
          </a:ln>
        </p:spPr>
      </p:cxnSp>
    </p:spTree>
  </p:cSld>
  <p:clrMapOvr>
    <a:masterClrMapping/>
  </p:clrMapOvr>
  <p:transition spd="slow">
    <p:cut/>
  </p:transition>
</p:sld>
</file>

<file path=ppt/theme/theme.xml><?xml version="1.0" encoding="utf-8"?>
<a:theme xmlns:a="http://schemas.openxmlformats.org/drawingml/2006/main" xmlns:r="http://schemas.openxmlformats.org/officeDocument/2006/relationships" name="Bold Stripes">
  <a:themeElements>
    <a:clrScheme name="Bold Stripes 2">
      <a:dk1>
        <a:srgbClr val="000000"/>
      </a:dk1>
      <a:lt1>
        <a:srgbClr val="EAEAEA"/>
      </a:lt1>
      <a:dk2>
        <a:srgbClr val="003366"/>
      </a:dk2>
      <a:lt2>
        <a:srgbClr val="EAEAEA"/>
      </a:lt2>
      <a:accent1>
        <a:srgbClr val="FFFFFF"/>
      </a:accent1>
      <a:accent2>
        <a:srgbClr val="DDDDDD"/>
      </a:accent2>
      <a:accent3>
        <a:srgbClr val="F3F3F3"/>
      </a:accent3>
      <a:accent4>
        <a:srgbClr val="000000"/>
      </a:accent4>
      <a:accent5>
        <a:srgbClr val="FFFFFF"/>
      </a:accent5>
      <a:accent6>
        <a:srgbClr val="C8C8C8"/>
      </a:accent6>
      <a:hlink>
        <a:srgbClr val="336699"/>
      </a:hlink>
      <a:folHlink>
        <a:srgbClr val="9A00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1.xml><?xml version="1.0" encoding="utf-8"?>
<a:theme xmlns:a="http://schemas.openxmlformats.org/drawingml/2006/main" xmlns:r="http://schemas.openxmlformats.org/officeDocument/2006/relationships"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1_Bold Stripes">
  <a:themeElements>
    <a:clrScheme name="Bold Stripes 2">
      <a:dk1>
        <a:srgbClr val="000000"/>
      </a:dk1>
      <a:lt1>
        <a:srgbClr val="EAEAEA"/>
      </a:lt1>
      <a:dk2>
        <a:srgbClr val="003366"/>
      </a:dk2>
      <a:lt2>
        <a:srgbClr val="EAEAEA"/>
      </a:lt2>
      <a:accent1>
        <a:srgbClr val="FFFFFF"/>
      </a:accent1>
      <a:accent2>
        <a:srgbClr val="DDDDDD"/>
      </a:accent2>
      <a:accent3>
        <a:srgbClr val="F3F3F3"/>
      </a:accent3>
      <a:accent4>
        <a:srgbClr val="000000"/>
      </a:accent4>
      <a:accent5>
        <a:srgbClr val="FFFFFF"/>
      </a:accent5>
      <a:accent6>
        <a:srgbClr val="C8C8C8"/>
      </a:accent6>
      <a:hlink>
        <a:srgbClr val="336699"/>
      </a:hlink>
      <a:folHlink>
        <a:srgbClr val="9A00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