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6858000" cx="9144000"/>
  <p:notesSz cx="6858000" cy="9144000"/>
  <p:embeddedFontLst>
    <p:embeddedFont>
      <p:font typeface="Quattrocento"/>
      <p:regular r:id="rId29"/>
      <p:bold r:id="rId30"/>
    </p:embeddedFont>
    <p:embeddedFont>
      <p:font typeface="Helvetica Neue"/>
      <p:regular r:id="rId31"/>
      <p:bold r:id="rId32"/>
      <p:italic r:id="rId33"/>
      <p:boldItalic r:id="rId34"/>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Quattrocento-regular.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HelveticaNeue-regular.fntdata"/><Relationship Id="rId30" Type="http://schemas.openxmlformats.org/officeDocument/2006/relationships/font" Target="fonts/Quattrocento-bold.fntdata"/><Relationship Id="rId11" Type="http://schemas.openxmlformats.org/officeDocument/2006/relationships/slide" Target="slides/slide5.xml"/><Relationship Id="rId33" Type="http://schemas.openxmlformats.org/officeDocument/2006/relationships/font" Target="fonts/HelveticaNeue-italic.fntdata"/><Relationship Id="rId10" Type="http://schemas.openxmlformats.org/officeDocument/2006/relationships/slide" Target="slides/slide4.xml"/><Relationship Id="rId32" Type="http://schemas.openxmlformats.org/officeDocument/2006/relationships/font" Target="fonts/HelveticaNeue-bold.fntdata"/><Relationship Id="rId13" Type="http://schemas.openxmlformats.org/officeDocument/2006/relationships/slide" Target="slides/slide7.xml"/><Relationship Id="rId12" Type="http://schemas.openxmlformats.org/officeDocument/2006/relationships/slide" Target="slides/slide6.xml"/><Relationship Id="rId34" Type="http://schemas.openxmlformats.org/officeDocument/2006/relationships/font" Target="fonts/HelveticaNeue-boldItalic.fnt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2971799" cy="457200"/>
          </a:xfrm>
          <a:prstGeom prst="rect">
            <a:avLst/>
          </a:prstGeom>
          <a:noFill/>
          <a:ln>
            <a:noFill/>
          </a:ln>
        </p:spPr>
        <p:txBody>
          <a:bodyPr anchorCtr="0" anchor="t" bIns="91425" lIns="91425" rIns="91425" tIns="91425"/>
          <a:lstStyle>
            <a:lvl1pPr indent="0" marL="0" marR="0" rtl="0" algn="l">
              <a:lnSpc>
                <a:spcPct val="100000"/>
              </a:lnSpc>
              <a:spcBef>
                <a:spcPts val="0"/>
              </a:spcBef>
              <a:spcAft>
                <a:spcPts val="0"/>
              </a:spcAft>
              <a:defRPr/>
            </a:lvl1pPr>
            <a:lvl2pPr indent="0" marL="457200" marR="0" rtl="0" algn="l">
              <a:lnSpc>
                <a:spcPct val="100000"/>
              </a:lnSpc>
              <a:spcBef>
                <a:spcPts val="0"/>
              </a:spcBef>
              <a:spcAft>
                <a:spcPts val="0"/>
              </a:spcAft>
              <a:defRPr/>
            </a:lvl2pPr>
            <a:lvl3pPr indent="0" marL="914400" marR="0" rtl="0" algn="l">
              <a:lnSpc>
                <a:spcPct val="100000"/>
              </a:lnSpc>
              <a:spcBef>
                <a:spcPts val="0"/>
              </a:spcBef>
              <a:spcAft>
                <a:spcPts val="0"/>
              </a:spcAft>
              <a:defRPr/>
            </a:lvl3pPr>
            <a:lvl4pPr indent="0" marL="1371600" marR="0" rtl="0" algn="l">
              <a:lnSpc>
                <a:spcPct val="100000"/>
              </a:lnSpc>
              <a:spcBef>
                <a:spcPts val="0"/>
              </a:spcBef>
              <a:spcAft>
                <a:spcPts val="0"/>
              </a:spcAft>
              <a:defRPr/>
            </a:lvl4pPr>
            <a:lvl5pPr indent="0" marL="1828800" marR="0" rtl="0" algn="l">
              <a:lnSpc>
                <a:spcPct val="100000"/>
              </a:lnSpc>
              <a:spcBef>
                <a:spcPts val="0"/>
              </a:spcBef>
              <a:spcAft>
                <a:spcPts val="0"/>
              </a:spcAft>
              <a:defRPr/>
            </a:lvl5pPr>
            <a:lvl6pPr indent="0" marL="2286000" marR="0" rtl="0" algn="l">
              <a:lnSpc>
                <a:spcPct val="100000"/>
              </a:lnSpc>
              <a:spcBef>
                <a:spcPts val="0"/>
              </a:spcBef>
              <a:spcAft>
                <a:spcPts val="0"/>
              </a:spcAft>
              <a:defRPr/>
            </a:lvl6pPr>
            <a:lvl7pPr indent="0" marL="3200400" marR="0" rtl="0" algn="l">
              <a:lnSpc>
                <a:spcPct val="100000"/>
              </a:lnSpc>
              <a:spcBef>
                <a:spcPts val="0"/>
              </a:spcBef>
              <a:spcAft>
                <a:spcPts val="0"/>
              </a:spcAft>
              <a:defRPr/>
            </a:lvl7pPr>
            <a:lvl8pPr indent="0" marL="4572000" marR="0" rtl="0" algn="l">
              <a:lnSpc>
                <a:spcPct val="100000"/>
              </a:lnSpc>
              <a:spcBef>
                <a:spcPts val="0"/>
              </a:spcBef>
              <a:spcAft>
                <a:spcPts val="0"/>
              </a:spcAft>
              <a:defRPr/>
            </a:lvl8pPr>
            <a:lvl9pPr indent="0" marL="6400800" marR="0" rtl="0" algn="l">
              <a:lnSpc>
                <a:spcPct val="100000"/>
              </a:lnSpc>
              <a:spcBef>
                <a:spcPts val="0"/>
              </a:spcBef>
              <a:spcAft>
                <a:spcPts val="0"/>
              </a:spcAft>
              <a:defRPr/>
            </a:lvl9pPr>
          </a:lstStyle>
          <a:p/>
        </p:txBody>
      </p:sp>
      <p:sp>
        <p:nvSpPr>
          <p:cNvPr id="3" name="Shape 3"/>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marL="0" marR="0" rtl="0" algn="l">
              <a:lnSpc>
                <a:spcPct val="100000"/>
              </a:lnSpc>
              <a:spcBef>
                <a:spcPts val="0"/>
              </a:spcBef>
              <a:spcAft>
                <a:spcPts val="0"/>
              </a:spcAft>
              <a:defRPr/>
            </a:lvl1pPr>
            <a:lvl2pPr indent="0" marL="457200" marR="0" rtl="0" algn="l">
              <a:lnSpc>
                <a:spcPct val="100000"/>
              </a:lnSpc>
              <a:spcBef>
                <a:spcPts val="0"/>
              </a:spcBef>
              <a:spcAft>
                <a:spcPts val="0"/>
              </a:spcAft>
              <a:defRPr/>
            </a:lvl2pPr>
            <a:lvl3pPr indent="0" marL="914400" marR="0" rtl="0" algn="l">
              <a:lnSpc>
                <a:spcPct val="100000"/>
              </a:lnSpc>
              <a:spcBef>
                <a:spcPts val="0"/>
              </a:spcBef>
              <a:spcAft>
                <a:spcPts val="0"/>
              </a:spcAft>
              <a:defRPr/>
            </a:lvl3pPr>
            <a:lvl4pPr indent="0" marL="1371600" marR="0" rtl="0" algn="l">
              <a:lnSpc>
                <a:spcPct val="100000"/>
              </a:lnSpc>
              <a:spcBef>
                <a:spcPts val="0"/>
              </a:spcBef>
              <a:spcAft>
                <a:spcPts val="0"/>
              </a:spcAft>
              <a:defRPr/>
            </a:lvl4pPr>
            <a:lvl5pPr indent="0" marL="1828800" marR="0" rtl="0" algn="l">
              <a:lnSpc>
                <a:spcPct val="100000"/>
              </a:lnSpc>
              <a:spcBef>
                <a:spcPts val="0"/>
              </a:spcBef>
              <a:spcAft>
                <a:spcPts val="0"/>
              </a:spcAft>
              <a:defRPr/>
            </a:lvl5pPr>
            <a:lvl6pPr indent="0" marL="2286000" marR="0" rtl="0" algn="l">
              <a:lnSpc>
                <a:spcPct val="100000"/>
              </a:lnSpc>
              <a:spcBef>
                <a:spcPts val="0"/>
              </a:spcBef>
              <a:spcAft>
                <a:spcPts val="0"/>
              </a:spcAft>
              <a:defRPr/>
            </a:lvl6pPr>
            <a:lvl7pPr indent="0" marL="3200400" marR="0" rtl="0" algn="l">
              <a:lnSpc>
                <a:spcPct val="100000"/>
              </a:lnSpc>
              <a:spcBef>
                <a:spcPts val="0"/>
              </a:spcBef>
              <a:spcAft>
                <a:spcPts val="0"/>
              </a:spcAft>
              <a:defRPr/>
            </a:lvl7pPr>
            <a:lvl8pPr indent="0" marL="4572000" marR="0" rtl="0" algn="l">
              <a:lnSpc>
                <a:spcPct val="100000"/>
              </a:lnSpc>
              <a:spcBef>
                <a:spcPts val="0"/>
              </a:spcBef>
              <a:spcAft>
                <a:spcPts val="0"/>
              </a:spcAft>
              <a:defRPr/>
            </a:lvl8pPr>
            <a:lvl9pPr indent="0" marL="6400800" marR="0" rtl="0" algn="l">
              <a:lnSpc>
                <a:spcPct val="100000"/>
              </a:lnSpc>
              <a:spcBef>
                <a:spcPts val="0"/>
              </a:spcBef>
              <a:spcAft>
                <a:spcPts val="0"/>
              </a:spcAft>
              <a:defRPr/>
            </a:lvl9pPr>
          </a:lstStyle>
          <a:p/>
        </p:txBody>
      </p:sp>
      <p:sp>
        <p:nvSpPr>
          <p:cNvPr id="4" name="Shape 4"/>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5" name="Shape 5"/>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a:lvl1pPr>
            <a:lvl2pPr indent="0" marL="457200" marR="0" rtl="0" algn="l">
              <a:lnSpc>
                <a:spcPct val="100000"/>
              </a:lnSpc>
              <a:spcBef>
                <a:spcPts val="0"/>
              </a:spcBef>
              <a:spcAft>
                <a:spcPts val="0"/>
              </a:spcAft>
              <a:defRPr/>
            </a:lvl2pPr>
            <a:lvl3pPr indent="0" marL="914400" marR="0" rtl="0" algn="l">
              <a:lnSpc>
                <a:spcPct val="100000"/>
              </a:lnSpc>
              <a:spcBef>
                <a:spcPts val="0"/>
              </a:spcBef>
              <a:spcAft>
                <a:spcPts val="0"/>
              </a:spcAft>
              <a:defRPr/>
            </a:lvl3pPr>
            <a:lvl4pPr indent="0" marL="1371600" marR="0" rtl="0" algn="l">
              <a:lnSpc>
                <a:spcPct val="100000"/>
              </a:lnSpc>
              <a:spcBef>
                <a:spcPts val="0"/>
              </a:spcBef>
              <a:spcAft>
                <a:spcPts val="0"/>
              </a:spcAft>
              <a:defRPr/>
            </a:lvl4pPr>
            <a:lvl5pPr indent="0" marL="1828800" marR="0" rtl="0" algn="l">
              <a:lnSpc>
                <a:spcPct val="100000"/>
              </a:lnSpc>
              <a:spcBef>
                <a:spcPts val="0"/>
              </a:spcBef>
              <a:spcAft>
                <a:spcPts val="0"/>
              </a:spcAft>
              <a:defRPr/>
            </a:lvl5pPr>
            <a:lvl6pPr indent="0" marL="2286000" marR="0" rtl="0" algn="l">
              <a:lnSpc>
                <a:spcPct val="100000"/>
              </a:lnSpc>
              <a:spcBef>
                <a:spcPts val="0"/>
              </a:spcBef>
              <a:spcAft>
                <a:spcPts val="0"/>
              </a:spcAft>
              <a:defRPr/>
            </a:lvl6pPr>
            <a:lvl7pPr indent="0" marL="3200400" marR="0" rtl="0" algn="l">
              <a:lnSpc>
                <a:spcPct val="100000"/>
              </a:lnSpc>
              <a:spcBef>
                <a:spcPts val="0"/>
              </a:spcBef>
              <a:spcAft>
                <a:spcPts val="0"/>
              </a:spcAft>
              <a:defRPr/>
            </a:lvl7pPr>
            <a:lvl8pPr indent="0" marL="4572000" marR="0" rtl="0" algn="l">
              <a:lnSpc>
                <a:spcPct val="100000"/>
              </a:lnSpc>
              <a:spcBef>
                <a:spcPts val="0"/>
              </a:spcBef>
              <a:spcAft>
                <a:spcPts val="0"/>
              </a:spcAft>
              <a:defRPr/>
            </a:lvl8pPr>
            <a:lvl9pPr indent="0" marL="6400800" marR="0" rtl="0" algn="l">
              <a:lnSpc>
                <a:spcPct val="100000"/>
              </a:lnSpc>
              <a:spcBef>
                <a:spcPts val="0"/>
              </a:spcBef>
              <a:spcAft>
                <a:spcPts val="0"/>
              </a:spcAft>
              <a:defRPr/>
            </a:lvl9pPr>
          </a:lstStyle>
          <a:p/>
        </p:txBody>
      </p:sp>
      <p:sp>
        <p:nvSpPr>
          <p:cNvPr id="7" name="Shape 7"/>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37" name="Shape 1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17" name="Shape 2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3" name="Shape 223"/>
        <p:cNvGrpSpPr/>
        <p:nvPr/>
      </p:nvGrpSpPr>
      <p:grpSpPr>
        <a:xfrm>
          <a:off x="0" y="0"/>
          <a:ext cx="0" cy="0"/>
          <a:chOff x="0" y="0"/>
          <a:chExt cx="0" cy="0"/>
        </a:xfrm>
      </p:grpSpPr>
      <p:sp>
        <p:nvSpPr>
          <p:cNvPr id="224" name="Shape 224"/>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25" name="Shape 2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1" name="Shape 231"/>
        <p:cNvGrpSpPr/>
        <p:nvPr/>
      </p:nvGrpSpPr>
      <p:grpSpPr>
        <a:xfrm>
          <a:off x="0" y="0"/>
          <a:ext cx="0" cy="0"/>
          <a:chOff x="0" y="0"/>
          <a:chExt cx="0" cy="0"/>
        </a:xfrm>
      </p:grpSpPr>
      <p:sp>
        <p:nvSpPr>
          <p:cNvPr id="232" name="Shape 232"/>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33" name="Shape 2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9" name="Shape 239"/>
        <p:cNvGrpSpPr/>
        <p:nvPr/>
      </p:nvGrpSpPr>
      <p:grpSpPr>
        <a:xfrm>
          <a:off x="0" y="0"/>
          <a:ext cx="0" cy="0"/>
          <a:chOff x="0" y="0"/>
          <a:chExt cx="0" cy="0"/>
        </a:xfrm>
      </p:grpSpPr>
      <p:sp>
        <p:nvSpPr>
          <p:cNvPr id="240" name="Shape 240"/>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41" name="Shape 2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7" name="Shape 247"/>
        <p:cNvGrpSpPr/>
        <p:nvPr/>
      </p:nvGrpSpPr>
      <p:grpSpPr>
        <a:xfrm>
          <a:off x="0" y="0"/>
          <a:ext cx="0" cy="0"/>
          <a:chOff x="0" y="0"/>
          <a:chExt cx="0" cy="0"/>
        </a:xfrm>
      </p:grpSpPr>
      <p:sp>
        <p:nvSpPr>
          <p:cNvPr id="248" name="Shape 248"/>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49" name="Shape 2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6" name="Shape 256"/>
        <p:cNvGrpSpPr/>
        <p:nvPr/>
      </p:nvGrpSpPr>
      <p:grpSpPr>
        <a:xfrm>
          <a:off x="0" y="0"/>
          <a:ext cx="0" cy="0"/>
          <a:chOff x="0" y="0"/>
          <a:chExt cx="0" cy="0"/>
        </a:xfrm>
      </p:grpSpPr>
      <p:sp>
        <p:nvSpPr>
          <p:cNvPr id="257" name="Shape 257"/>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58" name="Shape 2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66" name="Shape 2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2" name="Shape 272"/>
        <p:cNvGrpSpPr/>
        <p:nvPr/>
      </p:nvGrpSpPr>
      <p:grpSpPr>
        <a:xfrm>
          <a:off x="0" y="0"/>
          <a:ext cx="0" cy="0"/>
          <a:chOff x="0" y="0"/>
          <a:chExt cx="0" cy="0"/>
        </a:xfrm>
      </p:grpSpPr>
      <p:sp>
        <p:nvSpPr>
          <p:cNvPr id="273" name="Shape 273"/>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74" name="Shape 2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82" name="Shape 2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45" name="Shape 14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8" name="Shape 288"/>
        <p:cNvGrpSpPr/>
        <p:nvPr/>
      </p:nvGrpSpPr>
      <p:grpSpPr>
        <a:xfrm>
          <a:off x="0" y="0"/>
          <a:ext cx="0" cy="0"/>
          <a:chOff x="0" y="0"/>
          <a:chExt cx="0" cy="0"/>
        </a:xfrm>
      </p:grpSpPr>
      <p:sp>
        <p:nvSpPr>
          <p:cNvPr id="289" name="Shape 289"/>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90" name="Shape 2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6" name="Shape 296"/>
        <p:cNvGrpSpPr/>
        <p:nvPr/>
      </p:nvGrpSpPr>
      <p:grpSpPr>
        <a:xfrm>
          <a:off x="0" y="0"/>
          <a:ext cx="0" cy="0"/>
          <a:chOff x="0" y="0"/>
          <a:chExt cx="0" cy="0"/>
        </a:xfrm>
      </p:grpSpPr>
      <p:sp>
        <p:nvSpPr>
          <p:cNvPr id="297" name="Shape 297"/>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98" name="Shape 2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306" name="Shape 30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53" name="Shape 1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61" name="Shape 16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69" name="Shape 1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77" name="Shape 17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3" name="Shape 183"/>
        <p:cNvGrpSpPr/>
        <p:nvPr/>
      </p:nvGrpSpPr>
      <p:grpSpPr>
        <a:xfrm>
          <a:off x="0" y="0"/>
          <a:ext cx="0" cy="0"/>
          <a:chOff x="0" y="0"/>
          <a:chExt cx="0" cy="0"/>
        </a:xfrm>
      </p:grpSpPr>
      <p:sp>
        <p:nvSpPr>
          <p:cNvPr id="184" name="Shape 184"/>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85" name="Shape 1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93" name="Shape 1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9" name="Shape 199"/>
        <p:cNvGrpSpPr/>
        <p:nvPr/>
      </p:nvGrpSpPr>
      <p:grpSpPr>
        <a:xfrm>
          <a:off x="0" y="0"/>
          <a:ext cx="0" cy="0"/>
          <a:chOff x="0" y="0"/>
          <a:chExt cx="0" cy="0"/>
        </a:xfrm>
      </p:grpSpPr>
      <p:sp>
        <p:nvSpPr>
          <p:cNvPr id="200" name="Shape 200"/>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01" name="Shape 20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6" name="Shape 76"/>
        <p:cNvGrpSpPr/>
        <p:nvPr/>
      </p:nvGrpSpPr>
      <p:grpSpPr>
        <a:xfrm>
          <a:off x="0" y="0"/>
          <a:ext cx="0" cy="0"/>
          <a:chOff x="0" y="0"/>
          <a:chExt cx="0" cy="0"/>
        </a:xfrm>
      </p:grpSpPr>
      <p:sp>
        <p:nvSpPr>
          <p:cNvPr id="77" name="Shape 77"/>
          <p:cNvSpPr txBox="1"/>
          <p:nvPr>
            <p:ph type="title"/>
          </p:nvPr>
        </p:nvSpPr>
        <p:spPr>
          <a:xfrm>
            <a:off x="1219200" y="990600"/>
            <a:ext cx="6705599" cy="633412"/>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78" name="Shape 78"/>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rtl="0" algn="l">
              <a:spcBef>
                <a:spcPts val="480"/>
              </a:spcBef>
              <a:spcAft>
                <a:spcPts val="0"/>
              </a:spcAft>
              <a:buClr>
                <a:schemeClr val="folHlink"/>
              </a:buClr>
              <a:buFont typeface="Noto Symbol"/>
              <a:buChar char="■"/>
              <a:defRPr/>
            </a:lvl1pPr>
            <a:lvl2pPr indent="-196850" marL="742950" rtl="0" algn="l">
              <a:spcBef>
                <a:spcPts val="400"/>
              </a:spcBef>
              <a:spcAft>
                <a:spcPts val="0"/>
              </a:spcAft>
              <a:buClr>
                <a:schemeClr val="folHlink"/>
              </a:buClr>
              <a:buFont typeface="Noto Symbol"/>
              <a:buChar char="■"/>
              <a:defRPr/>
            </a:lvl2pPr>
            <a:lvl3pPr indent="-114300" marL="1143000" rtl="0" algn="l">
              <a:spcBef>
                <a:spcPts val="360"/>
              </a:spcBef>
              <a:spcAft>
                <a:spcPts val="0"/>
              </a:spcAft>
              <a:buClr>
                <a:schemeClr val="dk2"/>
              </a:buClr>
              <a:buFont typeface="Helvetica Neue"/>
              <a:buChar char="•"/>
              <a:defRPr/>
            </a:lvl3pPr>
            <a:lvl4pPr indent="-127000" marL="1600200" rtl="0" algn="l">
              <a:spcBef>
                <a:spcPts val="320"/>
              </a:spcBef>
              <a:spcAft>
                <a:spcPts val="0"/>
              </a:spcAft>
              <a:buClr>
                <a:schemeClr val="hlink"/>
              </a:buClr>
              <a:buFont typeface="Helvetica Neue"/>
              <a:buChar char="•"/>
              <a:defRPr/>
            </a:lvl4pPr>
            <a:lvl5pPr indent="-142239" marL="2057400" rtl="0" algn="l">
              <a:spcBef>
                <a:spcPts val="320"/>
              </a:spcBef>
              <a:spcAft>
                <a:spcPts val="0"/>
              </a:spcAft>
              <a:buClr>
                <a:schemeClr val="dk1"/>
              </a:buClr>
              <a:buFont typeface="Helvetica Neue"/>
              <a:buChar char="•"/>
              <a:defRPr/>
            </a:lvl5pPr>
            <a:lvl6pPr indent="-142239" marL="2514600" rtl="0" algn="l">
              <a:spcBef>
                <a:spcPts val="320"/>
              </a:spcBef>
              <a:spcAft>
                <a:spcPts val="0"/>
              </a:spcAft>
              <a:buClr>
                <a:schemeClr val="dk1"/>
              </a:buClr>
              <a:buFont typeface="Helvetica Neue"/>
              <a:buChar char="•"/>
              <a:defRPr/>
            </a:lvl6pPr>
            <a:lvl7pPr indent="-142239" marL="2971800" rtl="0" algn="l">
              <a:spcBef>
                <a:spcPts val="320"/>
              </a:spcBef>
              <a:spcAft>
                <a:spcPts val="0"/>
              </a:spcAft>
              <a:buClr>
                <a:schemeClr val="dk1"/>
              </a:buClr>
              <a:buFont typeface="Helvetica Neue"/>
              <a:buChar char="•"/>
              <a:defRPr/>
            </a:lvl7pPr>
            <a:lvl8pPr indent="-142240" marL="3429000" rtl="0" algn="l">
              <a:spcBef>
                <a:spcPts val="320"/>
              </a:spcBef>
              <a:spcAft>
                <a:spcPts val="0"/>
              </a:spcAft>
              <a:buClr>
                <a:schemeClr val="dk1"/>
              </a:buClr>
              <a:buFont typeface="Helvetica Neue"/>
              <a:buChar char="•"/>
              <a:defRPr/>
            </a:lvl8pPr>
            <a:lvl9pPr indent="-142240" marL="3886200" rtl="0" algn="l">
              <a:spcBef>
                <a:spcPts val="320"/>
              </a:spcBef>
              <a:spcAft>
                <a:spcPts val="0"/>
              </a:spcAft>
              <a:buClr>
                <a:schemeClr val="dk1"/>
              </a:buClr>
              <a:buFont typeface="Helvetica Neue"/>
              <a:buChar char="•"/>
              <a:defRPr/>
            </a:lvl9pPr>
          </a:lstStyle>
          <a:p/>
        </p:txBody>
      </p:sp>
      <p:sp>
        <p:nvSpPr>
          <p:cNvPr id="79" name="Shape 7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80" name="Shape 8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4" name="Shape 124"/>
        <p:cNvGrpSpPr/>
        <p:nvPr/>
      </p:nvGrpSpPr>
      <p:grpSpPr>
        <a:xfrm>
          <a:off x="0" y="0"/>
          <a:ext cx="0" cy="0"/>
          <a:chOff x="0" y="0"/>
          <a:chExt cx="0" cy="0"/>
        </a:xfrm>
      </p:grpSpPr>
      <p:sp>
        <p:nvSpPr>
          <p:cNvPr id="125" name="Shape 125"/>
          <p:cNvSpPr txBox="1"/>
          <p:nvPr>
            <p:ph type="title"/>
          </p:nvPr>
        </p:nvSpPr>
        <p:spPr>
          <a:xfrm>
            <a:off x="722312" y="4406900"/>
            <a:ext cx="7772400" cy="1362075"/>
          </a:xfrm>
          <a:prstGeom prst="rect">
            <a:avLst/>
          </a:prstGeom>
          <a:noFill/>
          <a:ln>
            <a:noFill/>
          </a:ln>
        </p:spPr>
        <p:txBody>
          <a:bodyPr anchorCtr="0" anchor="t"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26" name="Shape 12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127" name="Shape 127"/>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28" name="Shape 12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378" name="Shape 378"/>
        <p:cNvGrpSpPr/>
        <p:nvPr/>
      </p:nvGrpSpPr>
      <p:grpSpPr>
        <a:xfrm>
          <a:off x="0" y="0"/>
          <a:ext cx="0" cy="0"/>
          <a:chOff x="0" y="0"/>
          <a:chExt cx="0" cy="0"/>
        </a:xfrm>
      </p:grpSpPr>
      <p:sp>
        <p:nvSpPr>
          <p:cNvPr id="379" name="Shape 379"/>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marL="0" marR="0" rtl="0" algn="r">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380" name="Shape 380"/>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marL="0" marR="0" rtl="0" algn="l">
              <a:spcBef>
                <a:spcPts val="480"/>
              </a:spcBef>
              <a:spcAft>
                <a:spcPts val="0"/>
              </a:spcAft>
              <a:buClr>
                <a:schemeClr val="folHlink"/>
              </a:buClr>
              <a:buFont typeface="Noto Symbol"/>
              <a:buNone/>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381" name="Shape 381"/>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82" name="Shape 382"/>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83" name="Shape 383"/>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83" name="Shape 83"/>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marL="342900" rtl="0" algn="l">
              <a:spcBef>
                <a:spcPts val="480"/>
              </a:spcBef>
              <a:spcAft>
                <a:spcPts val="0"/>
              </a:spcAft>
              <a:buClr>
                <a:schemeClr val="folHlink"/>
              </a:buClr>
              <a:buFont typeface="Noto Symbol"/>
              <a:buChar char="■"/>
              <a:defRPr/>
            </a:lvl1pPr>
            <a:lvl2pPr indent="-196850" marL="742950" rtl="0" algn="l">
              <a:spcBef>
                <a:spcPts val="400"/>
              </a:spcBef>
              <a:spcAft>
                <a:spcPts val="0"/>
              </a:spcAft>
              <a:buClr>
                <a:schemeClr val="folHlink"/>
              </a:buClr>
              <a:buFont typeface="Noto Symbol"/>
              <a:buChar char="■"/>
              <a:defRPr/>
            </a:lvl2pPr>
            <a:lvl3pPr indent="-114300" marL="1143000" rtl="0" algn="l">
              <a:spcBef>
                <a:spcPts val="360"/>
              </a:spcBef>
              <a:spcAft>
                <a:spcPts val="0"/>
              </a:spcAft>
              <a:buClr>
                <a:schemeClr val="dk2"/>
              </a:buClr>
              <a:buFont typeface="Helvetica Neue"/>
              <a:buChar char="•"/>
              <a:defRPr/>
            </a:lvl3pPr>
            <a:lvl4pPr indent="-127000" marL="1600200" rtl="0" algn="l">
              <a:spcBef>
                <a:spcPts val="320"/>
              </a:spcBef>
              <a:spcAft>
                <a:spcPts val="0"/>
              </a:spcAft>
              <a:buClr>
                <a:schemeClr val="hlink"/>
              </a:buClr>
              <a:buFont typeface="Helvetica Neue"/>
              <a:buChar char="•"/>
              <a:defRPr/>
            </a:lvl4pPr>
            <a:lvl5pPr indent="-142239" marL="2057400" rtl="0" algn="l">
              <a:spcBef>
                <a:spcPts val="320"/>
              </a:spcBef>
              <a:spcAft>
                <a:spcPts val="0"/>
              </a:spcAft>
              <a:buClr>
                <a:schemeClr val="dk1"/>
              </a:buClr>
              <a:buFont typeface="Helvetica Neue"/>
              <a:buChar char="•"/>
              <a:defRPr/>
            </a:lvl5pPr>
            <a:lvl6pPr indent="-142239" marL="2514600" rtl="0" algn="l">
              <a:spcBef>
                <a:spcPts val="320"/>
              </a:spcBef>
              <a:spcAft>
                <a:spcPts val="0"/>
              </a:spcAft>
              <a:buClr>
                <a:schemeClr val="dk1"/>
              </a:buClr>
              <a:buFont typeface="Helvetica Neue"/>
              <a:buChar char="•"/>
              <a:defRPr/>
            </a:lvl6pPr>
            <a:lvl7pPr indent="-142239" marL="2971800" rtl="0" algn="l">
              <a:spcBef>
                <a:spcPts val="320"/>
              </a:spcBef>
              <a:spcAft>
                <a:spcPts val="0"/>
              </a:spcAft>
              <a:buClr>
                <a:schemeClr val="dk1"/>
              </a:buClr>
              <a:buFont typeface="Helvetica Neue"/>
              <a:buChar char="•"/>
              <a:defRPr/>
            </a:lvl7pPr>
            <a:lvl8pPr indent="-142240" marL="3429000" rtl="0" algn="l">
              <a:spcBef>
                <a:spcPts val="320"/>
              </a:spcBef>
              <a:spcAft>
                <a:spcPts val="0"/>
              </a:spcAft>
              <a:buClr>
                <a:schemeClr val="dk1"/>
              </a:buClr>
              <a:buFont typeface="Helvetica Neue"/>
              <a:buChar char="•"/>
              <a:defRPr/>
            </a:lvl8pPr>
            <a:lvl9pPr indent="-142240" marL="3886200" rtl="0" algn="l">
              <a:spcBef>
                <a:spcPts val="320"/>
              </a:spcBef>
              <a:spcAft>
                <a:spcPts val="0"/>
              </a:spcAft>
              <a:buClr>
                <a:schemeClr val="dk1"/>
              </a:buClr>
              <a:buFont typeface="Helvetica Neue"/>
              <a:buChar char="•"/>
              <a:defRPr/>
            </a:lvl9pPr>
          </a:lstStyle>
          <a:p/>
        </p:txBody>
      </p:sp>
      <p:sp>
        <p:nvSpPr>
          <p:cNvPr id="84" name="Shape 84"/>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85" name="Shape 8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6" name="Shape 86"/>
        <p:cNvGrpSpPr/>
        <p:nvPr/>
      </p:nvGrpSpPr>
      <p:grpSpPr>
        <a:xfrm>
          <a:off x="0" y="0"/>
          <a:ext cx="0" cy="0"/>
          <a:chOff x="0" y="0"/>
          <a:chExt cx="0" cy="0"/>
        </a:xfrm>
      </p:grpSpPr>
      <p:sp>
        <p:nvSpPr>
          <p:cNvPr id="87" name="Shape 87"/>
          <p:cNvSpPr txBox="1"/>
          <p:nvPr>
            <p:ph type="title"/>
          </p:nvPr>
        </p:nvSpPr>
        <p:spPr>
          <a:xfrm>
            <a:off x="1219200" y="990600"/>
            <a:ext cx="6705599" cy="633412"/>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88" name="Shape 88"/>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marL="342900" rtl="0" algn="l">
              <a:spcBef>
                <a:spcPts val="480"/>
              </a:spcBef>
              <a:spcAft>
                <a:spcPts val="0"/>
              </a:spcAft>
              <a:buClr>
                <a:schemeClr val="folHlink"/>
              </a:buClr>
              <a:buFont typeface="Noto Symbol"/>
              <a:buChar char="■"/>
              <a:defRPr/>
            </a:lvl1pPr>
            <a:lvl2pPr indent="-196850" marL="742950" rtl="0" algn="l">
              <a:spcBef>
                <a:spcPts val="400"/>
              </a:spcBef>
              <a:spcAft>
                <a:spcPts val="0"/>
              </a:spcAft>
              <a:buClr>
                <a:schemeClr val="folHlink"/>
              </a:buClr>
              <a:buFont typeface="Noto Symbol"/>
              <a:buChar char="■"/>
              <a:defRPr/>
            </a:lvl2pPr>
            <a:lvl3pPr indent="-114300" marL="1143000" rtl="0" algn="l">
              <a:spcBef>
                <a:spcPts val="360"/>
              </a:spcBef>
              <a:spcAft>
                <a:spcPts val="0"/>
              </a:spcAft>
              <a:buClr>
                <a:schemeClr val="dk2"/>
              </a:buClr>
              <a:buFont typeface="Helvetica Neue"/>
              <a:buChar char="•"/>
              <a:defRPr/>
            </a:lvl3pPr>
            <a:lvl4pPr indent="-127000" marL="1600200" rtl="0" algn="l">
              <a:spcBef>
                <a:spcPts val="320"/>
              </a:spcBef>
              <a:spcAft>
                <a:spcPts val="0"/>
              </a:spcAft>
              <a:buClr>
                <a:schemeClr val="hlink"/>
              </a:buClr>
              <a:buFont typeface="Helvetica Neue"/>
              <a:buChar char="•"/>
              <a:defRPr/>
            </a:lvl4pPr>
            <a:lvl5pPr indent="-142239" marL="2057400" rtl="0" algn="l">
              <a:spcBef>
                <a:spcPts val="320"/>
              </a:spcBef>
              <a:spcAft>
                <a:spcPts val="0"/>
              </a:spcAft>
              <a:buClr>
                <a:schemeClr val="dk1"/>
              </a:buClr>
              <a:buFont typeface="Helvetica Neue"/>
              <a:buChar char="•"/>
              <a:defRPr/>
            </a:lvl5pPr>
            <a:lvl6pPr indent="-142239" marL="2514600" rtl="0" algn="l">
              <a:spcBef>
                <a:spcPts val="320"/>
              </a:spcBef>
              <a:spcAft>
                <a:spcPts val="0"/>
              </a:spcAft>
              <a:buClr>
                <a:schemeClr val="dk1"/>
              </a:buClr>
              <a:buFont typeface="Helvetica Neue"/>
              <a:buChar char="•"/>
              <a:defRPr/>
            </a:lvl6pPr>
            <a:lvl7pPr indent="-142239" marL="2971800" rtl="0" algn="l">
              <a:spcBef>
                <a:spcPts val="320"/>
              </a:spcBef>
              <a:spcAft>
                <a:spcPts val="0"/>
              </a:spcAft>
              <a:buClr>
                <a:schemeClr val="dk1"/>
              </a:buClr>
              <a:buFont typeface="Helvetica Neue"/>
              <a:buChar char="•"/>
              <a:defRPr/>
            </a:lvl7pPr>
            <a:lvl8pPr indent="-142240" marL="3429000" rtl="0" algn="l">
              <a:spcBef>
                <a:spcPts val="320"/>
              </a:spcBef>
              <a:spcAft>
                <a:spcPts val="0"/>
              </a:spcAft>
              <a:buClr>
                <a:schemeClr val="dk1"/>
              </a:buClr>
              <a:buFont typeface="Helvetica Neue"/>
              <a:buChar char="•"/>
              <a:defRPr/>
            </a:lvl8pPr>
            <a:lvl9pPr indent="-142240" marL="3886200" rtl="0" algn="l">
              <a:spcBef>
                <a:spcPts val="320"/>
              </a:spcBef>
              <a:spcAft>
                <a:spcPts val="0"/>
              </a:spcAft>
              <a:buClr>
                <a:schemeClr val="dk1"/>
              </a:buClr>
              <a:buFont typeface="Helvetica Neue"/>
              <a:buChar char="•"/>
              <a:defRPr/>
            </a:lvl9pPr>
          </a:lstStyle>
          <a:p/>
        </p:txBody>
      </p:sp>
      <p:sp>
        <p:nvSpPr>
          <p:cNvPr id="89" name="Shape 8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90" name="Shape 9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1" name="Shape 91"/>
        <p:cNvGrpSpPr/>
        <p:nvPr/>
      </p:nvGrpSpPr>
      <p:grpSpPr>
        <a:xfrm>
          <a:off x="0" y="0"/>
          <a:ext cx="0" cy="0"/>
          <a:chOff x="0" y="0"/>
          <a:chExt cx="0" cy="0"/>
        </a:xfrm>
      </p:grpSpPr>
      <p:sp>
        <p:nvSpPr>
          <p:cNvPr id="92" name="Shape 92"/>
          <p:cNvSpPr txBox="1"/>
          <p:nvPr>
            <p:ph type="title"/>
          </p:nvPr>
        </p:nvSpPr>
        <p:spPr>
          <a:xfrm>
            <a:off x="1792288" y="4800600"/>
            <a:ext cx="5486399" cy="566737"/>
          </a:xfrm>
          <a:prstGeom prst="rect">
            <a:avLst/>
          </a:prstGeom>
          <a:noFill/>
          <a:ln>
            <a:noFill/>
          </a:ln>
        </p:spPr>
        <p:txBody>
          <a:bodyPr anchorCtr="0" anchor="b"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3" name="Shape 93"/>
          <p:cNvSpPr/>
          <p:nvPr>
            <p:ph idx="2" type="pic"/>
          </p:nvPr>
        </p:nvSpPr>
        <p:spPr>
          <a:xfrm>
            <a:off x="1792288" y="612775"/>
            <a:ext cx="5486399" cy="4114800"/>
          </a:xfrm>
          <a:prstGeom prst="rect">
            <a:avLst/>
          </a:prstGeom>
          <a:noFill/>
          <a:ln>
            <a:noFill/>
          </a:ln>
        </p:spPr>
      </p:sp>
      <p:sp>
        <p:nvSpPr>
          <p:cNvPr id="94" name="Shape 94"/>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95" name="Shape 9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96" name="Shape 9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7" name="Shape 97"/>
        <p:cNvGrpSpPr/>
        <p:nvPr/>
      </p:nvGrpSpPr>
      <p:grpSpPr>
        <a:xfrm>
          <a:off x="0" y="0"/>
          <a:ext cx="0" cy="0"/>
          <a:chOff x="0" y="0"/>
          <a:chExt cx="0" cy="0"/>
        </a:xfrm>
      </p:grpSpPr>
      <p:sp>
        <p:nvSpPr>
          <p:cNvPr id="98" name="Shape 98"/>
          <p:cNvSpPr txBox="1"/>
          <p:nvPr>
            <p:ph type="title"/>
          </p:nvPr>
        </p:nvSpPr>
        <p:spPr>
          <a:xfrm>
            <a:off x="457200" y="273050"/>
            <a:ext cx="3008313" cy="1162049"/>
          </a:xfrm>
          <a:prstGeom prst="rect">
            <a:avLst/>
          </a:prstGeom>
          <a:noFill/>
          <a:ln>
            <a:noFill/>
          </a:ln>
        </p:spPr>
        <p:txBody>
          <a:bodyPr anchorCtr="0" anchor="b"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9" name="Shape 99"/>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0" name="Shape 100"/>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101" name="Shape 101"/>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02" name="Shape 102"/>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3" name="Shape 103"/>
        <p:cNvGrpSpPr/>
        <p:nvPr/>
      </p:nvGrpSpPr>
      <p:grpSpPr>
        <a:xfrm>
          <a:off x="0" y="0"/>
          <a:ext cx="0" cy="0"/>
          <a:chOff x="0" y="0"/>
          <a:chExt cx="0" cy="0"/>
        </a:xfrm>
      </p:grpSpPr>
      <p:sp>
        <p:nvSpPr>
          <p:cNvPr id="104" name="Shape 104"/>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05" name="Shape 10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6" name="Shape 106"/>
        <p:cNvGrpSpPr/>
        <p:nvPr/>
      </p:nvGrpSpPr>
      <p:grpSpPr>
        <a:xfrm>
          <a:off x="0" y="0"/>
          <a:ext cx="0" cy="0"/>
          <a:chOff x="0" y="0"/>
          <a:chExt cx="0" cy="0"/>
        </a:xfrm>
      </p:grpSpPr>
      <p:sp>
        <p:nvSpPr>
          <p:cNvPr id="107" name="Shape 107"/>
          <p:cNvSpPr txBox="1"/>
          <p:nvPr>
            <p:ph type="title"/>
          </p:nvPr>
        </p:nvSpPr>
        <p:spPr>
          <a:xfrm>
            <a:off x="1219200" y="990600"/>
            <a:ext cx="6705599" cy="633412"/>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108" name="Shape 108"/>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09" name="Shape 10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0" name="Shape 110"/>
        <p:cNvGrpSpPr/>
        <p:nvPr/>
      </p:nvGrpSpPr>
      <p:grpSpPr>
        <a:xfrm>
          <a:off x="0" y="0"/>
          <a:ext cx="0" cy="0"/>
          <a:chOff x="0" y="0"/>
          <a:chExt cx="0" cy="0"/>
        </a:xfrm>
      </p:grpSpPr>
      <p:sp>
        <p:nvSpPr>
          <p:cNvPr id="111" name="Shape 111"/>
          <p:cNvSpPr txBox="1"/>
          <p:nvPr>
            <p:ph type="title"/>
          </p:nvPr>
        </p:nvSpPr>
        <p:spPr>
          <a:xfrm>
            <a:off x="457200" y="274637"/>
            <a:ext cx="8229600" cy="1143000"/>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2" name="Shape 112"/>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113" name="Shape 113"/>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4" name="Shape 114"/>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115" name="Shape 115"/>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6" name="Shape 116"/>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17" name="Shape 11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8" name="Shape 118"/>
        <p:cNvGrpSpPr/>
        <p:nvPr/>
      </p:nvGrpSpPr>
      <p:grpSpPr>
        <a:xfrm>
          <a:off x="0" y="0"/>
          <a:ext cx="0" cy="0"/>
          <a:chOff x="0" y="0"/>
          <a:chExt cx="0" cy="0"/>
        </a:xfrm>
      </p:grpSpPr>
      <p:sp>
        <p:nvSpPr>
          <p:cNvPr id="119" name="Shape 119"/>
          <p:cNvSpPr txBox="1"/>
          <p:nvPr>
            <p:ph type="title"/>
          </p:nvPr>
        </p:nvSpPr>
        <p:spPr>
          <a:xfrm>
            <a:off x="1219200" y="990600"/>
            <a:ext cx="6705599" cy="633412"/>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120" name="Shape 120"/>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21" name="Shape 121"/>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22" name="Shape 12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23" name="Shape 12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x="0" y="0"/>
          <a:ext cx="0" cy="0"/>
          <a:chOff x="0" y="0"/>
          <a:chExt cx="0" cy="0"/>
        </a:xfrm>
      </p:grpSpPr>
      <p:grpSp>
        <p:nvGrpSpPr>
          <p:cNvPr id="9" name="Shape 9"/>
          <p:cNvGrpSpPr/>
          <p:nvPr/>
        </p:nvGrpSpPr>
        <p:grpSpPr>
          <a:xfrm>
            <a:off x="1219200" y="-9525"/>
            <a:ext cx="7924798" cy="6867525"/>
            <a:chOff x="0" y="0"/>
            <a:chExt cx="9147173" cy="6867525"/>
          </a:xfrm>
        </p:grpSpPr>
        <p:sp>
          <p:nvSpPr>
            <p:cNvPr id="10" name="Shape 10"/>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 name="Shape 11"/>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2" name="Shape 12"/>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3" name="Shape 13"/>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4" name="Shape 14"/>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5" name="Shape 15"/>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6" name="Shape 16"/>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7" name="Shape 17"/>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8" name="Shape 18"/>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9" name="Shape 19"/>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0" name="Shape 20"/>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1" name="Shape 21"/>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2" name="Shape 22"/>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3" name="Shape 23"/>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4" name="Shape 24"/>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5" name="Shape 25"/>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6" name="Shape 26"/>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7" name="Shape 27"/>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8" name="Shape 28"/>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9" name="Shape 29"/>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0" name="Shape 30"/>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 name="Shape 31"/>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 name="Shape 32"/>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 name="Shape 33"/>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 name="Shape 34"/>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 name="Shape 35"/>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 name="Shape 36"/>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 name="Shape 37"/>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 name="Shape 38"/>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9" name="Shape 39"/>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 name="Shape 40"/>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 name="Shape 41"/>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2" name="Shape 42"/>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3" name="Shape 43"/>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4" name="Shape 44"/>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5" name="Shape 45"/>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6" name="Shape 46"/>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7" name="Shape 47"/>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8" name="Shape 48"/>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9" name="Shape 49"/>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0" name="Shape 50"/>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1" name="Shape 51"/>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2" name="Shape 52"/>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3" name="Shape 53"/>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4" name="Shape 54"/>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5" name="Shape 55"/>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6" name="Shape 56"/>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7" name="Shape 57"/>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8" name="Shape 58"/>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9" name="Shape 59"/>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0" name="Shape 60"/>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1" name="Shape 61"/>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2" name="Shape 62"/>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3" name="Shape 63"/>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4" name="Shape 64"/>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5" name="Shape 65"/>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6" name="Shape 66"/>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7" name="Shape 67"/>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8" name="Shape 68"/>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9" name="Shape 69"/>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0" name="Shape 70"/>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1" name="Shape 71"/>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72" name="Shape 72"/>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73" name="Shape 73"/>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marR="0" rtl="0" algn="l">
              <a:spcBef>
                <a:spcPts val="480"/>
              </a:spcBef>
              <a:spcAft>
                <a:spcPts val="0"/>
              </a:spcAft>
              <a:buClr>
                <a:schemeClr val="folHlink"/>
              </a:buClr>
              <a:buFont typeface="Noto Symbol"/>
              <a:buChar char="■"/>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74" name="Shape 74"/>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5" name="Shape 7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07" name="Shape 307"/>
        <p:cNvGrpSpPr/>
        <p:nvPr/>
      </p:nvGrpSpPr>
      <p:grpSpPr>
        <a:xfrm>
          <a:off x="0" y="0"/>
          <a:ext cx="0" cy="0"/>
          <a:chOff x="0" y="0"/>
          <a:chExt cx="0" cy="0"/>
        </a:xfrm>
      </p:grpSpPr>
      <p:grpSp>
        <p:nvGrpSpPr>
          <p:cNvPr id="308" name="Shape 308"/>
          <p:cNvGrpSpPr/>
          <p:nvPr/>
        </p:nvGrpSpPr>
        <p:grpSpPr>
          <a:xfrm>
            <a:off x="-3175" y="0"/>
            <a:ext cx="9147175" cy="6867525"/>
            <a:chOff x="-3175" y="0"/>
            <a:chExt cx="9147175" cy="6867525"/>
          </a:xfrm>
        </p:grpSpPr>
        <p:grpSp>
          <p:nvGrpSpPr>
            <p:cNvPr id="309" name="Shape 309"/>
            <p:cNvGrpSpPr/>
            <p:nvPr/>
          </p:nvGrpSpPr>
          <p:grpSpPr>
            <a:xfrm>
              <a:off x="-3175" y="0"/>
              <a:ext cx="9067799" cy="6867525"/>
              <a:chOff x="-3175" y="0"/>
              <a:chExt cx="9067799" cy="6867525"/>
            </a:xfrm>
          </p:grpSpPr>
          <p:sp>
            <p:nvSpPr>
              <p:cNvPr id="310" name="Shape 310"/>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1" name="Shape 311"/>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2" name="Shape 312"/>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3" name="Shape 313"/>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4" name="Shape 314"/>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5" name="Shape 315"/>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6" name="Shape 316"/>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7" name="Shape 317"/>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8" name="Shape 318"/>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9" name="Shape 319"/>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0" name="Shape 320"/>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1" name="Shape 321"/>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2" name="Shape 322"/>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3" name="Shape 323"/>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4" name="Shape 324"/>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5" name="Shape 325"/>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6" name="Shape 326"/>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7" name="Shape 327"/>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8" name="Shape 328"/>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9" name="Shape 329"/>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0" name="Shape 330"/>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1" name="Shape 331"/>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2" name="Shape 332"/>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3" name="Shape 333"/>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4" name="Shape 334"/>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5" name="Shape 335"/>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6" name="Shape 336"/>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7" name="Shape 337"/>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8" name="Shape 338"/>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9" name="Shape 339"/>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0" name="Shape 340"/>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1" name="Shape 341"/>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2" name="Shape 342"/>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3" name="Shape 343"/>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4" name="Shape 344"/>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5" name="Shape 345"/>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6" name="Shape 346"/>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7" name="Shape 347"/>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8" name="Shape 348"/>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9" name="Shape 349"/>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0" name="Shape 350"/>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1" name="Shape 351"/>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2" name="Shape 352"/>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3" name="Shape 353"/>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4" name="Shape 354"/>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5" name="Shape 355"/>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6" name="Shape 356"/>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7" name="Shape 357"/>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8" name="Shape 358"/>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9" name="Shape 359"/>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0" name="Shape 360"/>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1" name="Shape 361"/>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2" name="Shape 362"/>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3" name="Shape 363"/>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4" name="Shape 364"/>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5" name="Shape 365"/>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6" name="Shape 366"/>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7" name="Shape 367"/>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8" name="Shape 368"/>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9" name="Shape 369"/>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370" name="Shape 370"/>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1" name="Shape 371"/>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372" name="Shape 372"/>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3" name="Shape 373"/>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374" name="Shape 374"/>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marR="0" rtl="0" algn="l">
              <a:spcBef>
                <a:spcPts val="480"/>
              </a:spcBef>
              <a:spcAft>
                <a:spcPts val="0"/>
              </a:spcAft>
              <a:buClr>
                <a:schemeClr val="folHlink"/>
              </a:buClr>
              <a:buFont typeface="Noto Symbol"/>
              <a:buChar char="■"/>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375" name="Shape 375"/>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76" name="Shape 376"/>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77" name="Shape 377"/>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00.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31" name="Shape 13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32" name="Shape 13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Chapter 19</a:t>
            </a:r>
          </a:p>
        </p:txBody>
      </p:sp>
      <p:sp>
        <p:nvSpPr>
          <p:cNvPr id="133" name="Shape 13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baseline="0" i="0" lang="en-US" sz="2400" u="none" cap="none" strike="noStrike">
                <a:solidFill>
                  <a:schemeClr val="folHlink"/>
                </a:solidFill>
                <a:latin typeface="Helvetica Neue"/>
                <a:ea typeface="Helvetica Neue"/>
                <a:cs typeface="Helvetica Neue"/>
                <a:sym typeface="Helvetica Neue"/>
              </a:rPr>
              <a:t>Quality Concepts</a:t>
            </a:r>
          </a:p>
        </p:txBody>
      </p:sp>
      <p:sp>
        <p:nvSpPr>
          <p:cNvPr id="134" name="Shape 134"/>
          <p:cNvSpPr txBox="1"/>
          <p:nvPr/>
        </p:nvSpPr>
        <p:spPr>
          <a:xfrm>
            <a:off x="2133600" y="24384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1" lang="en-US" sz="1800" u="none" cap="none" strike="noStrike">
                <a:solidFill>
                  <a:schemeClr val="dk2"/>
                </a:solidFill>
                <a:latin typeface="Helvetica Neue"/>
                <a:ea typeface="Helvetica Neue"/>
                <a:cs typeface="Helvetica Neue"/>
                <a:sym typeface="Helvetica Neue"/>
              </a:rPr>
              <a:t>Slide Set to accompany</a:t>
            </a:r>
            <a:br>
              <a:rPr b="0" baseline="0" i="1" lang="en-US" sz="3200" u="none" cap="none" strike="noStrike">
                <a:solidFill>
                  <a:schemeClr val="dk2"/>
                </a:solidFill>
                <a:latin typeface="Helvetica Neue"/>
                <a:ea typeface="Helvetica Neue"/>
                <a:cs typeface="Helvetica Neue"/>
                <a:sym typeface="Helvetica Neue"/>
              </a:rPr>
            </a:br>
            <a:r>
              <a:rPr b="0" baseline="0" i="1" lang="en-US" sz="2000" u="none" cap="none" strike="noStrike">
                <a:solidFill>
                  <a:schemeClr val="dk2"/>
                </a:solidFill>
                <a:latin typeface="Helvetica Neue"/>
                <a:ea typeface="Helvetica Neue"/>
                <a:cs typeface="Helvetica Neue"/>
                <a:sym typeface="Helvetica Neue"/>
              </a:rPr>
              <a:t>Software Engineering: A Practitioner’s Approach, 8/e</a:t>
            </a:r>
            <a:r>
              <a:rPr b="0" baseline="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baseline="0" i="0" lang="en-US" sz="1600" u="none" cap="none" strike="noStrike">
                <a:solidFill>
                  <a:schemeClr val="dk1"/>
                </a:solidFill>
                <a:latin typeface="Arial"/>
                <a:ea typeface="Arial"/>
                <a:cs typeface="Arial"/>
                <a:sym typeface="Arial"/>
              </a:rPr>
              <a:t>by Roger S. Pressman and Bruce R. Maxim</a:t>
            </a:r>
          </a:p>
          <a:p>
            <a:pPr indent="0" lvl="0" marL="0" marR="0" rtl="0" algn="l">
              <a:lnSpc>
                <a:spcPct val="100000"/>
              </a:lnSpc>
              <a:spcBef>
                <a:spcPts val="0"/>
              </a:spcBef>
              <a:spcAft>
                <a:spcPts val="0"/>
              </a:spcAft>
              <a:buClr>
                <a:schemeClr val="dk1"/>
              </a:buClr>
              <a:buFont typeface="Arial"/>
              <a:buNone/>
            </a:pPr>
            <a:r>
              <a:t/>
            </a:r>
            <a:endParaRPr b="1" baseline="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baseline="0" i="0" lang="en-US" sz="1200" u="none" cap="none" strike="noStrike">
                <a:solidFill>
                  <a:schemeClr val="dk1"/>
                </a:solidFill>
                <a:latin typeface="Arial"/>
                <a:ea typeface="Arial"/>
                <a:cs typeface="Arial"/>
                <a:sym typeface="Arial"/>
              </a:rPr>
              <a:t>Slides copyright © 1996, 2001, 2005, 2009, 2014</a:t>
            </a:r>
            <a:r>
              <a:rPr b="0" baseline="0" i="0" lang="en-US" sz="1800" u="none" cap="none" strike="noStrike">
                <a:solidFill>
                  <a:schemeClr val="dk1"/>
                </a:solidFill>
                <a:latin typeface="Arial"/>
                <a:ea typeface="Arial"/>
                <a:cs typeface="Arial"/>
                <a:sym typeface="Arial"/>
              </a:rPr>
              <a:t> </a:t>
            </a:r>
            <a:r>
              <a:rPr b="1" baseline="0"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baseline="0"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baseline="0"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baseline="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baseline="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baseline="0" i="1" lang="en-US" sz="1200" u="none" cap="none" strike="noStrike">
                <a:solidFill>
                  <a:schemeClr val="dk1"/>
                </a:solidFill>
                <a:latin typeface="Arial"/>
                <a:ea typeface="Arial"/>
                <a:cs typeface="Arial"/>
                <a:sym typeface="Arial"/>
              </a:rPr>
              <a:t>Software Engineering: A Practitioner's Approach, 8/e. </a:t>
            </a:r>
            <a:r>
              <a:rPr b="0" baseline="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baseline="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baseline="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x="0" y="0"/>
          <a:ext cx="0" cy="0"/>
          <a:chOff x="0" y="0"/>
          <a:chExt cx="0" cy="0"/>
        </a:xfrm>
      </p:grpSpPr>
      <p:sp>
        <p:nvSpPr>
          <p:cNvPr id="203" name="Shape 20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04" name="Shape 20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05" name="Shape 205"/>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Quality Dimensions</a:t>
            </a:r>
          </a:p>
        </p:txBody>
      </p:sp>
      <p:sp>
        <p:nvSpPr>
          <p:cNvPr id="206" name="Shape 206"/>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David Garvin [Gar87]:</a:t>
            </a:r>
          </a:p>
          <a:p>
            <a:pPr indent="-285750" lvl="1" marL="742950" marR="0" rtl="0" algn="l">
              <a:lnSpc>
                <a:spcPct val="90000"/>
              </a:lnSpc>
              <a:spcBef>
                <a:spcPts val="600"/>
              </a:spcBef>
              <a:spcAft>
                <a:spcPts val="0"/>
              </a:spcAft>
              <a:buClr>
                <a:schemeClr val="folHlink"/>
              </a:buClr>
              <a:buSzPct val="70000"/>
              <a:buFont typeface="Noto Symbol"/>
              <a:buChar char="■"/>
            </a:pPr>
            <a:r>
              <a:rPr b="1" baseline="0" i="0" lang="en-US" sz="1800" u="none" cap="none" strike="noStrike">
                <a:solidFill>
                  <a:schemeClr val="dk1"/>
                </a:solidFill>
                <a:latin typeface="Quattrocento"/>
                <a:ea typeface="Quattrocento"/>
                <a:cs typeface="Quattrocento"/>
                <a:sym typeface="Quattrocento"/>
              </a:rPr>
              <a:t>Performance Quality.</a:t>
            </a:r>
            <a:r>
              <a:rPr b="0" baseline="0" i="0" lang="en-US" sz="1800" u="none" cap="none" strike="noStrike">
                <a:solidFill>
                  <a:schemeClr val="dk1"/>
                </a:solidFill>
                <a:latin typeface="Quattrocento"/>
                <a:ea typeface="Quattrocento"/>
                <a:cs typeface="Quattrocento"/>
                <a:sym typeface="Quattrocento"/>
              </a:rPr>
              <a:t> Does the software deliver all content, functions, and features that are specified as part of the requirements model in a way that provides value to the end-user?</a:t>
            </a:r>
          </a:p>
          <a:p>
            <a:pPr indent="-285750" lvl="1" marL="742950" marR="0" rtl="0" algn="l">
              <a:lnSpc>
                <a:spcPct val="90000"/>
              </a:lnSpc>
              <a:spcBef>
                <a:spcPts val="600"/>
              </a:spcBef>
              <a:spcAft>
                <a:spcPts val="0"/>
              </a:spcAft>
              <a:buClr>
                <a:schemeClr val="folHlink"/>
              </a:buClr>
              <a:buSzPct val="70000"/>
              <a:buFont typeface="Noto Symbol"/>
              <a:buChar char="■"/>
            </a:pPr>
            <a:r>
              <a:rPr b="1" baseline="0" i="0" lang="en-US" sz="1800" u="none" cap="none" strike="noStrike">
                <a:solidFill>
                  <a:schemeClr val="dk1"/>
                </a:solidFill>
                <a:latin typeface="Quattrocento"/>
                <a:ea typeface="Quattrocento"/>
                <a:cs typeface="Quattrocento"/>
                <a:sym typeface="Quattrocento"/>
              </a:rPr>
              <a:t>Feature quality.</a:t>
            </a:r>
            <a:r>
              <a:rPr b="0" baseline="0" i="0" lang="en-US" sz="1800" u="none" cap="none" strike="noStrike">
                <a:solidFill>
                  <a:schemeClr val="dk1"/>
                </a:solidFill>
                <a:latin typeface="Quattrocento"/>
                <a:ea typeface="Quattrocento"/>
                <a:cs typeface="Quattrocento"/>
                <a:sym typeface="Quattrocento"/>
              </a:rPr>
              <a:t>  Does the software provide features that surprise and delight first-time end-users?</a:t>
            </a:r>
          </a:p>
          <a:p>
            <a:pPr indent="-285750" lvl="1" marL="742950" marR="0" rtl="0" algn="l">
              <a:lnSpc>
                <a:spcPct val="90000"/>
              </a:lnSpc>
              <a:spcBef>
                <a:spcPts val="600"/>
              </a:spcBef>
              <a:spcAft>
                <a:spcPts val="0"/>
              </a:spcAft>
              <a:buClr>
                <a:schemeClr val="folHlink"/>
              </a:buClr>
              <a:buSzPct val="70000"/>
              <a:buFont typeface="Noto Symbol"/>
              <a:buChar char="■"/>
            </a:pPr>
            <a:r>
              <a:rPr b="1" baseline="0" i="0" lang="en-US" sz="1800" u="none" cap="none" strike="noStrike">
                <a:solidFill>
                  <a:schemeClr val="dk1"/>
                </a:solidFill>
                <a:latin typeface="Quattrocento"/>
                <a:ea typeface="Quattrocento"/>
                <a:cs typeface="Quattrocento"/>
                <a:sym typeface="Quattrocento"/>
              </a:rPr>
              <a:t>Reliability.</a:t>
            </a:r>
            <a:r>
              <a:rPr b="0" baseline="0" i="0" lang="en-US" sz="1800" u="none" cap="none" strike="noStrike">
                <a:solidFill>
                  <a:schemeClr val="dk1"/>
                </a:solidFill>
                <a:latin typeface="Quattrocento"/>
                <a:ea typeface="Quattrocento"/>
                <a:cs typeface="Quattrocento"/>
                <a:sym typeface="Quattrocento"/>
              </a:rPr>
              <a:t> Does the software deliver all features and capability without failure? Is it available when it is needed?  Does it deliver functionality that is error free?</a:t>
            </a:r>
          </a:p>
          <a:p>
            <a:pPr indent="-285750" lvl="1" marL="742950" marR="0" rtl="0" algn="l">
              <a:lnSpc>
                <a:spcPct val="90000"/>
              </a:lnSpc>
              <a:spcBef>
                <a:spcPts val="600"/>
              </a:spcBef>
              <a:spcAft>
                <a:spcPts val="0"/>
              </a:spcAft>
              <a:buClr>
                <a:schemeClr val="folHlink"/>
              </a:buClr>
              <a:buSzPct val="70000"/>
              <a:buFont typeface="Noto Symbol"/>
              <a:buChar char="■"/>
            </a:pPr>
            <a:r>
              <a:rPr b="1" baseline="0" i="0" lang="en-US" sz="1800" u="none" cap="none" strike="noStrike">
                <a:solidFill>
                  <a:schemeClr val="dk1"/>
                </a:solidFill>
                <a:latin typeface="Quattrocento"/>
                <a:ea typeface="Quattrocento"/>
                <a:cs typeface="Quattrocento"/>
                <a:sym typeface="Quattrocento"/>
              </a:rPr>
              <a:t>Conformance.</a:t>
            </a:r>
            <a:r>
              <a:rPr b="0" baseline="0" i="0" lang="en-US" sz="1800" u="none" cap="none" strike="noStrike">
                <a:solidFill>
                  <a:schemeClr val="dk1"/>
                </a:solidFill>
                <a:latin typeface="Quattrocento"/>
                <a:ea typeface="Quattrocento"/>
                <a:cs typeface="Quattrocento"/>
                <a:sym typeface="Quattrocento"/>
              </a:rPr>
              <a:t> Does the software conform to local and external software standards that are relevant to the application? Does it conform to de facto design and coding conventions? For example, does the user interface conform to accepted design rules for menu selection or data input?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12" name="Shape 21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13" name="Shape 21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Quality Dimensions</a:t>
            </a:r>
          </a:p>
        </p:txBody>
      </p:sp>
      <p:sp>
        <p:nvSpPr>
          <p:cNvPr id="214" name="Shape 21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285750" lvl="1" marL="742950" marR="0" rtl="0" algn="l">
              <a:lnSpc>
                <a:spcPct val="100000"/>
              </a:lnSpc>
              <a:spcBef>
                <a:spcPts val="0"/>
              </a:spcBef>
              <a:spcAft>
                <a:spcPts val="0"/>
              </a:spcAft>
              <a:buClr>
                <a:schemeClr val="folHlink"/>
              </a:buClr>
              <a:buSzPct val="70000"/>
              <a:buFont typeface="Noto Symbol"/>
              <a:buChar char="■"/>
            </a:pPr>
            <a:r>
              <a:rPr b="1" baseline="0" i="0" lang="en-US" sz="1800" u="none" cap="none" strike="noStrike">
                <a:solidFill>
                  <a:schemeClr val="dk1"/>
                </a:solidFill>
                <a:latin typeface="Quattrocento"/>
                <a:ea typeface="Quattrocento"/>
                <a:cs typeface="Quattrocento"/>
                <a:sym typeface="Quattrocento"/>
              </a:rPr>
              <a:t>Durability.</a:t>
            </a:r>
            <a:r>
              <a:rPr b="0" baseline="0" i="0" lang="en-US" sz="1800" u="none" cap="none" strike="noStrike">
                <a:solidFill>
                  <a:schemeClr val="dk1"/>
                </a:solidFill>
                <a:latin typeface="Quattrocento"/>
                <a:ea typeface="Quattrocento"/>
                <a:cs typeface="Quattrocento"/>
                <a:sym typeface="Quattrocento"/>
              </a:rPr>
              <a:t> Can the software be maintained (changed) or corrected (debugged) without the inadvertent generation of unintended side effects? Will changes cause the error rate or reliability to degrade with time? </a:t>
            </a:r>
          </a:p>
          <a:p>
            <a:pPr indent="-285750" lvl="1" marL="742950" marR="0" rtl="0" algn="l">
              <a:lnSpc>
                <a:spcPct val="100000"/>
              </a:lnSpc>
              <a:spcBef>
                <a:spcPts val="600"/>
              </a:spcBef>
              <a:spcAft>
                <a:spcPts val="0"/>
              </a:spcAft>
              <a:buClr>
                <a:schemeClr val="folHlink"/>
              </a:buClr>
              <a:buSzPct val="70000"/>
              <a:buFont typeface="Noto Symbol"/>
              <a:buChar char="■"/>
            </a:pPr>
            <a:r>
              <a:rPr b="1" baseline="0" i="0" lang="en-US" sz="1800" u="none" cap="none" strike="noStrike">
                <a:solidFill>
                  <a:schemeClr val="dk1"/>
                </a:solidFill>
                <a:latin typeface="Quattrocento"/>
                <a:ea typeface="Quattrocento"/>
                <a:cs typeface="Quattrocento"/>
                <a:sym typeface="Quattrocento"/>
              </a:rPr>
              <a:t>Serviceability.</a:t>
            </a:r>
            <a:r>
              <a:rPr b="0" baseline="0" i="0" lang="en-US" sz="1800" u="none" cap="none" strike="noStrike">
                <a:solidFill>
                  <a:schemeClr val="dk1"/>
                </a:solidFill>
                <a:latin typeface="Quattrocento"/>
                <a:ea typeface="Quattrocento"/>
                <a:cs typeface="Quattrocento"/>
                <a:sym typeface="Quattrocento"/>
              </a:rPr>
              <a:t> Can the software be maintained (changed) or corrected (debugged) in an acceptably short time period. Can support staff acquire all information they need to make changes or correct defects? </a:t>
            </a:r>
          </a:p>
          <a:p>
            <a:pPr indent="-285750" lvl="1" marL="742950" marR="0" rtl="0" algn="l">
              <a:lnSpc>
                <a:spcPct val="100000"/>
              </a:lnSpc>
              <a:spcBef>
                <a:spcPts val="600"/>
              </a:spcBef>
              <a:spcAft>
                <a:spcPts val="0"/>
              </a:spcAft>
              <a:buClr>
                <a:schemeClr val="folHlink"/>
              </a:buClr>
              <a:buSzPct val="70000"/>
              <a:buFont typeface="Noto Symbol"/>
              <a:buChar char="■"/>
            </a:pPr>
            <a:r>
              <a:rPr b="1" baseline="0" i="0" lang="en-US" sz="1800" u="none" cap="none" strike="noStrike">
                <a:solidFill>
                  <a:srgbClr val="333333"/>
                </a:solidFill>
                <a:latin typeface="Times New Roman"/>
                <a:ea typeface="Times New Roman"/>
                <a:cs typeface="Times New Roman"/>
                <a:sym typeface="Times New Roman"/>
              </a:rPr>
              <a:t>Aesthetics.</a:t>
            </a:r>
            <a:r>
              <a:rPr b="0" baseline="0" i="0" lang="en-US" sz="1800" u="none" cap="none" strike="noStrike">
                <a:solidFill>
                  <a:srgbClr val="333333"/>
                </a:solidFill>
                <a:latin typeface="Times New Roman"/>
                <a:ea typeface="Times New Roman"/>
                <a:cs typeface="Times New Roman"/>
                <a:sym typeface="Times New Roman"/>
              </a:rPr>
              <a:t> Most of us would agree that an aesthetic entity has a certain elegance, a unique flow, and an obvious “presence” that are hard to quantify but evident nonetheless. </a:t>
            </a:r>
          </a:p>
          <a:p>
            <a:pPr indent="-285750" lvl="1" marL="742950" marR="0" rtl="0" algn="l">
              <a:lnSpc>
                <a:spcPct val="100000"/>
              </a:lnSpc>
              <a:spcBef>
                <a:spcPts val="600"/>
              </a:spcBef>
              <a:spcAft>
                <a:spcPts val="0"/>
              </a:spcAft>
              <a:buClr>
                <a:schemeClr val="folHlink"/>
              </a:buClr>
              <a:buSzPct val="70000"/>
              <a:buFont typeface="Noto Symbol"/>
              <a:buChar char="■"/>
            </a:pPr>
            <a:r>
              <a:rPr b="1" baseline="0" i="0" lang="en-US" sz="1800" u="none" cap="none" strike="noStrike">
                <a:solidFill>
                  <a:srgbClr val="333333"/>
                </a:solidFill>
                <a:latin typeface="Times New Roman"/>
                <a:ea typeface="Times New Roman"/>
                <a:cs typeface="Times New Roman"/>
                <a:sym typeface="Times New Roman"/>
              </a:rPr>
              <a:t>Perception.</a:t>
            </a:r>
            <a:r>
              <a:rPr b="0" baseline="0" i="0" lang="en-US" sz="1800" u="none" cap="none" strike="noStrike">
                <a:solidFill>
                  <a:srgbClr val="333333"/>
                </a:solidFill>
                <a:latin typeface="Times New Roman"/>
                <a:ea typeface="Times New Roman"/>
                <a:cs typeface="Times New Roman"/>
                <a:sym typeface="Times New Roman"/>
              </a:rPr>
              <a:t> In some situations, you have a set of prejudices that will influence your perception of quality.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x="0" y="0"/>
          <a:ext cx="0" cy="0"/>
          <a:chOff x="0" y="0"/>
          <a:chExt cx="0" cy="0"/>
        </a:xfrm>
      </p:grpSpPr>
      <p:sp>
        <p:nvSpPr>
          <p:cNvPr id="219" name="Shape 21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0" name="Shape 22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21" name="Shape 221"/>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Measuring Quality</a:t>
            </a:r>
          </a:p>
        </p:txBody>
      </p:sp>
      <p:sp>
        <p:nvSpPr>
          <p:cNvPr id="222" name="Shape 222"/>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General quality dimensions and factors are not adequate for assessing the quality of an application in concrete terms</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Project teams need to develop a set of targeted questions to assess the degree to which each application quality factor has been satisfied</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Subjective measures of software quality may be viewed as little more than personal opinion</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Software metrics represent indirect measures of some manifestation of quality and attempt to quantify the assessment of software quality</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sp>
        <p:nvSpPr>
          <p:cNvPr id="227" name="Shape 22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8" name="Shape 22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29" name="Shape 229"/>
          <p:cNvSpPr txBox="1"/>
          <p:nvPr>
            <p:ph type="title"/>
          </p:nvPr>
        </p:nvSpPr>
        <p:spPr>
          <a:xfrm>
            <a:off x="1219200" y="990600"/>
            <a:ext cx="74676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The Software Quality Dilemma</a:t>
            </a:r>
          </a:p>
        </p:txBody>
      </p:sp>
      <p:sp>
        <p:nvSpPr>
          <p:cNvPr id="230" name="Shape 230"/>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2000" u="none" cap="none" strike="noStrike">
                <a:solidFill>
                  <a:srgbClr val="212324"/>
                </a:solidFill>
                <a:latin typeface="Quattrocento"/>
                <a:ea typeface="Quattrocento"/>
                <a:cs typeface="Quattrocento"/>
                <a:sym typeface="Quattrocento"/>
              </a:rPr>
              <a:t>If you produce a software system that has terrible quality, you lose because no one will want to buy it. </a:t>
            </a:r>
          </a:p>
          <a:p>
            <a:pPr indent="-342900" lvl="0" marL="342900" marR="0" rtl="0" algn="l">
              <a:lnSpc>
                <a:spcPct val="90000"/>
              </a:lnSpc>
              <a:spcBef>
                <a:spcPts val="300"/>
              </a:spcBef>
              <a:spcAft>
                <a:spcPts val="0"/>
              </a:spcAft>
              <a:buClr>
                <a:schemeClr val="folHlink"/>
              </a:buClr>
              <a:buSzPct val="75000"/>
              <a:buFont typeface="Noto Symbol"/>
              <a:buChar char="■"/>
            </a:pPr>
            <a:r>
              <a:rPr b="0" baseline="0" i="0" lang="en-US" sz="2000" u="none" cap="none" strike="noStrike">
                <a:solidFill>
                  <a:srgbClr val="212324"/>
                </a:solidFill>
                <a:latin typeface="Quattrocento"/>
                <a:ea typeface="Quattrocento"/>
                <a:cs typeface="Quattrocento"/>
                <a:sym typeface="Quattrocento"/>
              </a:rPr>
              <a:t>If on the other hand you spend infinite time, extremely large effort, and huge sums of money to build the absolutely perfect piece of software, then it's going to take so long to complete and it will be so expensive to produce that you'll be out of business anyway. </a:t>
            </a:r>
          </a:p>
          <a:p>
            <a:pPr indent="-342900" lvl="0" marL="342900" marR="0" rtl="0" algn="l">
              <a:lnSpc>
                <a:spcPct val="90000"/>
              </a:lnSpc>
              <a:spcBef>
                <a:spcPts val="300"/>
              </a:spcBef>
              <a:spcAft>
                <a:spcPts val="0"/>
              </a:spcAft>
              <a:buClr>
                <a:schemeClr val="folHlink"/>
              </a:buClr>
              <a:buSzPct val="75000"/>
              <a:buFont typeface="Noto Symbol"/>
              <a:buChar char="■"/>
            </a:pPr>
            <a:r>
              <a:rPr b="0" baseline="0" i="0" lang="en-US" sz="2000" u="none" cap="none" strike="noStrike">
                <a:solidFill>
                  <a:srgbClr val="212324"/>
                </a:solidFill>
                <a:latin typeface="Quattrocento"/>
                <a:ea typeface="Quattrocento"/>
                <a:cs typeface="Quattrocento"/>
                <a:sym typeface="Quattrocento"/>
              </a:rPr>
              <a:t>Either you missed the market window, or you simply exhausted all your resources. </a:t>
            </a:r>
          </a:p>
          <a:p>
            <a:pPr indent="-342900" lvl="0" marL="342900" marR="0" rtl="0" algn="l">
              <a:lnSpc>
                <a:spcPct val="90000"/>
              </a:lnSpc>
              <a:spcBef>
                <a:spcPts val="300"/>
              </a:spcBef>
              <a:spcAft>
                <a:spcPts val="0"/>
              </a:spcAft>
              <a:buClr>
                <a:schemeClr val="folHlink"/>
              </a:buClr>
              <a:buSzPct val="75000"/>
              <a:buFont typeface="Noto Symbol"/>
              <a:buChar char="■"/>
            </a:pPr>
            <a:r>
              <a:rPr b="0" baseline="0" i="0" lang="en-US" sz="2000" u="none" cap="none" strike="noStrike">
                <a:solidFill>
                  <a:schemeClr val="folHlink"/>
                </a:solidFill>
                <a:latin typeface="Quattrocento"/>
                <a:ea typeface="Quattrocento"/>
                <a:cs typeface="Quattrocento"/>
                <a:sym typeface="Quattrocento"/>
              </a:rPr>
              <a:t>So people in industry try to get to that magical middle ground where the product is good enough not to be rejected right away, such as during evaluation, but also not the object of so much perfectionism and so much work that it would take too long or cost too much to complete. [Ven03]</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4" name="Shape 234"/>
        <p:cNvGrpSpPr/>
        <p:nvPr/>
      </p:nvGrpSpPr>
      <p:grpSpPr>
        <a:xfrm>
          <a:off x="0" y="0"/>
          <a:ext cx="0" cy="0"/>
          <a:chOff x="0" y="0"/>
          <a:chExt cx="0" cy="0"/>
        </a:xfrm>
      </p:grpSpPr>
      <p:sp>
        <p:nvSpPr>
          <p:cNvPr id="235" name="Shape 23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36" name="Shape 23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37" name="Shape 237"/>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“Good Enough” Software</a:t>
            </a:r>
          </a:p>
        </p:txBody>
      </p:sp>
      <p:sp>
        <p:nvSpPr>
          <p:cNvPr id="238" name="Shape 238"/>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1800" u="none" cap="none" strike="noStrike">
                <a:solidFill>
                  <a:schemeClr val="folHlink"/>
                </a:solidFill>
                <a:latin typeface="Quattrocento"/>
                <a:ea typeface="Quattrocento"/>
                <a:cs typeface="Quattrocento"/>
                <a:sym typeface="Quattrocento"/>
              </a:rPr>
              <a:t>Good enough software delivers high quality functions and features that end-users desire, but at the same time it delivers other more obscure or specialized functions and features that contain known bugs. </a:t>
            </a:r>
          </a:p>
          <a:p>
            <a:pPr indent="-342900" lvl="0" marL="342900" marR="0" rtl="0" algn="l">
              <a:lnSpc>
                <a:spcPct val="90000"/>
              </a:lnSpc>
              <a:spcBef>
                <a:spcPts val="300"/>
              </a:spcBef>
              <a:spcAft>
                <a:spcPts val="0"/>
              </a:spcAft>
              <a:buClr>
                <a:schemeClr val="folHlink"/>
              </a:buClr>
              <a:buSzPct val="75000"/>
              <a:buFont typeface="Noto Symbol"/>
              <a:buChar char="■"/>
            </a:pPr>
            <a:r>
              <a:rPr b="0" baseline="0" i="0" lang="en-US" sz="1800" u="none" cap="none" strike="noStrike">
                <a:solidFill>
                  <a:schemeClr val="dk1"/>
                </a:solidFill>
                <a:latin typeface="Quattrocento"/>
                <a:ea typeface="Quattrocento"/>
                <a:cs typeface="Quattrocento"/>
                <a:sym typeface="Quattrocento"/>
              </a:rPr>
              <a:t>Arguments </a:t>
            </a:r>
            <a:r>
              <a:rPr b="0" baseline="0" i="1" lang="en-US" sz="1800" u="none" cap="none" strike="noStrike">
                <a:solidFill>
                  <a:schemeClr val="dk1"/>
                </a:solidFill>
                <a:latin typeface="Quattrocento"/>
                <a:ea typeface="Quattrocento"/>
                <a:cs typeface="Quattrocento"/>
                <a:sym typeface="Quattrocento"/>
              </a:rPr>
              <a:t>against</a:t>
            </a:r>
            <a:r>
              <a:rPr b="0" baseline="0" i="0" lang="en-US" sz="1800" u="none" cap="none" strike="noStrike">
                <a:solidFill>
                  <a:schemeClr val="dk1"/>
                </a:solidFill>
                <a:latin typeface="Quattrocento"/>
                <a:ea typeface="Quattrocento"/>
                <a:cs typeface="Quattrocento"/>
                <a:sym typeface="Quattrocento"/>
              </a:rPr>
              <a:t> “good enough.” </a:t>
            </a:r>
          </a:p>
          <a:p>
            <a:pPr indent="-285750" lvl="1" marL="742950" marR="0" rtl="0" algn="l">
              <a:lnSpc>
                <a:spcPct val="90000"/>
              </a:lnSpc>
              <a:spcBef>
                <a:spcPts val="300"/>
              </a:spcBef>
              <a:spcAft>
                <a:spcPts val="0"/>
              </a:spcAft>
              <a:buClr>
                <a:schemeClr val="folHlink"/>
              </a:buClr>
              <a:buSzPct val="70000"/>
              <a:buFont typeface="Noto Symbol"/>
              <a:buChar char="■"/>
            </a:pPr>
            <a:r>
              <a:rPr b="0" baseline="0" i="0" lang="en-US" sz="1600" u="none" cap="none" strike="noStrike">
                <a:solidFill>
                  <a:schemeClr val="dk1"/>
                </a:solidFill>
                <a:latin typeface="Quattrocento"/>
                <a:ea typeface="Quattrocento"/>
                <a:cs typeface="Quattrocento"/>
                <a:sym typeface="Quattrocento"/>
              </a:rPr>
              <a:t>It is true that “good enough” may work in some application domains and for a few major software companies. After all, if a company has a large marketing budget and can convince enough people to buy version 1.0, it has succeeded in locking them in. </a:t>
            </a:r>
          </a:p>
          <a:p>
            <a:pPr indent="-285750" lvl="1" marL="742950" marR="0" rtl="0" algn="l">
              <a:lnSpc>
                <a:spcPct val="90000"/>
              </a:lnSpc>
              <a:spcBef>
                <a:spcPts val="300"/>
              </a:spcBef>
              <a:spcAft>
                <a:spcPts val="0"/>
              </a:spcAft>
              <a:buClr>
                <a:schemeClr val="folHlink"/>
              </a:buClr>
              <a:buSzPct val="70000"/>
              <a:buFont typeface="Noto Symbol"/>
              <a:buChar char="■"/>
            </a:pPr>
            <a:r>
              <a:rPr b="0" baseline="0" i="0" lang="en-US" sz="1600" u="none" cap="none" strike="noStrike">
                <a:solidFill>
                  <a:schemeClr val="dk1"/>
                </a:solidFill>
                <a:latin typeface="Quattrocento"/>
                <a:ea typeface="Quattrocento"/>
                <a:cs typeface="Quattrocento"/>
                <a:sym typeface="Quattrocento"/>
              </a:rPr>
              <a:t>If you work for a small company be wary of this philosophy. If you deliver a “good enough” (buggy) product, you risk permanent damage to your company’s reputation. </a:t>
            </a:r>
          </a:p>
          <a:p>
            <a:pPr indent="-285750" lvl="1" marL="742950" marR="0" rtl="0" algn="l">
              <a:lnSpc>
                <a:spcPct val="90000"/>
              </a:lnSpc>
              <a:spcBef>
                <a:spcPts val="300"/>
              </a:spcBef>
              <a:spcAft>
                <a:spcPts val="0"/>
              </a:spcAft>
              <a:buClr>
                <a:schemeClr val="folHlink"/>
              </a:buClr>
              <a:buSzPct val="70000"/>
              <a:buFont typeface="Noto Symbol"/>
              <a:buChar char="■"/>
            </a:pPr>
            <a:r>
              <a:rPr b="0" baseline="0" i="0" lang="en-US" sz="1600" u="none" cap="none" strike="noStrike">
                <a:solidFill>
                  <a:schemeClr val="dk1"/>
                </a:solidFill>
                <a:latin typeface="Quattrocento"/>
                <a:ea typeface="Quattrocento"/>
                <a:cs typeface="Quattrocento"/>
                <a:sym typeface="Quattrocento"/>
              </a:rPr>
              <a:t>You may never get a chance to deliver version 2.0 because bad buzz may cause your sales to plummet and your company to fold. </a:t>
            </a:r>
          </a:p>
          <a:p>
            <a:pPr indent="-285750" lvl="1" marL="742950" marR="0" rtl="0" algn="l">
              <a:lnSpc>
                <a:spcPct val="90000"/>
              </a:lnSpc>
              <a:spcBef>
                <a:spcPts val="300"/>
              </a:spcBef>
              <a:spcAft>
                <a:spcPts val="0"/>
              </a:spcAft>
              <a:buClr>
                <a:schemeClr val="folHlink"/>
              </a:buClr>
              <a:buSzPct val="70000"/>
              <a:buFont typeface="Noto Symbol"/>
              <a:buChar char="■"/>
            </a:pPr>
            <a:r>
              <a:rPr b="0" baseline="0" i="0" lang="en-US" sz="1600" u="none" cap="none" strike="noStrike">
                <a:solidFill>
                  <a:schemeClr val="dk1"/>
                </a:solidFill>
                <a:latin typeface="Quattrocento"/>
                <a:ea typeface="Quattrocento"/>
                <a:cs typeface="Quattrocento"/>
                <a:sym typeface="Quattrocento"/>
              </a:rPr>
              <a:t>If you work in certain application domains (e.g., real time embedded software, application software that is integrated with hardware can be negligent and open your company to expensive litigation.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2" name="Shape 242"/>
        <p:cNvGrpSpPr/>
        <p:nvPr/>
      </p:nvGrpSpPr>
      <p:grpSpPr>
        <a:xfrm>
          <a:off x="0" y="0"/>
          <a:ext cx="0" cy="0"/>
          <a:chOff x="0" y="0"/>
          <a:chExt cx="0" cy="0"/>
        </a:xfrm>
      </p:grpSpPr>
      <p:sp>
        <p:nvSpPr>
          <p:cNvPr id="243" name="Shape 24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44" name="Shape 24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45" name="Shape 245"/>
          <p:cNvSpPr txBox="1"/>
          <p:nvPr>
            <p:ph type="title"/>
          </p:nvPr>
        </p:nvSpPr>
        <p:spPr>
          <a:xfrm>
            <a:off x="1295400" y="990600"/>
            <a:ext cx="8229600"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Cost of Quality</a:t>
            </a:r>
          </a:p>
        </p:txBody>
      </p:sp>
      <p:sp>
        <p:nvSpPr>
          <p:cNvPr id="246" name="Shape 246"/>
          <p:cNvSpPr txBox="1"/>
          <p:nvPr>
            <p:ph idx="1" type="body"/>
          </p:nvPr>
        </p:nvSpPr>
        <p:spPr>
          <a:xfrm>
            <a:off x="1905000" y="1905000"/>
            <a:ext cx="5232400" cy="4497387"/>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1" lang="en-US" sz="1800" u="none" cap="none" strike="noStrike">
                <a:solidFill>
                  <a:schemeClr val="folHlink"/>
                </a:solidFill>
                <a:latin typeface="Helvetica Neue"/>
                <a:ea typeface="Helvetica Neue"/>
                <a:cs typeface="Helvetica Neue"/>
                <a:sym typeface="Helvetica Neue"/>
              </a:rPr>
              <a:t>Prevention costs</a:t>
            </a:r>
            <a:r>
              <a:rPr b="0" baseline="0" i="0" lang="en-US" sz="1800" u="none" cap="none" strike="noStrike">
                <a:solidFill>
                  <a:schemeClr val="dk1"/>
                </a:solidFill>
                <a:latin typeface="Helvetica Neue"/>
                <a:ea typeface="Helvetica Neue"/>
                <a:cs typeface="Helvetica Neue"/>
                <a:sym typeface="Helvetica Neue"/>
              </a:rPr>
              <a:t> include</a:t>
            </a:r>
          </a:p>
          <a:p>
            <a:pPr indent="-285750" lvl="1" marL="742950" marR="0" rtl="0" algn="l">
              <a:lnSpc>
                <a:spcPct val="90000"/>
              </a:lnSpc>
              <a:spcBef>
                <a:spcPts val="60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quality planning</a:t>
            </a:r>
          </a:p>
          <a:p>
            <a:pPr indent="-285750" lvl="1" marL="742950" marR="0" rtl="0" algn="l">
              <a:lnSpc>
                <a:spcPct val="90000"/>
              </a:lnSpc>
              <a:spcBef>
                <a:spcPts val="32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formal technical reviews</a:t>
            </a:r>
          </a:p>
          <a:p>
            <a:pPr indent="-285750" lvl="1" marL="742950" marR="0" rtl="0" algn="l">
              <a:lnSpc>
                <a:spcPct val="90000"/>
              </a:lnSpc>
              <a:spcBef>
                <a:spcPts val="32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test equipment</a:t>
            </a:r>
          </a:p>
          <a:p>
            <a:pPr indent="-285750" lvl="1" marL="742950" marR="0" rtl="0" algn="l">
              <a:lnSpc>
                <a:spcPct val="90000"/>
              </a:lnSpc>
              <a:spcBef>
                <a:spcPts val="32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Training</a:t>
            </a:r>
          </a:p>
          <a:p>
            <a:pPr indent="-342900" lvl="0" marL="342900" marR="0" rtl="0" algn="l">
              <a:lnSpc>
                <a:spcPct val="90000"/>
              </a:lnSpc>
              <a:spcBef>
                <a:spcPts val="300"/>
              </a:spcBef>
              <a:spcAft>
                <a:spcPts val="0"/>
              </a:spcAft>
              <a:buClr>
                <a:schemeClr val="folHlink"/>
              </a:buClr>
              <a:buSzPct val="75000"/>
              <a:buFont typeface="Noto Symbol"/>
              <a:buChar char="■"/>
            </a:pPr>
            <a:r>
              <a:rPr b="0" baseline="0" i="1" lang="en-US" sz="1800" u="none" cap="none" strike="noStrike">
                <a:solidFill>
                  <a:schemeClr val="folHlink"/>
                </a:solidFill>
                <a:latin typeface="Helvetica Neue"/>
                <a:ea typeface="Helvetica Neue"/>
                <a:cs typeface="Helvetica Neue"/>
                <a:sym typeface="Helvetica Neue"/>
              </a:rPr>
              <a:t>Internal failure costs</a:t>
            </a:r>
            <a:r>
              <a:rPr b="0" baseline="0" i="0" lang="en-US" sz="1800" u="none" cap="none" strike="noStrike">
                <a:solidFill>
                  <a:schemeClr val="folHlink"/>
                </a:solidFill>
                <a:latin typeface="Helvetica Neue"/>
                <a:ea typeface="Helvetica Neue"/>
                <a:cs typeface="Helvetica Neue"/>
                <a:sym typeface="Helvetica Neue"/>
              </a:rPr>
              <a:t> </a:t>
            </a:r>
            <a:r>
              <a:rPr b="0" baseline="0" i="0" lang="en-US" sz="1800" u="none" cap="none" strike="noStrike">
                <a:solidFill>
                  <a:schemeClr val="dk1"/>
                </a:solidFill>
                <a:latin typeface="Helvetica Neue"/>
                <a:ea typeface="Helvetica Neue"/>
                <a:cs typeface="Helvetica Neue"/>
                <a:sym typeface="Helvetica Neue"/>
              </a:rPr>
              <a:t>include</a:t>
            </a:r>
          </a:p>
          <a:p>
            <a:pPr indent="-285750" lvl="1" marL="742950" marR="0" rtl="0" algn="l">
              <a:lnSpc>
                <a:spcPct val="90000"/>
              </a:lnSpc>
              <a:spcBef>
                <a:spcPts val="60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rework</a:t>
            </a:r>
          </a:p>
          <a:p>
            <a:pPr indent="-285750" lvl="1" marL="742950" marR="0" rtl="0" algn="l">
              <a:lnSpc>
                <a:spcPct val="90000"/>
              </a:lnSpc>
              <a:spcBef>
                <a:spcPts val="32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repair</a:t>
            </a:r>
          </a:p>
          <a:p>
            <a:pPr indent="-285750" lvl="1" marL="742950" marR="0" rtl="0" algn="l">
              <a:lnSpc>
                <a:spcPct val="90000"/>
              </a:lnSpc>
              <a:spcBef>
                <a:spcPts val="32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failure mode analysis</a:t>
            </a:r>
          </a:p>
          <a:p>
            <a:pPr indent="-342900" lvl="0" marL="342900" marR="0" rtl="0" algn="l">
              <a:lnSpc>
                <a:spcPct val="90000"/>
              </a:lnSpc>
              <a:spcBef>
                <a:spcPts val="600"/>
              </a:spcBef>
              <a:spcAft>
                <a:spcPts val="0"/>
              </a:spcAft>
              <a:buClr>
                <a:schemeClr val="folHlink"/>
              </a:buClr>
              <a:buSzPct val="75000"/>
              <a:buFont typeface="Noto Symbol"/>
              <a:buChar char="■"/>
            </a:pPr>
            <a:r>
              <a:rPr b="0" baseline="0" i="1" lang="en-US" sz="1800" u="none" cap="none" strike="noStrike">
                <a:solidFill>
                  <a:schemeClr val="folHlink"/>
                </a:solidFill>
                <a:latin typeface="Helvetica Neue"/>
                <a:ea typeface="Helvetica Neue"/>
                <a:cs typeface="Helvetica Neue"/>
                <a:sym typeface="Helvetica Neue"/>
              </a:rPr>
              <a:t>External failure costs</a:t>
            </a:r>
            <a:r>
              <a:rPr b="0" baseline="0" i="0" lang="en-US" sz="1800" u="none" cap="none" strike="noStrike">
                <a:solidFill>
                  <a:schemeClr val="dk1"/>
                </a:solidFill>
                <a:latin typeface="Helvetica Neue"/>
                <a:ea typeface="Helvetica Neue"/>
                <a:cs typeface="Helvetica Neue"/>
                <a:sym typeface="Helvetica Neue"/>
              </a:rPr>
              <a:t> are</a:t>
            </a:r>
          </a:p>
          <a:p>
            <a:pPr indent="-285750" lvl="1" marL="742950" marR="0" rtl="0" algn="l">
              <a:lnSpc>
                <a:spcPct val="90000"/>
              </a:lnSpc>
              <a:spcBef>
                <a:spcPts val="60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complaint resolution</a:t>
            </a:r>
          </a:p>
          <a:p>
            <a:pPr indent="-285750" lvl="1" marL="742950" marR="0" rtl="0" algn="l">
              <a:lnSpc>
                <a:spcPct val="90000"/>
              </a:lnSpc>
              <a:spcBef>
                <a:spcPts val="32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product return and replacement</a:t>
            </a:r>
          </a:p>
          <a:p>
            <a:pPr indent="-285750" lvl="1" marL="742950" marR="0" rtl="0" algn="l">
              <a:lnSpc>
                <a:spcPct val="90000"/>
              </a:lnSpc>
              <a:spcBef>
                <a:spcPts val="32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help line support</a:t>
            </a:r>
          </a:p>
          <a:p>
            <a:pPr indent="-285750" lvl="1" marL="742950" marR="0" rtl="0" algn="l">
              <a:lnSpc>
                <a:spcPct val="90000"/>
              </a:lnSpc>
              <a:spcBef>
                <a:spcPts val="32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warranty work</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0" name="Shape 250"/>
        <p:cNvGrpSpPr/>
        <p:nvPr/>
      </p:nvGrpSpPr>
      <p:grpSpPr>
        <a:xfrm>
          <a:off x="0" y="0"/>
          <a:ext cx="0" cy="0"/>
          <a:chOff x="0" y="0"/>
          <a:chExt cx="0" cy="0"/>
        </a:xfrm>
      </p:grpSpPr>
      <p:sp>
        <p:nvSpPr>
          <p:cNvPr id="251" name="Shape 25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52" name="Shape 25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53" name="Shape 25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Cost</a:t>
            </a:r>
          </a:p>
        </p:txBody>
      </p:sp>
      <p:sp>
        <p:nvSpPr>
          <p:cNvPr id="254" name="Shape 254"/>
          <p:cNvSpPr txBox="1"/>
          <p:nvPr>
            <p:ph idx="1" type="body"/>
          </p:nvPr>
        </p:nvSpPr>
        <p:spPr>
          <a:xfrm>
            <a:off x="1828800" y="1905000"/>
            <a:ext cx="6934199" cy="9905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The relative costs to find and repair an error or defect increase dramatically as we go from prevention to detection to internal failure to external failure costs.</a:t>
            </a:r>
          </a:p>
        </p:txBody>
      </p:sp>
      <p:pic>
        <p:nvPicPr>
          <p:cNvPr id="255" name="Shape 255"/>
          <p:cNvPicPr preferRelativeResize="0"/>
          <p:nvPr/>
        </p:nvPicPr>
        <p:blipFill rotWithShape="1">
          <a:blip r:embed="rId3">
            <a:alphaModFix/>
          </a:blip>
          <a:srcRect b="0" l="0" r="0" t="0"/>
          <a:stretch/>
        </p:blipFill>
        <p:spPr>
          <a:xfrm>
            <a:off x="2895600" y="2819400"/>
            <a:ext cx="4343400" cy="3533774"/>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9" name="Shape 259"/>
        <p:cNvGrpSpPr/>
        <p:nvPr/>
      </p:nvGrpSpPr>
      <p:grpSpPr>
        <a:xfrm>
          <a:off x="0" y="0"/>
          <a:ext cx="0" cy="0"/>
          <a:chOff x="0" y="0"/>
          <a:chExt cx="0" cy="0"/>
        </a:xfrm>
      </p:grpSpPr>
      <p:sp>
        <p:nvSpPr>
          <p:cNvPr id="260" name="Shape 26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61" name="Shape 26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62" name="Shape 26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Quality and Risk</a:t>
            </a:r>
          </a:p>
        </p:txBody>
      </p:sp>
      <p:sp>
        <p:nvSpPr>
          <p:cNvPr id="263" name="Shape 26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1" lang="en-US" sz="2000" u="none" cap="none" strike="noStrike">
                <a:solidFill>
                  <a:schemeClr val="dk1"/>
                </a:solidFill>
                <a:latin typeface="Quattrocento"/>
                <a:ea typeface="Quattrocento"/>
                <a:cs typeface="Quattrocento"/>
                <a:sym typeface="Quattrocento"/>
              </a:rPr>
              <a:t>“People bet their jobs, their comforts, their safety, their entertainment, their decisions, and their very lives on computer software. It better be right.”</a:t>
            </a:r>
            <a:r>
              <a:rPr b="0" baseline="0" i="0" lang="en-US" sz="2000" u="none" cap="none" strike="noStrike">
                <a:solidFill>
                  <a:schemeClr val="dk1"/>
                </a:solidFill>
                <a:latin typeface="Quattrocento"/>
                <a:ea typeface="Quattrocento"/>
                <a:cs typeface="Quattrocento"/>
                <a:sym typeface="Quattrocento"/>
              </a:rPr>
              <a:t> SEPA</a:t>
            </a:r>
          </a:p>
          <a:p>
            <a:pPr indent="-342900" lvl="0" marL="342900" marR="0" rtl="0" algn="l">
              <a:lnSpc>
                <a:spcPct val="10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 Example:</a:t>
            </a:r>
          </a:p>
          <a:p>
            <a:pPr indent="-285750" lvl="1" marL="742950" marR="0" rtl="0" algn="l">
              <a:lnSpc>
                <a:spcPct val="100000"/>
              </a:lnSpc>
              <a:spcBef>
                <a:spcPts val="600"/>
              </a:spcBef>
              <a:spcAft>
                <a:spcPts val="0"/>
              </a:spcAft>
              <a:buClr>
                <a:schemeClr val="folHlink"/>
              </a:buClr>
              <a:buSzPct val="70000"/>
              <a:buFont typeface="Noto Symbol"/>
              <a:buChar char="■"/>
            </a:pPr>
            <a:r>
              <a:rPr b="0" baseline="0" i="1" lang="en-US" sz="1800" u="none" cap="none" strike="noStrike">
                <a:solidFill>
                  <a:schemeClr val="dk1"/>
                </a:solidFill>
                <a:latin typeface="Quattrocento"/>
                <a:ea typeface="Quattrocento"/>
                <a:cs typeface="Quattrocento"/>
                <a:sym typeface="Quattrocento"/>
              </a:rPr>
              <a:t>Throughout the month of November, 2000 at a hospital in Panama, 28 patients received massive overdoses of gamma rays during treatment for a variety of cancers. In the months that followed, five of these patients died from radiation poisoning and 15 others developed serious complications. What caused this tragedy?  A software package, developed by a U.S. company, was modified by hospital technicians to compute modified doses of radiation for each patient.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x="0" y="0"/>
          <a:ext cx="0" cy="0"/>
          <a:chOff x="0" y="0"/>
          <a:chExt cx="0" cy="0"/>
        </a:xfrm>
      </p:grpSpPr>
      <p:sp>
        <p:nvSpPr>
          <p:cNvPr id="268" name="Shape 26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69" name="Shape 26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70" name="Shape 27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Negligence and Liability</a:t>
            </a:r>
          </a:p>
        </p:txBody>
      </p:sp>
      <p:sp>
        <p:nvSpPr>
          <p:cNvPr id="271" name="Shape 27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The story is all too common. A governmental or corporate entity hires a major software developer or consulting company to analyze requirements and then design and construct a software-based “system” to support some major activity. </a:t>
            </a:r>
          </a:p>
          <a:p>
            <a:pPr indent="-285750" lvl="1" marL="742950" marR="0" rtl="0" algn="l">
              <a:lnSpc>
                <a:spcPct val="90000"/>
              </a:lnSpc>
              <a:spcBef>
                <a:spcPts val="600"/>
              </a:spcBef>
              <a:spcAft>
                <a:spcPts val="0"/>
              </a:spcAft>
              <a:buClr>
                <a:schemeClr val="folHlink"/>
              </a:buClr>
              <a:buSzPct val="70000"/>
              <a:buFont typeface="Noto Symbol"/>
              <a:buChar char="■"/>
            </a:pPr>
            <a:r>
              <a:rPr b="0" baseline="0" i="0" lang="en-US" sz="1800" u="none" cap="none" strike="noStrike">
                <a:solidFill>
                  <a:schemeClr val="dk1"/>
                </a:solidFill>
                <a:latin typeface="Quattrocento"/>
                <a:ea typeface="Quattrocento"/>
                <a:cs typeface="Quattrocento"/>
                <a:sym typeface="Quattrocento"/>
              </a:rPr>
              <a:t>The system might support a major corporate function (e.g., pension management) or some governmental function (e.g., healthcare administration or homeland security).</a:t>
            </a:r>
          </a:p>
          <a:p>
            <a:pPr indent="-342900" lvl="0" marL="342900" marR="0" rtl="0" algn="l">
              <a:lnSpc>
                <a:spcPct val="90000"/>
              </a:lnSpc>
              <a:spcBef>
                <a:spcPts val="6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Work begins with the best of intentions on both sides, but by the time the system is delivered, things have gone bad. </a:t>
            </a:r>
          </a:p>
          <a:p>
            <a:pPr indent="-342900" lvl="0" marL="342900" marR="0" rtl="0" algn="l">
              <a:lnSpc>
                <a:spcPct val="90000"/>
              </a:lnSpc>
              <a:spcBef>
                <a:spcPts val="6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The system is late, fails to deliver desired features and functions, is error-prone, and does not meet with customer approval. </a:t>
            </a:r>
          </a:p>
          <a:p>
            <a:pPr indent="-342900" lvl="0" marL="342900" marR="0" rtl="0" algn="l">
              <a:lnSpc>
                <a:spcPct val="90000"/>
              </a:lnSpc>
              <a:spcBef>
                <a:spcPts val="6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Litigation ensues.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x="0" y="0"/>
          <a:ext cx="0" cy="0"/>
          <a:chOff x="0" y="0"/>
          <a:chExt cx="0" cy="0"/>
        </a:xfrm>
      </p:grpSpPr>
      <p:sp>
        <p:nvSpPr>
          <p:cNvPr id="276" name="Shape 27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77" name="Shape 27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78" name="Shape 27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Low Quality Software</a:t>
            </a:r>
          </a:p>
        </p:txBody>
      </p:sp>
      <p:sp>
        <p:nvSpPr>
          <p:cNvPr id="279" name="Shape 27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Low quality software increases risks for both developers and end-users</a:t>
            </a:r>
          </a:p>
          <a:p>
            <a:pPr indent="-342900" lvl="0" marL="342900" marR="0" rtl="0" algn="l">
              <a:lnSpc>
                <a:spcPct val="10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When systems are delivered late, fail to deliver functionality, and does not meet customer expectations litigation ensues</a:t>
            </a:r>
          </a:p>
          <a:p>
            <a:pPr indent="-342900" lvl="0" marL="342900" marR="0" rtl="0" algn="l">
              <a:lnSpc>
                <a:spcPct val="10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Low quality software is easier to hack and can increase the security risks for the application once deployed</a:t>
            </a:r>
          </a:p>
          <a:p>
            <a:pPr indent="-342900" lvl="0" marL="342900" marR="0" rtl="0" algn="l">
              <a:lnSpc>
                <a:spcPct val="10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A secure system cannot be built without focusing on quality (security, reliability, dependability) during the design phase</a:t>
            </a:r>
          </a:p>
          <a:p>
            <a:pPr indent="-342900" lvl="0" marL="342900" marR="0" rtl="0" algn="l">
              <a:lnSpc>
                <a:spcPct val="10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Low quality software is liable to contain architectural flaws as well as implementation problems (bugs)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40" name="Shape 14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41" name="Shape 141"/>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Software Quality</a:t>
            </a:r>
          </a:p>
        </p:txBody>
      </p:sp>
      <p:sp>
        <p:nvSpPr>
          <p:cNvPr id="142" name="Shape 142"/>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1800" u="none" cap="none" strike="noStrike">
                <a:solidFill>
                  <a:schemeClr val="dk1"/>
                </a:solidFill>
                <a:latin typeface="Quattrocento"/>
                <a:ea typeface="Quattrocento"/>
                <a:cs typeface="Quattrocento"/>
                <a:sym typeface="Quattrocento"/>
              </a:rPr>
              <a:t>In 2005, </a:t>
            </a:r>
            <a:r>
              <a:rPr b="0" baseline="0" i="1" lang="en-US" sz="1800" u="none" cap="none" strike="noStrike">
                <a:solidFill>
                  <a:schemeClr val="dk1"/>
                </a:solidFill>
                <a:latin typeface="Quattrocento"/>
                <a:ea typeface="Quattrocento"/>
                <a:cs typeface="Quattrocento"/>
                <a:sym typeface="Quattrocento"/>
              </a:rPr>
              <a:t>ComputerWorld</a:t>
            </a:r>
            <a:r>
              <a:rPr b="0" baseline="0" i="0" lang="en-US" sz="1800" u="none" cap="none" strike="noStrike">
                <a:solidFill>
                  <a:schemeClr val="dk1"/>
                </a:solidFill>
                <a:latin typeface="Quattrocento"/>
                <a:ea typeface="Quattrocento"/>
                <a:cs typeface="Quattrocento"/>
                <a:sym typeface="Quattrocento"/>
              </a:rPr>
              <a:t> [Hil05] lamented that </a:t>
            </a:r>
          </a:p>
          <a:p>
            <a:pPr indent="-285750" lvl="1" marL="742950" marR="0" rtl="0" algn="l">
              <a:lnSpc>
                <a:spcPct val="100000"/>
              </a:lnSpc>
              <a:spcBef>
                <a:spcPts val="300"/>
              </a:spcBef>
              <a:spcAft>
                <a:spcPts val="0"/>
              </a:spcAft>
              <a:buClr>
                <a:schemeClr val="folHlink"/>
              </a:buClr>
              <a:buSzPct val="70000"/>
              <a:buFont typeface="Noto Symbol"/>
              <a:buChar char="■"/>
            </a:pPr>
            <a:r>
              <a:rPr b="0" baseline="0" i="0" lang="en-US" sz="1600" u="none" cap="none" strike="noStrike">
                <a:solidFill>
                  <a:schemeClr val="folHlink"/>
                </a:solidFill>
                <a:latin typeface="Quattrocento"/>
                <a:ea typeface="Quattrocento"/>
                <a:cs typeface="Quattrocento"/>
                <a:sym typeface="Quattrocento"/>
              </a:rPr>
              <a:t>“bad software plagues nearly every organization that uses computers, causing lost work hours during computer downtime, lost or corrupted data, missed sales opportunities, high IT support and maintenance costs, and low customer satisfaction. </a:t>
            </a:r>
          </a:p>
          <a:p>
            <a:pPr indent="-342900" lvl="0" marL="342900" marR="0" rtl="0" algn="l">
              <a:lnSpc>
                <a:spcPct val="100000"/>
              </a:lnSpc>
              <a:spcBef>
                <a:spcPts val="300"/>
              </a:spcBef>
              <a:spcAft>
                <a:spcPts val="0"/>
              </a:spcAft>
              <a:buClr>
                <a:schemeClr val="folHlink"/>
              </a:buClr>
              <a:buSzPct val="75000"/>
              <a:buFont typeface="Noto Symbol"/>
              <a:buChar char="■"/>
            </a:pPr>
            <a:r>
              <a:rPr b="0" baseline="0" i="0" lang="en-US" sz="1800" u="none" cap="none" strike="noStrike">
                <a:solidFill>
                  <a:schemeClr val="dk1"/>
                </a:solidFill>
                <a:latin typeface="Quattrocento"/>
                <a:ea typeface="Quattrocento"/>
                <a:cs typeface="Quattrocento"/>
                <a:sym typeface="Quattrocento"/>
              </a:rPr>
              <a:t>A year later, </a:t>
            </a:r>
            <a:r>
              <a:rPr b="0" baseline="0" i="1" lang="en-US" sz="1800" u="none" cap="none" strike="noStrike">
                <a:solidFill>
                  <a:schemeClr val="dk1"/>
                </a:solidFill>
                <a:latin typeface="Quattrocento"/>
                <a:ea typeface="Quattrocento"/>
                <a:cs typeface="Quattrocento"/>
                <a:sym typeface="Quattrocento"/>
              </a:rPr>
              <a:t>InfoWorld</a:t>
            </a:r>
            <a:r>
              <a:rPr b="0" baseline="0" i="0" lang="en-US" sz="1800" u="none" cap="none" strike="noStrike">
                <a:solidFill>
                  <a:schemeClr val="dk1"/>
                </a:solidFill>
                <a:latin typeface="Quattrocento"/>
                <a:ea typeface="Quattrocento"/>
                <a:cs typeface="Quattrocento"/>
                <a:sym typeface="Quattrocento"/>
              </a:rPr>
              <a:t> [Fos06] wrote about the </a:t>
            </a:r>
          </a:p>
          <a:p>
            <a:pPr indent="-285750" lvl="1" marL="742950" marR="0" rtl="0" algn="l">
              <a:lnSpc>
                <a:spcPct val="100000"/>
              </a:lnSpc>
              <a:spcBef>
                <a:spcPts val="300"/>
              </a:spcBef>
              <a:spcAft>
                <a:spcPts val="0"/>
              </a:spcAft>
              <a:buClr>
                <a:schemeClr val="folHlink"/>
              </a:buClr>
              <a:buSzPct val="70000"/>
              <a:buFont typeface="Noto Symbol"/>
              <a:buChar char="■"/>
            </a:pPr>
            <a:r>
              <a:rPr b="0" baseline="0" i="0" lang="en-US" sz="1600" u="none" cap="none" strike="noStrike">
                <a:solidFill>
                  <a:schemeClr val="folHlink"/>
                </a:solidFill>
                <a:latin typeface="Quattrocento"/>
                <a:ea typeface="Quattrocento"/>
                <a:cs typeface="Quattrocento"/>
                <a:sym typeface="Quattrocento"/>
              </a:rPr>
              <a:t>“the sorry state of software quality” reporting that the quality problem had not gotten any better.</a:t>
            </a:r>
          </a:p>
          <a:p>
            <a:pPr indent="-342900" lvl="0" marL="342900" marR="0" rtl="0" algn="l">
              <a:lnSpc>
                <a:spcPct val="100000"/>
              </a:lnSpc>
              <a:spcBef>
                <a:spcPts val="360"/>
              </a:spcBef>
              <a:spcAft>
                <a:spcPts val="0"/>
              </a:spcAft>
              <a:buClr>
                <a:schemeClr val="folHlink"/>
              </a:buClr>
              <a:buSzPct val="75000"/>
              <a:buFont typeface="Noto Symbol"/>
              <a:buChar char="■"/>
            </a:pPr>
            <a:r>
              <a:rPr b="0" baseline="0" i="0" lang="en-US" sz="1800" u="none" cap="none" strike="noStrike">
                <a:solidFill>
                  <a:schemeClr val="dk1"/>
                </a:solidFill>
                <a:latin typeface="Quattrocento"/>
                <a:ea typeface="Quattrocento"/>
                <a:cs typeface="Quattrocento"/>
                <a:sym typeface="Quattrocento"/>
              </a:rPr>
              <a:t>Today, software quality remains an issue, but who is to blame? </a:t>
            </a:r>
          </a:p>
          <a:p>
            <a:pPr indent="-285750" lvl="1" marL="742950" marR="0" rtl="0" algn="l">
              <a:lnSpc>
                <a:spcPct val="100000"/>
              </a:lnSpc>
              <a:spcBef>
                <a:spcPts val="320"/>
              </a:spcBef>
              <a:spcAft>
                <a:spcPts val="0"/>
              </a:spcAft>
              <a:buClr>
                <a:schemeClr val="folHlink"/>
              </a:buClr>
              <a:buSzPct val="70000"/>
              <a:buFont typeface="Noto Symbol"/>
              <a:buChar char="■"/>
            </a:pPr>
            <a:r>
              <a:rPr b="0" baseline="0" i="0" lang="en-US" sz="1600" u="none" cap="none" strike="noStrike">
                <a:solidFill>
                  <a:schemeClr val="dk1"/>
                </a:solidFill>
                <a:latin typeface="Quattrocento"/>
                <a:ea typeface="Quattrocento"/>
                <a:cs typeface="Quattrocento"/>
                <a:sym typeface="Quattrocento"/>
              </a:rPr>
              <a:t>Customers blame developers, arguing that sloppy practices lead to low-quality software. </a:t>
            </a:r>
          </a:p>
          <a:p>
            <a:pPr indent="-285750" lvl="1" marL="742950" marR="0" rtl="0" algn="l">
              <a:lnSpc>
                <a:spcPct val="100000"/>
              </a:lnSpc>
              <a:spcBef>
                <a:spcPts val="320"/>
              </a:spcBef>
              <a:spcAft>
                <a:spcPts val="0"/>
              </a:spcAft>
              <a:buClr>
                <a:schemeClr val="folHlink"/>
              </a:buClr>
              <a:buSzPct val="70000"/>
              <a:buFont typeface="Noto Symbol"/>
              <a:buChar char="■"/>
            </a:pPr>
            <a:r>
              <a:rPr b="0" baseline="0" i="0" lang="en-US" sz="1600" u="none" cap="none" strike="noStrike">
                <a:solidFill>
                  <a:schemeClr val="dk1"/>
                </a:solidFill>
                <a:latin typeface="Quattrocento"/>
                <a:ea typeface="Quattrocento"/>
                <a:cs typeface="Quattrocento"/>
                <a:sym typeface="Quattrocento"/>
              </a:rPr>
              <a:t>Developers blame customers (and other stakeholders), arguing that irrational delivery dates and a continuing stream of changes force them to deliver software before it has been fully validated.</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x="0" y="0"/>
          <a:ext cx="0" cy="0"/>
          <a:chOff x="0" y="0"/>
          <a:chExt cx="0" cy="0"/>
        </a:xfrm>
      </p:grpSpPr>
      <p:sp>
        <p:nvSpPr>
          <p:cNvPr id="284" name="Shape 28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85" name="Shape 28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86" name="Shape 286"/>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Impact of Management Decisions</a:t>
            </a:r>
          </a:p>
        </p:txBody>
      </p:sp>
      <p:sp>
        <p:nvSpPr>
          <p:cNvPr id="287" name="Shape 28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rgbClr val="FF0000"/>
                </a:solidFill>
                <a:latin typeface="Helvetica Neue"/>
                <a:ea typeface="Helvetica Neue"/>
                <a:cs typeface="Helvetica Neue"/>
                <a:sym typeface="Helvetica Neue"/>
              </a:rPr>
              <a:t>Estimation decisions </a:t>
            </a:r>
            <a:r>
              <a:rPr b="0" baseline="0" i="0" lang="en-US" sz="2400" u="none" cap="none" strike="noStrike">
                <a:solidFill>
                  <a:schemeClr val="dk1"/>
                </a:solidFill>
                <a:latin typeface="Helvetica Neue"/>
                <a:ea typeface="Helvetica Neue"/>
                <a:cs typeface="Helvetica Neue"/>
                <a:sym typeface="Helvetica Neue"/>
              </a:rPr>
              <a:t>– irrational delivery date estimates cause teams to take short-cuts that can lead to reduced product quality </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rgbClr val="FF0000"/>
                </a:solidFill>
                <a:latin typeface="Helvetica Neue"/>
                <a:ea typeface="Helvetica Neue"/>
                <a:cs typeface="Helvetica Neue"/>
                <a:sym typeface="Helvetica Neue"/>
              </a:rPr>
              <a:t>Scheduling decisions </a:t>
            </a:r>
            <a:r>
              <a:rPr b="0" baseline="0" i="0" lang="en-US" sz="2400" u="none" cap="none" strike="noStrike">
                <a:solidFill>
                  <a:schemeClr val="dk1"/>
                </a:solidFill>
                <a:latin typeface="Helvetica Neue"/>
                <a:ea typeface="Helvetica Neue"/>
                <a:cs typeface="Helvetica Neue"/>
                <a:sym typeface="Helvetica Neue"/>
              </a:rPr>
              <a:t>– failing to pay attention to task dependencies when creating the project schedule</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rgbClr val="FF0000"/>
                </a:solidFill>
                <a:latin typeface="Helvetica Neue"/>
                <a:ea typeface="Helvetica Neue"/>
                <a:cs typeface="Helvetica Neue"/>
                <a:sym typeface="Helvetica Neue"/>
              </a:rPr>
              <a:t>Risk-oriented decisions </a:t>
            </a:r>
            <a:r>
              <a:rPr b="0" baseline="0" i="0" lang="en-US" sz="2400" u="none" cap="none" strike="noStrike">
                <a:solidFill>
                  <a:schemeClr val="dk1"/>
                </a:solidFill>
                <a:latin typeface="Helvetica Neue"/>
                <a:ea typeface="Helvetica Neue"/>
                <a:cs typeface="Helvetica Neue"/>
                <a:sym typeface="Helvetica Neue"/>
              </a:rPr>
              <a:t>– reacting to each crisis as it arises rather than building in mechanisms to monitor risks may result in products having reduced quality</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x="0" y="0"/>
          <a:ext cx="0" cy="0"/>
          <a:chOff x="0" y="0"/>
          <a:chExt cx="0" cy="0"/>
        </a:xfrm>
      </p:grpSpPr>
      <p:sp>
        <p:nvSpPr>
          <p:cNvPr id="292" name="Shape 29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93" name="Shape 29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94" name="Shape 294"/>
          <p:cNvSpPr txBox="1"/>
          <p:nvPr>
            <p:ph type="title"/>
          </p:nvPr>
        </p:nvSpPr>
        <p:spPr>
          <a:xfrm>
            <a:off x="1211262" y="10287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Achieving Software Quality 1</a:t>
            </a:r>
          </a:p>
        </p:txBody>
      </p:sp>
      <p:sp>
        <p:nvSpPr>
          <p:cNvPr id="295" name="Shape 29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Software quality is the result of good project management and solid engineering practice</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To build high quality software you must understand the problem to be solved and be capable of creating a quality design the conforms to the problem requirements</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Eliminating architectural flaws during design can improve quality</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9" name="Shape 299"/>
        <p:cNvGrpSpPr/>
        <p:nvPr/>
      </p:nvGrpSpPr>
      <p:grpSpPr>
        <a:xfrm>
          <a:off x="0" y="0"/>
          <a:ext cx="0" cy="0"/>
          <a:chOff x="0" y="0"/>
          <a:chExt cx="0" cy="0"/>
        </a:xfrm>
      </p:grpSpPr>
      <p:sp>
        <p:nvSpPr>
          <p:cNvPr id="300" name="Shape 30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01" name="Shape 30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302" name="Shape 302"/>
          <p:cNvSpPr txBox="1"/>
          <p:nvPr>
            <p:ph type="title"/>
          </p:nvPr>
        </p:nvSpPr>
        <p:spPr>
          <a:xfrm>
            <a:off x="1211262" y="10287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Achieving Software Quality 2</a:t>
            </a:r>
          </a:p>
        </p:txBody>
      </p:sp>
      <p:sp>
        <p:nvSpPr>
          <p:cNvPr id="303" name="Shape 30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Project management – project plan includes explicit techniques for quality and change management</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Quality control - series of inspections, reviews, and tests used to ensure conformance of a work product to its specifications</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Quality assurance - consists of the auditing and reporting procedures used to provide management with data needed to make proactive decisions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48" name="Shape 14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49" name="Shape 149"/>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Quality</a:t>
            </a:r>
          </a:p>
        </p:txBody>
      </p:sp>
      <p:sp>
        <p:nvSpPr>
          <p:cNvPr id="150" name="Shape 150"/>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The </a:t>
            </a:r>
            <a:r>
              <a:rPr b="0" baseline="0" i="1" lang="en-US" sz="2400" u="none" cap="none" strike="noStrike">
                <a:solidFill>
                  <a:schemeClr val="dk1"/>
                </a:solidFill>
                <a:latin typeface="Helvetica Neue"/>
                <a:ea typeface="Helvetica Neue"/>
                <a:cs typeface="Helvetica Neue"/>
                <a:sym typeface="Helvetica Neue"/>
              </a:rPr>
              <a:t>American Heritage Dictionary</a:t>
            </a:r>
            <a:r>
              <a:rPr b="0" baseline="0" i="0" lang="en-US" sz="2400" u="none" cap="none" strike="noStrike">
                <a:solidFill>
                  <a:schemeClr val="dk1"/>
                </a:solidFill>
                <a:latin typeface="Helvetica Neue"/>
                <a:ea typeface="Helvetica Neue"/>
                <a:cs typeface="Helvetica Neue"/>
                <a:sym typeface="Helvetica Neue"/>
              </a:rPr>
              <a:t> defines </a:t>
            </a:r>
            <a:r>
              <a:rPr b="0" baseline="0" i="1" lang="en-US" sz="2400" u="none" cap="none" strike="noStrike">
                <a:solidFill>
                  <a:schemeClr val="dk1"/>
                </a:solidFill>
                <a:latin typeface="Helvetica Neue"/>
                <a:ea typeface="Helvetica Neue"/>
                <a:cs typeface="Helvetica Neue"/>
                <a:sym typeface="Helvetica Neue"/>
              </a:rPr>
              <a:t>quality</a:t>
            </a:r>
            <a:r>
              <a:rPr b="0" baseline="0" i="0" lang="en-US" sz="2400" u="none" cap="none" strike="noStrike">
                <a:solidFill>
                  <a:schemeClr val="dk1"/>
                </a:solidFill>
                <a:latin typeface="Helvetica Neue"/>
                <a:ea typeface="Helvetica Neue"/>
                <a:cs typeface="Helvetica Neue"/>
                <a:sym typeface="Helvetica Neue"/>
              </a:rPr>
              <a:t> as </a:t>
            </a:r>
          </a:p>
          <a:p>
            <a:pPr indent="-285750" lvl="1" marL="742950" marR="0" rtl="0" algn="l">
              <a:lnSpc>
                <a:spcPct val="100000"/>
              </a:lnSpc>
              <a:spcBef>
                <a:spcPts val="3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“a characteristic or attribute of something.”  </a:t>
            </a:r>
          </a:p>
          <a:p>
            <a:pPr indent="-342900" lvl="0" marL="342900" marR="0" rtl="0" algn="l">
              <a:lnSpc>
                <a:spcPct val="100000"/>
              </a:lnSpc>
              <a:spcBef>
                <a:spcPts val="30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For software, two kinds of quality may be encountered: </a:t>
            </a:r>
          </a:p>
          <a:p>
            <a:pPr indent="-285750" lvl="1" marL="742950" marR="0" rtl="0" algn="l">
              <a:lnSpc>
                <a:spcPct val="100000"/>
              </a:lnSpc>
              <a:spcBef>
                <a:spcPts val="300"/>
              </a:spcBef>
              <a:spcAft>
                <a:spcPts val="0"/>
              </a:spcAft>
              <a:buClr>
                <a:schemeClr val="folHlink"/>
              </a:buClr>
              <a:buSzPct val="70000"/>
              <a:buFont typeface="Noto Symbol"/>
              <a:buChar char="■"/>
            </a:pPr>
            <a:r>
              <a:rPr b="0" baseline="0" i="0" lang="en-US" sz="2000" u="none" cap="none" strike="noStrike">
                <a:solidFill>
                  <a:schemeClr val="folHlink"/>
                </a:solidFill>
                <a:latin typeface="Helvetica Neue"/>
                <a:ea typeface="Helvetica Neue"/>
                <a:cs typeface="Helvetica Neue"/>
                <a:sym typeface="Helvetica Neue"/>
              </a:rPr>
              <a:t>Quality of design </a:t>
            </a:r>
            <a:r>
              <a:rPr b="0" baseline="0" i="0" lang="en-US" sz="2000" u="none" cap="none" strike="noStrike">
                <a:solidFill>
                  <a:schemeClr val="dk1"/>
                </a:solidFill>
                <a:latin typeface="Helvetica Neue"/>
                <a:ea typeface="Helvetica Neue"/>
                <a:cs typeface="Helvetica Neue"/>
                <a:sym typeface="Helvetica Neue"/>
              </a:rPr>
              <a:t>encompasses requirements, specifications, and the design of the system. </a:t>
            </a:r>
          </a:p>
          <a:p>
            <a:pPr indent="-285750" lvl="1" marL="742950" marR="0" rtl="0" algn="l">
              <a:lnSpc>
                <a:spcPct val="100000"/>
              </a:lnSpc>
              <a:spcBef>
                <a:spcPts val="300"/>
              </a:spcBef>
              <a:spcAft>
                <a:spcPts val="0"/>
              </a:spcAft>
              <a:buClr>
                <a:schemeClr val="folHlink"/>
              </a:buClr>
              <a:buSzPct val="70000"/>
              <a:buFont typeface="Noto Symbol"/>
              <a:buChar char="■"/>
            </a:pPr>
            <a:r>
              <a:rPr b="0" baseline="0" i="0" lang="en-US" sz="2000" u="none" cap="none" strike="noStrike">
                <a:solidFill>
                  <a:schemeClr val="folHlink"/>
                </a:solidFill>
                <a:latin typeface="Helvetica Neue"/>
                <a:ea typeface="Helvetica Neue"/>
                <a:cs typeface="Helvetica Neue"/>
                <a:sym typeface="Helvetica Neue"/>
              </a:rPr>
              <a:t>Quality of conformance</a:t>
            </a:r>
            <a:r>
              <a:rPr b="0" baseline="0" i="0" lang="en-US" sz="2000" u="none" cap="none" strike="noStrike">
                <a:solidFill>
                  <a:schemeClr val="dk1"/>
                </a:solidFill>
                <a:latin typeface="Helvetica Neue"/>
                <a:ea typeface="Helvetica Neue"/>
                <a:cs typeface="Helvetica Neue"/>
                <a:sym typeface="Helvetica Neue"/>
              </a:rPr>
              <a:t> is an issue focused primarily on implementation.</a:t>
            </a:r>
          </a:p>
          <a:p>
            <a:pPr indent="-285750" lvl="1" marL="742950" marR="0" rtl="0" algn="l">
              <a:lnSpc>
                <a:spcPct val="100000"/>
              </a:lnSpc>
              <a:spcBef>
                <a:spcPts val="600"/>
              </a:spcBef>
              <a:spcAft>
                <a:spcPts val="0"/>
              </a:spcAft>
              <a:buClr>
                <a:schemeClr val="folHlink"/>
              </a:buClr>
              <a:buSzPct val="70000"/>
              <a:buFont typeface="Noto Symbol"/>
              <a:buChar char="■"/>
            </a:pPr>
            <a:r>
              <a:rPr b="0" baseline="0" i="0" lang="en-US" sz="2000" u="none" cap="none" strike="noStrike">
                <a:solidFill>
                  <a:schemeClr val="folHlink"/>
                </a:solidFill>
                <a:latin typeface="Helvetica Neue"/>
                <a:ea typeface="Helvetica Neue"/>
                <a:cs typeface="Helvetica Neue"/>
                <a:sym typeface="Helvetica Neue"/>
              </a:rPr>
              <a:t>User satisfaction = compliant product + good quality + delivery within budget and schedule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56" name="Shape 15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57" name="Shape 157"/>
          <p:cNvSpPr txBox="1"/>
          <p:nvPr>
            <p:ph type="title"/>
          </p:nvPr>
        </p:nvSpPr>
        <p:spPr>
          <a:xfrm>
            <a:off x="1219200" y="990600"/>
            <a:ext cx="75438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Quality—A Philosophical View</a:t>
            </a:r>
          </a:p>
        </p:txBody>
      </p:sp>
      <p:sp>
        <p:nvSpPr>
          <p:cNvPr id="158" name="Shape 158"/>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Robert Persig [Per74] commented on the thing we call </a:t>
            </a:r>
            <a:r>
              <a:rPr b="0" baseline="0" i="1" lang="en-US" sz="2000" u="none" cap="none" strike="noStrike">
                <a:solidFill>
                  <a:schemeClr val="dk1"/>
                </a:solidFill>
                <a:latin typeface="Quattrocento"/>
                <a:ea typeface="Quattrocento"/>
                <a:cs typeface="Quattrocento"/>
                <a:sym typeface="Quattrocento"/>
              </a:rPr>
              <a:t>quality</a:t>
            </a:r>
            <a:r>
              <a:rPr b="0" baseline="0" i="0" lang="en-US" sz="2000" u="none" cap="none" strike="noStrike">
                <a:solidFill>
                  <a:schemeClr val="dk1"/>
                </a:solidFill>
                <a:latin typeface="Quattrocento"/>
                <a:ea typeface="Quattrocento"/>
                <a:cs typeface="Quattrocento"/>
                <a:sym typeface="Quattrocento"/>
              </a:rPr>
              <a:t>:</a:t>
            </a:r>
          </a:p>
          <a:p>
            <a:pPr indent="-285750" lvl="1" marL="742950" marR="0" rtl="0" algn="l">
              <a:lnSpc>
                <a:spcPct val="90000"/>
              </a:lnSpc>
              <a:spcBef>
                <a:spcPts val="600"/>
              </a:spcBef>
              <a:spcAft>
                <a:spcPts val="0"/>
              </a:spcAft>
              <a:buClr>
                <a:schemeClr val="folHlink"/>
              </a:buClr>
              <a:buSzPct val="70000"/>
              <a:buFont typeface="Noto Symbol"/>
              <a:buChar char="■"/>
            </a:pPr>
            <a:r>
              <a:rPr b="0" baseline="0" i="0" lang="en-US" sz="1800" u="none" cap="none" strike="noStrike">
                <a:solidFill>
                  <a:schemeClr val="dk1"/>
                </a:solidFill>
                <a:latin typeface="Times New Roman"/>
                <a:ea typeface="Times New Roman"/>
                <a:cs typeface="Times New Roman"/>
                <a:sym typeface="Times New Roman"/>
              </a:rPr>
              <a:t>Quality . . . you know what it is, yet you don't know what it is. But that's self-contradictory. But some things are better than others, that is, they have more quality. But when you try to say what the quality is, apart from the things that have it, it all goes poof! There's nothing to talk about. But if you can't say what Quality is, how do you know what it is, or how do you know that it even exists? If no one knows what it is, then for all practical purposes it doesn't exist at all. But for all practical purposes it really does exist. What else are the grades based on? Why else would people pay fortunes for some things and throw others in the trash pile? Obviously some things are better than others . . . but what's the betterness? . . . So round and round you go, spinning mental wheels and nowhere finding anyplace to get traction. What the hell is Quality? What is it?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64" name="Shape 16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65" name="Shape 165"/>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Quality—A Pragmatic View</a:t>
            </a:r>
          </a:p>
        </p:txBody>
      </p:sp>
      <p:sp>
        <p:nvSpPr>
          <p:cNvPr id="166" name="Shape 166"/>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The </a:t>
            </a:r>
            <a:r>
              <a:rPr b="0" baseline="0" i="1" lang="en-US" sz="2000" u="none" cap="none" strike="noStrike">
                <a:solidFill>
                  <a:schemeClr val="folHlink"/>
                </a:solidFill>
                <a:latin typeface="Quattrocento"/>
                <a:ea typeface="Quattrocento"/>
                <a:cs typeface="Quattrocento"/>
                <a:sym typeface="Quattrocento"/>
              </a:rPr>
              <a:t>transcendental view</a:t>
            </a:r>
            <a:r>
              <a:rPr b="0" baseline="0" i="0" lang="en-US" sz="2000" u="none" cap="none" strike="noStrike">
                <a:solidFill>
                  <a:schemeClr val="dk1"/>
                </a:solidFill>
                <a:latin typeface="Quattrocento"/>
                <a:ea typeface="Quattrocento"/>
                <a:cs typeface="Quattrocento"/>
                <a:sym typeface="Quattrocento"/>
              </a:rPr>
              <a:t> argues (like Persig) that quality is something that you immediately recognize, but cannot explicitly define. </a:t>
            </a:r>
          </a:p>
          <a:p>
            <a:pPr indent="-342900" lvl="0" marL="342900" marR="0" rtl="0" algn="l">
              <a:lnSpc>
                <a:spcPct val="90000"/>
              </a:lnSpc>
              <a:spcBef>
                <a:spcPts val="3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The </a:t>
            </a:r>
            <a:r>
              <a:rPr b="0" baseline="0" i="1" lang="en-US" sz="2000" u="none" cap="none" strike="noStrike">
                <a:solidFill>
                  <a:schemeClr val="folHlink"/>
                </a:solidFill>
                <a:latin typeface="Quattrocento"/>
                <a:ea typeface="Quattrocento"/>
                <a:cs typeface="Quattrocento"/>
                <a:sym typeface="Quattrocento"/>
              </a:rPr>
              <a:t>user view</a:t>
            </a:r>
            <a:r>
              <a:rPr b="0" baseline="0" i="0" lang="en-US" sz="2000" u="none" cap="none" strike="noStrike">
                <a:solidFill>
                  <a:schemeClr val="dk1"/>
                </a:solidFill>
                <a:latin typeface="Quattrocento"/>
                <a:ea typeface="Quattrocento"/>
                <a:cs typeface="Quattrocento"/>
                <a:sym typeface="Quattrocento"/>
              </a:rPr>
              <a:t> sees quality in terms of an end-user’s specific goals. If a product meets those goals, it exhibits quality. </a:t>
            </a:r>
          </a:p>
          <a:p>
            <a:pPr indent="-342900" lvl="0" marL="342900" marR="0" rtl="0" algn="l">
              <a:lnSpc>
                <a:spcPct val="90000"/>
              </a:lnSpc>
              <a:spcBef>
                <a:spcPts val="3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The </a:t>
            </a:r>
            <a:r>
              <a:rPr b="0" baseline="0" i="1" lang="en-US" sz="2000" u="none" cap="none" strike="noStrike">
                <a:solidFill>
                  <a:schemeClr val="folHlink"/>
                </a:solidFill>
                <a:latin typeface="Quattrocento"/>
                <a:ea typeface="Quattrocento"/>
                <a:cs typeface="Quattrocento"/>
                <a:sym typeface="Quattrocento"/>
              </a:rPr>
              <a:t>manufacturer’s view</a:t>
            </a:r>
            <a:r>
              <a:rPr b="0" baseline="0" i="0" lang="en-US" sz="2000" u="none" cap="none" strike="noStrike">
                <a:solidFill>
                  <a:schemeClr val="folHlink"/>
                </a:solidFill>
                <a:latin typeface="Quattrocento"/>
                <a:ea typeface="Quattrocento"/>
                <a:cs typeface="Quattrocento"/>
                <a:sym typeface="Quattrocento"/>
              </a:rPr>
              <a:t> </a:t>
            </a:r>
            <a:r>
              <a:rPr b="0" baseline="0" i="0" lang="en-US" sz="2000" u="none" cap="none" strike="noStrike">
                <a:solidFill>
                  <a:schemeClr val="dk1"/>
                </a:solidFill>
                <a:latin typeface="Quattrocento"/>
                <a:ea typeface="Quattrocento"/>
                <a:cs typeface="Quattrocento"/>
                <a:sym typeface="Quattrocento"/>
              </a:rPr>
              <a:t>defines quality in terms of the original specification of the product. If the product conforms to the spec, it exhibits quality. </a:t>
            </a:r>
          </a:p>
          <a:p>
            <a:pPr indent="-342900" lvl="0" marL="342900" marR="0" rtl="0" algn="l">
              <a:lnSpc>
                <a:spcPct val="90000"/>
              </a:lnSpc>
              <a:spcBef>
                <a:spcPts val="3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The </a:t>
            </a:r>
            <a:r>
              <a:rPr b="0" baseline="0" i="1" lang="en-US" sz="2000" u="none" cap="none" strike="noStrike">
                <a:solidFill>
                  <a:schemeClr val="folHlink"/>
                </a:solidFill>
                <a:latin typeface="Quattrocento"/>
                <a:ea typeface="Quattrocento"/>
                <a:cs typeface="Quattrocento"/>
                <a:sym typeface="Quattrocento"/>
              </a:rPr>
              <a:t>product view</a:t>
            </a:r>
            <a:r>
              <a:rPr b="0" baseline="0" i="0" lang="en-US" sz="2000" u="none" cap="none" strike="noStrike">
                <a:solidFill>
                  <a:schemeClr val="dk1"/>
                </a:solidFill>
                <a:latin typeface="Quattrocento"/>
                <a:ea typeface="Quattrocento"/>
                <a:cs typeface="Quattrocento"/>
                <a:sym typeface="Quattrocento"/>
              </a:rPr>
              <a:t> suggests that quality can be tied to inherent characteristics (e.g., functions and features) of a product. </a:t>
            </a:r>
          </a:p>
          <a:p>
            <a:pPr indent="-342900" lvl="0" marL="342900" marR="0" rtl="0" algn="l">
              <a:lnSpc>
                <a:spcPct val="90000"/>
              </a:lnSpc>
              <a:spcBef>
                <a:spcPts val="3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Finally, the </a:t>
            </a:r>
            <a:r>
              <a:rPr b="0" baseline="0" i="1" lang="en-US" sz="2000" u="none" cap="none" strike="noStrike">
                <a:solidFill>
                  <a:schemeClr val="folHlink"/>
                </a:solidFill>
                <a:latin typeface="Quattrocento"/>
                <a:ea typeface="Quattrocento"/>
                <a:cs typeface="Quattrocento"/>
                <a:sym typeface="Quattrocento"/>
              </a:rPr>
              <a:t>value-based view</a:t>
            </a:r>
            <a:r>
              <a:rPr b="0" baseline="0" i="0" lang="en-US" sz="2000" u="none" cap="none" strike="noStrike">
                <a:solidFill>
                  <a:schemeClr val="dk1"/>
                </a:solidFill>
                <a:latin typeface="Quattrocento"/>
                <a:ea typeface="Quattrocento"/>
                <a:cs typeface="Quattrocento"/>
                <a:sym typeface="Quattrocento"/>
              </a:rPr>
              <a:t> measures quality based on how much a customer is willing to pay for a product. In reality, quality encompasses all of these views and more.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x="0" y="0"/>
          <a:ext cx="0" cy="0"/>
          <a:chOff x="0" y="0"/>
          <a:chExt cx="0" cy="0"/>
        </a:xfrm>
      </p:grpSpPr>
      <p:sp>
        <p:nvSpPr>
          <p:cNvPr id="171" name="Shape 17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72" name="Shape 17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73" name="Shape 17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Software Quality</a:t>
            </a:r>
          </a:p>
        </p:txBody>
      </p:sp>
      <p:sp>
        <p:nvSpPr>
          <p:cNvPr id="174" name="Shape 17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Software quality can be defined as: </a:t>
            </a:r>
          </a:p>
          <a:p>
            <a:pPr indent="-285750" lvl="1" marL="742950" marR="0" rtl="0" algn="l">
              <a:lnSpc>
                <a:spcPct val="100000"/>
              </a:lnSpc>
              <a:spcBef>
                <a:spcPts val="300"/>
              </a:spcBef>
              <a:spcAft>
                <a:spcPts val="0"/>
              </a:spcAft>
              <a:buClr>
                <a:schemeClr val="folHlink"/>
              </a:buClr>
              <a:buSzPct val="70000"/>
              <a:buFont typeface="Noto Symbol"/>
              <a:buChar char="■"/>
            </a:pPr>
            <a:r>
              <a:rPr b="0" baseline="0" i="1" lang="en-US" sz="2000" u="none" cap="none" strike="noStrike">
                <a:solidFill>
                  <a:schemeClr val="folHlink"/>
                </a:solidFill>
                <a:latin typeface="Quattrocento"/>
                <a:ea typeface="Quattrocento"/>
                <a:cs typeface="Quattrocento"/>
                <a:sym typeface="Quattrocento"/>
              </a:rPr>
              <a:t>An effective software process applied in a manner that creates a useful product that provides measurable value for those who produce it and those who use it.</a:t>
            </a:r>
          </a:p>
          <a:p>
            <a:pPr indent="-342900" lvl="0" marL="342900" marR="0" rtl="0" algn="l">
              <a:lnSpc>
                <a:spcPct val="100000"/>
              </a:lnSpc>
              <a:spcBef>
                <a:spcPts val="300"/>
              </a:spcBef>
              <a:spcAft>
                <a:spcPts val="0"/>
              </a:spcAft>
              <a:buClr>
                <a:schemeClr val="folHlink"/>
              </a:buClr>
              <a:buSzPct val="75000"/>
              <a:buFont typeface="Noto Symbol"/>
              <a:buChar char="■"/>
            </a:pPr>
            <a:r>
              <a:rPr b="0" baseline="0" i="0" lang="en-US" sz="2400" u="none" cap="none" strike="noStrike">
                <a:solidFill>
                  <a:schemeClr val="dk1"/>
                </a:solidFill>
                <a:latin typeface="Times New Roman"/>
                <a:ea typeface="Times New Roman"/>
                <a:cs typeface="Times New Roman"/>
                <a:sym typeface="Times New Roman"/>
              </a:rPr>
              <a:t> This definition has been adapted from [Bes04] and replaces a more manufacturing-oriented view presented in earlier editions of this book.</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x="0" y="0"/>
          <a:ext cx="0" cy="0"/>
          <a:chOff x="0" y="0"/>
          <a:chExt cx="0" cy="0"/>
        </a:xfrm>
      </p:grpSpPr>
      <p:sp>
        <p:nvSpPr>
          <p:cNvPr id="179" name="Shape 17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80" name="Shape 18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81" name="Shape 181"/>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Effective Software Process</a:t>
            </a:r>
          </a:p>
        </p:txBody>
      </p:sp>
      <p:sp>
        <p:nvSpPr>
          <p:cNvPr id="182" name="Shape 182"/>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An </a:t>
            </a:r>
            <a:r>
              <a:rPr b="0" baseline="0" i="1" lang="en-US" sz="2000" u="none" cap="none" strike="noStrike">
                <a:solidFill>
                  <a:schemeClr val="folHlink"/>
                </a:solidFill>
                <a:latin typeface="Quattrocento"/>
                <a:ea typeface="Quattrocento"/>
                <a:cs typeface="Quattrocento"/>
                <a:sym typeface="Quattrocento"/>
              </a:rPr>
              <a:t>effective software process</a:t>
            </a:r>
            <a:r>
              <a:rPr b="0" baseline="0" i="0" lang="en-US" sz="2000" u="none" cap="none" strike="noStrike">
                <a:solidFill>
                  <a:schemeClr val="dk1"/>
                </a:solidFill>
                <a:latin typeface="Quattrocento"/>
                <a:ea typeface="Quattrocento"/>
                <a:cs typeface="Quattrocento"/>
                <a:sym typeface="Quattrocento"/>
              </a:rPr>
              <a:t> establishes the infrastructure that supports any effort at building a high quality software product. </a:t>
            </a:r>
          </a:p>
          <a:p>
            <a:pPr indent="-342900" lvl="0" marL="342900" marR="0" rtl="0" algn="l">
              <a:lnSpc>
                <a:spcPct val="100000"/>
              </a:lnSpc>
              <a:spcBef>
                <a:spcPts val="6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The management aspects of process create the checks and balances that help avoid project chaos—a key contributor to poor quality.</a:t>
            </a:r>
          </a:p>
          <a:p>
            <a:pPr indent="-342900" lvl="0" marL="342900" marR="0" rtl="0" algn="l">
              <a:lnSpc>
                <a:spcPct val="100000"/>
              </a:lnSpc>
              <a:spcBef>
                <a:spcPts val="6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 Software engineering practices allow the developer to analyze the problem and design a solid solution—both critical to building high quality software. </a:t>
            </a:r>
          </a:p>
          <a:p>
            <a:pPr indent="-342900" lvl="0" marL="342900" marR="0" rtl="0" algn="l">
              <a:lnSpc>
                <a:spcPct val="100000"/>
              </a:lnSpc>
              <a:spcBef>
                <a:spcPts val="6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Finally, umbrella activities such as change management and technical reviews have as much to do with quality as any other part of software engineering practice.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x="0" y="0"/>
          <a:ext cx="0" cy="0"/>
          <a:chOff x="0" y="0"/>
          <a:chExt cx="0" cy="0"/>
        </a:xfrm>
      </p:grpSpPr>
      <p:sp>
        <p:nvSpPr>
          <p:cNvPr id="187" name="Shape 18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88" name="Shape 18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89" name="Shape 189"/>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Useful Product</a:t>
            </a:r>
          </a:p>
        </p:txBody>
      </p:sp>
      <p:sp>
        <p:nvSpPr>
          <p:cNvPr id="190" name="Shape 190"/>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A </a:t>
            </a:r>
            <a:r>
              <a:rPr b="0" baseline="0" i="1" lang="en-US" sz="2400" u="none" cap="none" strike="noStrike">
                <a:solidFill>
                  <a:schemeClr val="folHlink"/>
                </a:solidFill>
                <a:latin typeface="Quattrocento"/>
                <a:ea typeface="Quattrocento"/>
                <a:cs typeface="Quattrocento"/>
                <a:sym typeface="Quattrocento"/>
              </a:rPr>
              <a:t>useful product</a:t>
            </a:r>
            <a:r>
              <a:rPr b="0" baseline="0" i="1" lang="en-US" sz="2400" u="none" cap="none" strike="noStrike">
                <a:solidFill>
                  <a:schemeClr val="dk1"/>
                </a:solidFill>
                <a:latin typeface="Quattrocento"/>
                <a:ea typeface="Quattrocento"/>
                <a:cs typeface="Quattrocento"/>
                <a:sym typeface="Quattrocento"/>
              </a:rPr>
              <a:t> </a:t>
            </a:r>
            <a:r>
              <a:rPr b="0" baseline="0" i="0" lang="en-US" sz="2400" u="none" cap="none" strike="noStrike">
                <a:solidFill>
                  <a:schemeClr val="dk1"/>
                </a:solidFill>
                <a:latin typeface="Quattrocento"/>
                <a:ea typeface="Quattrocento"/>
                <a:cs typeface="Quattrocento"/>
                <a:sym typeface="Quattrocento"/>
              </a:rPr>
              <a:t>delivers the content, functions, and features that the end-user desires</a:t>
            </a:r>
          </a:p>
          <a:p>
            <a:pPr indent="-342900" lvl="0" marL="342900" marR="0" rtl="0" algn="l">
              <a:lnSpc>
                <a:spcPct val="100000"/>
              </a:lnSpc>
              <a:spcBef>
                <a:spcPts val="60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But as important, it delivers these assets in a reliable, error free way. </a:t>
            </a:r>
          </a:p>
          <a:p>
            <a:pPr indent="-342900" lvl="0" marL="342900" marR="0" rtl="0" algn="l">
              <a:lnSpc>
                <a:spcPct val="100000"/>
              </a:lnSpc>
              <a:spcBef>
                <a:spcPts val="60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A useful product always satisfies those requirements that have been explicitly stated by stakeholders. </a:t>
            </a:r>
          </a:p>
          <a:p>
            <a:pPr indent="-342900" lvl="0" marL="342900" marR="0" rtl="0" algn="l">
              <a:lnSpc>
                <a:spcPct val="100000"/>
              </a:lnSpc>
              <a:spcBef>
                <a:spcPts val="60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In addition, it satisfies a set of implicit requirements (e.g., ease of use) that are expected of all high quality software.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96" name="Shape 19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97" name="Shape 197"/>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Adding Value</a:t>
            </a:r>
          </a:p>
        </p:txBody>
      </p:sp>
      <p:sp>
        <p:nvSpPr>
          <p:cNvPr id="198" name="Shape 198"/>
          <p:cNvSpPr txBox="1"/>
          <p:nvPr>
            <p:ph idx="1" type="body"/>
          </p:nvPr>
        </p:nvSpPr>
        <p:spPr>
          <a:xfrm>
            <a:off x="1828800" y="18288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By</a:t>
            </a:r>
            <a:r>
              <a:rPr b="0" baseline="0" i="1" lang="en-US" sz="2000" u="none" cap="none" strike="noStrike">
                <a:solidFill>
                  <a:schemeClr val="folHlink"/>
                </a:solidFill>
                <a:latin typeface="Quattrocento"/>
                <a:ea typeface="Quattrocento"/>
                <a:cs typeface="Quattrocento"/>
                <a:sym typeface="Quattrocento"/>
              </a:rPr>
              <a:t> adding value for both the producer and user</a:t>
            </a:r>
            <a:r>
              <a:rPr b="0" baseline="0" i="0" lang="en-US" sz="2000" u="none" cap="none" strike="noStrike">
                <a:solidFill>
                  <a:schemeClr val="dk1"/>
                </a:solidFill>
                <a:latin typeface="Quattrocento"/>
                <a:ea typeface="Quattrocento"/>
                <a:cs typeface="Quattrocento"/>
                <a:sym typeface="Quattrocento"/>
              </a:rPr>
              <a:t> of a software product, high quality software provides benefits for the software organization and the end-user community. </a:t>
            </a:r>
          </a:p>
          <a:p>
            <a:pPr indent="-342900" lvl="0" marL="342900" marR="0" rtl="0" algn="l">
              <a:lnSpc>
                <a:spcPct val="90000"/>
              </a:lnSpc>
              <a:spcBef>
                <a:spcPts val="6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The software organization gains added value because high quality software requires less maintenance effort, fewer bug fixes, and reduced customer support. </a:t>
            </a:r>
          </a:p>
          <a:p>
            <a:pPr indent="-342900" lvl="0" marL="342900" marR="0" rtl="0" algn="l">
              <a:lnSpc>
                <a:spcPct val="90000"/>
              </a:lnSpc>
              <a:spcBef>
                <a:spcPts val="6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The user community gains added value because the application provides a useful capability in a way that expedites some business process. </a:t>
            </a:r>
          </a:p>
          <a:p>
            <a:pPr indent="-342900" lvl="0" marL="342900" marR="0" rtl="0" algn="l">
              <a:lnSpc>
                <a:spcPct val="90000"/>
              </a:lnSpc>
              <a:spcBef>
                <a:spcPts val="6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The end result is: </a:t>
            </a:r>
          </a:p>
          <a:p>
            <a:pPr indent="-285750" lvl="1" marL="742950" marR="0" rtl="0" algn="l">
              <a:lnSpc>
                <a:spcPct val="90000"/>
              </a:lnSpc>
              <a:spcBef>
                <a:spcPts val="600"/>
              </a:spcBef>
              <a:spcAft>
                <a:spcPts val="0"/>
              </a:spcAft>
              <a:buClr>
                <a:schemeClr val="folHlink"/>
              </a:buClr>
              <a:buSzPct val="70000"/>
              <a:buFont typeface="Noto Symbol"/>
              <a:buChar char="■"/>
            </a:pPr>
            <a:r>
              <a:rPr b="0" baseline="0" i="0" lang="en-US" sz="1800" u="none" cap="none" strike="noStrike">
                <a:solidFill>
                  <a:schemeClr val="dk1"/>
                </a:solidFill>
                <a:latin typeface="Quattrocento"/>
                <a:ea typeface="Quattrocento"/>
                <a:cs typeface="Quattrocento"/>
                <a:sym typeface="Quattrocento"/>
              </a:rPr>
              <a:t>(1) greater software product revenue, </a:t>
            </a:r>
          </a:p>
          <a:p>
            <a:pPr indent="-285750" lvl="1" marL="742950" marR="0" rtl="0" algn="l">
              <a:lnSpc>
                <a:spcPct val="90000"/>
              </a:lnSpc>
              <a:spcBef>
                <a:spcPts val="600"/>
              </a:spcBef>
              <a:spcAft>
                <a:spcPts val="0"/>
              </a:spcAft>
              <a:buClr>
                <a:schemeClr val="folHlink"/>
              </a:buClr>
              <a:buSzPct val="70000"/>
              <a:buFont typeface="Noto Symbol"/>
              <a:buChar char="■"/>
            </a:pPr>
            <a:r>
              <a:rPr b="0" baseline="0" i="0" lang="en-US" sz="1800" u="none" cap="none" strike="noStrike">
                <a:solidFill>
                  <a:schemeClr val="dk1"/>
                </a:solidFill>
                <a:latin typeface="Quattrocento"/>
                <a:ea typeface="Quattrocento"/>
                <a:cs typeface="Quattrocento"/>
                <a:sym typeface="Quattrocento"/>
              </a:rPr>
              <a:t>(2) better profitability when an application supports a business process, and/or </a:t>
            </a:r>
          </a:p>
          <a:p>
            <a:pPr indent="-285750" lvl="1" marL="742950" marR="0" rtl="0" algn="l">
              <a:lnSpc>
                <a:spcPct val="90000"/>
              </a:lnSpc>
              <a:spcBef>
                <a:spcPts val="600"/>
              </a:spcBef>
              <a:spcAft>
                <a:spcPts val="0"/>
              </a:spcAft>
              <a:buClr>
                <a:schemeClr val="folHlink"/>
              </a:buClr>
              <a:buSzPct val="70000"/>
              <a:buFont typeface="Noto Symbol"/>
              <a:buChar char="■"/>
            </a:pPr>
            <a:r>
              <a:rPr b="0" baseline="0" i="0" lang="en-US" sz="1800" u="none" cap="none" strike="noStrike">
                <a:solidFill>
                  <a:schemeClr val="dk1"/>
                </a:solidFill>
                <a:latin typeface="Quattrocento"/>
                <a:ea typeface="Quattrocento"/>
                <a:cs typeface="Quattrocento"/>
                <a:sym typeface="Quattrocento"/>
              </a:rPr>
              <a:t>(3) improved availability of information that is crucial for the business.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