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9.xml"/>
  <Override ContentType="application/vnd.openxmlformats-officedocument.presentationml.slideMaster+xml" PartName="/ppt/slideMasters/slideMaster11.xml"/>
  <Override ContentType="application/vnd.openxmlformats-officedocument.presentationml.slideMaster+xml" PartName="/ppt/slideMasters/slideMaster12.xml"/>
  <Override ContentType="application/vnd.openxmlformats-officedocument.presentationml.slideMaster+xml" PartName="/ppt/slideMasters/slideMaster10.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7.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6.xml"/>
  <Override ContentType="application/vnd.openxmlformats-officedocument.theme+xml" PartName="/ppt/theme/theme3.xml"/>
  <Override ContentType="application/vnd.openxmlformats-officedocument.theme+xml" PartName="/ppt/theme/theme11.xml"/>
  <Override ContentType="application/vnd.openxmlformats-officedocument.theme+xml" PartName="/ppt/theme/theme5.xml"/>
  <Override ContentType="application/vnd.openxmlformats-officedocument.theme+xml" PartName="/ppt/theme/theme9.xml"/>
  <Override ContentType="application/vnd.openxmlformats-officedocument.theme+xml" PartName="/ppt/theme/theme13.xml"/>
  <Override ContentType="application/vnd.openxmlformats-officedocument.theme+xml" PartName="/ppt/theme/theme7.xml"/>
  <Override ContentType="application/vnd.openxmlformats-officedocument.theme+xml" PartName="/ppt/theme/theme2.xml"/>
  <Override ContentType="application/vnd.openxmlformats-officedocument.theme+xml" PartName="/ppt/theme/theme4.xml"/>
  <Override ContentType="application/vnd.openxmlformats-officedocument.theme+xml" PartName="/ppt/theme/theme8.xml"/>
  <Override ContentType="application/vnd.openxmlformats-officedocument.theme+xml" PartName="/ppt/theme/theme10.xml"/>
  <Override ContentType="application/vnd.openxmlformats-officedocument.theme+xml" PartName="/ppt/theme/theme1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 id="2147483660" r:id="rId5"/>
    <p:sldMasterId id="2147483661" r:id="rId6"/>
    <p:sldMasterId id="2147483662" r:id="rId7"/>
    <p:sldMasterId id="2147483663" r:id="rId8"/>
    <p:sldMasterId id="2147483664" r:id="rId9"/>
    <p:sldMasterId id="2147483665" r:id="rId10"/>
    <p:sldMasterId id="2147483666" r:id="rId11"/>
    <p:sldMasterId id="2147483667" r:id="rId12"/>
    <p:sldMasterId id="2147483668" r:id="rId13"/>
    <p:sldMasterId id="2147483669" r:id="rId14"/>
    <p:sldMasterId id="2147483670" r:id="rId15"/>
  </p:sldMasterIdLst>
  <p:notesMasterIdLst>
    <p:notesMasterId r:id="rId16"/>
  </p:notesMasterIdLst>
  <p:sldIdLst>
    <p:sldId id="256" r:id="rId17"/>
    <p:sldId id="257" r:id="rId18"/>
    <p:sldId id="258" r:id="rId19"/>
    <p:sldId id="259" r:id="rId20"/>
    <p:sldId id="260" r:id="rId21"/>
    <p:sldId id="261" r:id="rId22"/>
    <p:sldId id="262" r:id="rId23"/>
    <p:sldId id="263" r:id="rId24"/>
    <p:sldId id="264" r:id="rId25"/>
    <p:sldId id="265" r:id="rId26"/>
    <p:sldId id="266" r:id="rId27"/>
    <p:sldId id="267" r:id="rId28"/>
    <p:sldId id="268" r:id="rId29"/>
    <p:sldId id="269" r:id="rId30"/>
    <p:sldId id="270" r:id="rId31"/>
    <p:sldId id="271" r:id="rId32"/>
    <p:sldId id="272" r:id="rId33"/>
    <p:sldId id="273" r:id="rId34"/>
    <p:sldId id="274" r:id="rId35"/>
    <p:sldId id="275" r:id="rId36"/>
    <p:sldId id="276" r:id="rId37"/>
    <p:sldId id="277" r:id="rId38"/>
    <p:sldId id="278" r:id="rId39"/>
    <p:sldId id="279" r:id="rId40"/>
    <p:sldId id="280" r:id="rId41"/>
    <p:sldId id="281" r:id="rId42"/>
    <p:sldId id="282" r:id="rId43"/>
    <p:sldId id="283" r:id="rId44"/>
  </p:sldIdLst>
  <p:sldSz cy="6858000" cx="9144000"/>
  <p:notesSz cx="6858000" cy="9144000"/>
  <p:embeddedFontLst>
    <p:embeddedFont>
      <p:font typeface="Quattrocento"/>
      <p:regular r:id="rId45"/>
      <p:bold r:id="rId46"/>
    </p:embeddedFont>
    <p:embeddedFont>
      <p:font typeface="Helvetica Neue"/>
      <p:regular r:id="rId47"/>
      <p:bold r:id="rId48"/>
      <p:italic r:id="rId49"/>
      <p:boldItalic r:id="rId50"/>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40" Type="http://schemas.openxmlformats.org/officeDocument/2006/relationships/slide" Target="slides/slide24.xml"/><Relationship Id="rId42" Type="http://schemas.openxmlformats.org/officeDocument/2006/relationships/slide" Target="slides/slide26.xml"/><Relationship Id="rId41" Type="http://schemas.openxmlformats.org/officeDocument/2006/relationships/slide" Target="slides/slide25.xml"/><Relationship Id="rId44" Type="http://schemas.openxmlformats.org/officeDocument/2006/relationships/slide" Target="slides/slide28.xml"/><Relationship Id="rId43" Type="http://schemas.openxmlformats.org/officeDocument/2006/relationships/slide" Target="slides/slide27.xml"/><Relationship Id="rId46" Type="http://schemas.openxmlformats.org/officeDocument/2006/relationships/font" Target="fonts/Quattrocento-bold.fntdata"/><Relationship Id="rId45" Type="http://schemas.openxmlformats.org/officeDocument/2006/relationships/font" Target="fonts/Quattrocento-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48" Type="http://schemas.openxmlformats.org/officeDocument/2006/relationships/font" Target="fonts/HelveticaNeue-bold.fntdata"/><Relationship Id="rId47" Type="http://schemas.openxmlformats.org/officeDocument/2006/relationships/font" Target="fonts/HelveticaNeue-regular.fntdata"/><Relationship Id="rId49" Type="http://schemas.openxmlformats.org/officeDocument/2006/relationships/font" Target="fonts/HelveticaNeue-italic.fntdata"/><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Master" Target="slideMasters/slideMaster5.xml"/><Relationship Id="rId31" Type="http://schemas.openxmlformats.org/officeDocument/2006/relationships/slide" Target="slides/slide15.xml"/><Relationship Id="rId30" Type="http://schemas.openxmlformats.org/officeDocument/2006/relationships/slide" Target="slides/slide14.xml"/><Relationship Id="rId33" Type="http://schemas.openxmlformats.org/officeDocument/2006/relationships/slide" Target="slides/slide17.xml"/><Relationship Id="rId32" Type="http://schemas.openxmlformats.org/officeDocument/2006/relationships/slide" Target="slides/slide16.xml"/><Relationship Id="rId35" Type="http://schemas.openxmlformats.org/officeDocument/2006/relationships/slide" Target="slides/slide19.xml"/><Relationship Id="rId34" Type="http://schemas.openxmlformats.org/officeDocument/2006/relationships/slide" Target="slides/slide18.xml"/><Relationship Id="rId37" Type="http://schemas.openxmlformats.org/officeDocument/2006/relationships/slide" Target="slides/slide21.xml"/><Relationship Id="rId36" Type="http://schemas.openxmlformats.org/officeDocument/2006/relationships/slide" Target="slides/slide20.xml"/><Relationship Id="rId39" Type="http://schemas.openxmlformats.org/officeDocument/2006/relationships/slide" Target="slides/slide23.xml"/><Relationship Id="rId38" Type="http://schemas.openxmlformats.org/officeDocument/2006/relationships/slide" Target="slides/slide22.xml"/><Relationship Id="rId20" Type="http://schemas.openxmlformats.org/officeDocument/2006/relationships/slide" Target="slides/slide4.xml"/><Relationship Id="rId22" Type="http://schemas.openxmlformats.org/officeDocument/2006/relationships/slide" Target="slides/slide6.xml"/><Relationship Id="rId21" Type="http://schemas.openxmlformats.org/officeDocument/2006/relationships/slide" Target="slides/slide5.xml"/><Relationship Id="rId24" Type="http://schemas.openxmlformats.org/officeDocument/2006/relationships/slide" Target="slides/slide8.xml"/><Relationship Id="rId23" Type="http://schemas.openxmlformats.org/officeDocument/2006/relationships/slide" Target="slides/slide7.xml"/><Relationship Id="rId26" Type="http://schemas.openxmlformats.org/officeDocument/2006/relationships/slide" Target="slides/slide10.xml"/><Relationship Id="rId25" Type="http://schemas.openxmlformats.org/officeDocument/2006/relationships/slide" Target="slides/slide9.xml"/><Relationship Id="rId28" Type="http://schemas.openxmlformats.org/officeDocument/2006/relationships/slide" Target="slides/slide12.xml"/><Relationship Id="rId27" Type="http://schemas.openxmlformats.org/officeDocument/2006/relationships/slide" Target="slides/slide11.xml"/><Relationship Id="rId29" Type="http://schemas.openxmlformats.org/officeDocument/2006/relationships/slide" Target="slides/slide13.xml"/><Relationship Id="rId50" Type="http://schemas.openxmlformats.org/officeDocument/2006/relationships/font" Target="fonts/HelveticaNeue-boldItalic.fntdata"/><Relationship Id="rId11" Type="http://schemas.openxmlformats.org/officeDocument/2006/relationships/slideMaster" Target="slideMasters/slideMaster8.xml"/><Relationship Id="rId10" Type="http://schemas.openxmlformats.org/officeDocument/2006/relationships/slideMaster" Target="slideMasters/slideMaster7.xml"/><Relationship Id="rId13" Type="http://schemas.openxmlformats.org/officeDocument/2006/relationships/slideMaster" Target="slideMasters/slideMaster10.xml"/><Relationship Id="rId12" Type="http://schemas.openxmlformats.org/officeDocument/2006/relationships/slideMaster" Target="slideMasters/slideMaster9.xml"/><Relationship Id="rId15" Type="http://schemas.openxmlformats.org/officeDocument/2006/relationships/slideMaster" Target="slideMasters/slideMaster12.xml"/><Relationship Id="rId14" Type="http://schemas.openxmlformats.org/officeDocument/2006/relationships/slideMaster" Target="slideMasters/slideMaster11.xml"/><Relationship Id="rId17" Type="http://schemas.openxmlformats.org/officeDocument/2006/relationships/slide" Target="slides/slide1.xml"/><Relationship Id="rId16" Type="http://schemas.openxmlformats.org/officeDocument/2006/relationships/notesMaster" Target="notesMasters/notesMaster1.xml"/><Relationship Id="rId19" Type="http://schemas.openxmlformats.org/officeDocument/2006/relationships/slide" Target="slides/slide3.xml"/><Relationship Id="rId1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 name="Shape 1"/>
        <p:cNvGrpSpPr/>
        <p:nvPr/>
      </p:nvGrpSpPr>
      <p:grpSpPr>
        <a:xfrm>
          <a:off x="0" y="0"/>
          <a:ext cx="0" cy="0"/>
          <a:chOff x="0" y="0"/>
          <a:chExt cx="0" cy="0"/>
        </a:xfrm>
      </p:grpSpPr>
      <p:sp>
        <p:nvSpPr>
          <p:cNvPr id="2" name="Shape 2"/>
          <p:cNvSpPr txBox="1"/>
          <p:nvPr>
            <p:ph idx="2" type="hdr"/>
          </p:nvPr>
        </p:nvSpPr>
        <p:spPr>
          <a:xfrm>
            <a:off x="0" y="0"/>
            <a:ext cx="2971799" cy="457200"/>
          </a:xfrm>
          <a:prstGeom prst="rect">
            <a:avLst/>
          </a:prstGeom>
          <a:noFill/>
          <a:ln>
            <a:noFill/>
          </a:ln>
        </p:spPr>
        <p:txBody>
          <a:bodyPr anchorCtr="0" anchor="t" bIns="91425" lIns="91425" rIns="91425" tIns="91425"/>
          <a:lstStyle>
            <a:lvl1pPr indent="0" marL="0" marR="0" rtl="0" algn="l">
              <a:lnSpc>
                <a:spcPct val="100000"/>
              </a:lnSpc>
              <a:spcBef>
                <a:spcPts val="0"/>
              </a:spcBef>
              <a:spcAft>
                <a:spcPts val="0"/>
              </a:spcAft>
              <a:defRPr/>
            </a:lvl1pPr>
            <a:lvl2pPr indent="0" marL="457200" marR="0" rtl="0" algn="l">
              <a:lnSpc>
                <a:spcPct val="100000"/>
              </a:lnSpc>
              <a:spcBef>
                <a:spcPts val="0"/>
              </a:spcBef>
              <a:spcAft>
                <a:spcPts val="0"/>
              </a:spcAft>
              <a:defRPr/>
            </a:lvl2pPr>
            <a:lvl3pPr indent="0" marL="914400" marR="0" rtl="0" algn="l">
              <a:lnSpc>
                <a:spcPct val="100000"/>
              </a:lnSpc>
              <a:spcBef>
                <a:spcPts val="0"/>
              </a:spcBef>
              <a:spcAft>
                <a:spcPts val="0"/>
              </a:spcAft>
              <a:defRPr/>
            </a:lvl3pPr>
            <a:lvl4pPr indent="0" marL="1371600" marR="0" rtl="0" algn="l">
              <a:lnSpc>
                <a:spcPct val="100000"/>
              </a:lnSpc>
              <a:spcBef>
                <a:spcPts val="0"/>
              </a:spcBef>
              <a:spcAft>
                <a:spcPts val="0"/>
              </a:spcAft>
              <a:defRPr/>
            </a:lvl4pPr>
            <a:lvl5pPr indent="0" marL="1828800" marR="0" rtl="0" algn="l">
              <a:lnSpc>
                <a:spcPct val="100000"/>
              </a:lnSpc>
              <a:spcBef>
                <a:spcPts val="0"/>
              </a:spcBef>
              <a:spcAft>
                <a:spcPts val="0"/>
              </a:spcAft>
              <a:defRPr/>
            </a:lvl5pPr>
            <a:lvl6pPr indent="0" marL="2286000" marR="0" rtl="0" algn="l">
              <a:lnSpc>
                <a:spcPct val="100000"/>
              </a:lnSpc>
              <a:spcBef>
                <a:spcPts val="0"/>
              </a:spcBef>
              <a:spcAft>
                <a:spcPts val="0"/>
              </a:spcAft>
              <a:defRPr/>
            </a:lvl6pPr>
            <a:lvl7pPr indent="0" marL="3200400" marR="0" rtl="0" algn="l">
              <a:lnSpc>
                <a:spcPct val="100000"/>
              </a:lnSpc>
              <a:spcBef>
                <a:spcPts val="0"/>
              </a:spcBef>
              <a:spcAft>
                <a:spcPts val="0"/>
              </a:spcAft>
              <a:defRPr/>
            </a:lvl7pPr>
            <a:lvl8pPr indent="0" marL="4572000" marR="0" rtl="0" algn="l">
              <a:lnSpc>
                <a:spcPct val="100000"/>
              </a:lnSpc>
              <a:spcBef>
                <a:spcPts val="0"/>
              </a:spcBef>
              <a:spcAft>
                <a:spcPts val="0"/>
              </a:spcAft>
              <a:defRPr/>
            </a:lvl8pPr>
            <a:lvl9pPr indent="0" marL="6400800" marR="0" rtl="0" algn="l">
              <a:lnSpc>
                <a:spcPct val="100000"/>
              </a:lnSpc>
              <a:spcBef>
                <a:spcPts val="0"/>
              </a:spcBef>
              <a:spcAft>
                <a:spcPts val="0"/>
              </a:spcAft>
              <a:defRPr/>
            </a:lvl9pPr>
          </a:lstStyle>
          <a:p/>
        </p:txBody>
      </p:sp>
      <p:sp>
        <p:nvSpPr>
          <p:cNvPr id="3" name="Shape 3"/>
          <p:cNvSpPr txBox="1"/>
          <p:nvPr>
            <p:ph idx="10" type="dt"/>
          </p:nvPr>
        </p:nvSpPr>
        <p:spPr>
          <a:xfrm>
            <a:off x="3886200" y="0"/>
            <a:ext cx="2971799" cy="457200"/>
          </a:xfrm>
          <a:prstGeom prst="rect">
            <a:avLst/>
          </a:prstGeom>
          <a:noFill/>
          <a:ln>
            <a:noFill/>
          </a:ln>
        </p:spPr>
        <p:txBody>
          <a:bodyPr anchorCtr="0" anchor="t" bIns="91425" lIns="91425" rIns="91425" tIns="91425"/>
          <a:lstStyle>
            <a:lvl1pPr indent="0" marL="0" marR="0" rtl="0" algn="l">
              <a:lnSpc>
                <a:spcPct val="100000"/>
              </a:lnSpc>
              <a:spcBef>
                <a:spcPts val="0"/>
              </a:spcBef>
              <a:spcAft>
                <a:spcPts val="0"/>
              </a:spcAft>
              <a:defRPr/>
            </a:lvl1pPr>
            <a:lvl2pPr indent="0" marL="457200" marR="0" rtl="0" algn="l">
              <a:lnSpc>
                <a:spcPct val="100000"/>
              </a:lnSpc>
              <a:spcBef>
                <a:spcPts val="0"/>
              </a:spcBef>
              <a:spcAft>
                <a:spcPts val="0"/>
              </a:spcAft>
              <a:defRPr/>
            </a:lvl2pPr>
            <a:lvl3pPr indent="0" marL="914400" marR="0" rtl="0" algn="l">
              <a:lnSpc>
                <a:spcPct val="100000"/>
              </a:lnSpc>
              <a:spcBef>
                <a:spcPts val="0"/>
              </a:spcBef>
              <a:spcAft>
                <a:spcPts val="0"/>
              </a:spcAft>
              <a:defRPr/>
            </a:lvl3pPr>
            <a:lvl4pPr indent="0" marL="1371600" marR="0" rtl="0" algn="l">
              <a:lnSpc>
                <a:spcPct val="100000"/>
              </a:lnSpc>
              <a:spcBef>
                <a:spcPts val="0"/>
              </a:spcBef>
              <a:spcAft>
                <a:spcPts val="0"/>
              </a:spcAft>
              <a:defRPr/>
            </a:lvl4pPr>
            <a:lvl5pPr indent="0" marL="1828800" marR="0" rtl="0" algn="l">
              <a:lnSpc>
                <a:spcPct val="100000"/>
              </a:lnSpc>
              <a:spcBef>
                <a:spcPts val="0"/>
              </a:spcBef>
              <a:spcAft>
                <a:spcPts val="0"/>
              </a:spcAft>
              <a:defRPr/>
            </a:lvl5pPr>
            <a:lvl6pPr indent="0" marL="2286000" marR="0" rtl="0" algn="l">
              <a:lnSpc>
                <a:spcPct val="100000"/>
              </a:lnSpc>
              <a:spcBef>
                <a:spcPts val="0"/>
              </a:spcBef>
              <a:spcAft>
                <a:spcPts val="0"/>
              </a:spcAft>
              <a:defRPr/>
            </a:lvl6pPr>
            <a:lvl7pPr indent="0" marL="3200400" marR="0" rtl="0" algn="l">
              <a:lnSpc>
                <a:spcPct val="100000"/>
              </a:lnSpc>
              <a:spcBef>
                <a:spcPts val="0"/>
              </a:spcBef>
              <a:spcAft>
                <a:spcPts val="0"/>
              </a:spcAft>
              <a:defRPr/>
            </a:lvl7pPr>
            <a:lvl8pPr indent="0" marL="4572000" marR="0" rtl="0" algn="l">
              <a:lnSpc>
                <a:spcPct val="100000"/>
              </a:lnSpc>
              <a:spcBef>
                <a:spcPts val="0"/>
              </a:spcBef>
              <a:spcAft>
                <a:spcPts val="0"/>
              </a:spcAft>
              <a:defRPr/>
            </a:lvl8pPr>
            <a:lvl9pPr indent="0" marL="6400800" marR="0" rtl="0" algn="l">
              <a:lnSpc>
                <a:spcPct val="100000"/>
              </a:lnSpc>
              <a:spcBef>
                <a:spcPts val="0"/>
              </a:spcBef>
              <a:spcAft>
                <a:spcPts val="0"/>
              </a:spcAft>
              <a:defRPr/>
            </a:lvl9pPr>
          </a:lstStyle>
          <a:p/>
        </p:txBody>
      </p:sp>
      <p:sp>
        <p:nvSpPr>
          <p:cNvPr id="4" name="Shape 4"/>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5" name="Shape 5"/>
          <p:cNvSpPr txBox="1"/>
          <p:nvPr>
            <p:ph idx="1" type="body"/>
          </p:nvPr>
        </p:nvSpPr>
        <p:spPr>
          <a:xfrm>
            <a:off x="914400" y="4343400"/>
            <a:ext cx="5029199" cy="4114800"/>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 name="Shape 6"/>
          <p:cNvSpPr txBox="1"/>
          <p:nvPr>
            <p:ph idx="11" type="ftr"/>
          </p:nvPr>
        </p:nvSpPr>
        <p:spPr>
          <a:xfrm>
            <a:off x="0" y="8686800"/>
            <a:ext cx="2971799"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a:lvl1pPr>
            <a:lvl2pPr indent="0" marL="457200" marR="0" rtl="0" algn="l">
              <a:lnSpc>
                <a:spcPct val="100000"/>
              </a:lnSpc>
              <a:spcBef>
                <a:spcPts val="0"/>
              </a:spcBef>
              <a:spcAft>
                <a:spcPts val="0"/>
              </a:spcAft>
              <a:defRPr/>
            </a:lvl2pPr>
            <a:lvl3pPr indent="0" marL="914400" marR="0" rtl="0" algn="l">
              <a:lnSpc>
                <a:spcPct val="100000"/>
              </a:lnSpc>
              <a:spcBef>
                <a:spcPts val="0"/>
              </a:spcBef>
              <a:spcAft>
                <a:spcPts val="0"/>
              </a:spcAft>
              <a:defRPr/>
            </a:lvl3pPr>
            <a:lvl4pPr indent="0" marL="1371600" marR="0" rtl="0" algn="l">
              <a:lnSpc>
                <a:spcPct val="100000"/>
              </a:lnSpc>
              <a:spcBef>
                <a:spcPts val="0"/>
              </a:spcBef>
              <a:spcAft>
                <a:spcPts val="0"/>
              </a:spcAft>
              <a:defRPr/>
            </a:lvl4pPr>
            <a:lvl5pPr indent="0" marL="1828800" marR="0" rtl="0" algn="l">
              <a:lnSpc>
                <a:spcPct val="100000"/>
              </a:lnSpc>
              <a:spcBef>
                <a:spcPts val="0"/>
              </a:spcBef>
              <a:spcAft>
                <a:spcPts val="0"/>
              </a:spcAft>
              <a:defRPr/>
            </a:lvl5pPr>
            <a:lvl6pPr indent="0" marL="2286000" marR="0" rtl="0" algn="l">
              <a:lnSpc>
                <a:spcPct val="100000"/>
              </a:lnSpc>
              <a:spcBef>
                <a:spcPts val="0"/>
              </a:spcBef>
              <a:spcAft>
                <a:spcPts val="0"/>
              </a:spcAft>
              <a:defRPr/>
            </a:lvl6pPr>
            <a:lvl7pPr indent="0" marL="3200400" marR="0" rtl="0" algn="l">
              <a:lnSpc>
                <a:spcPct val="100000"/>
              </a:lnSpc>
              <a:spcBef>
                <a:spcPts val="0"/>
              </a:spcBef>
              <a:spcAft>
                <a:spcPts val="0"/>
              </a:spcAft>
              <a:defRPr/>
            </a:lvl7pPr>
            <a:lvl8pPr indent="0" marL="4572000" marR="0" rtl="0" algn="l">
              <a:lnSpc>
                <a:spcPct val="100000"/>
              </a:lnSpc>
              <a:spcBef>
                <a:spcPts val="0"/>
              </a:spcBef>
              <a:spcAft>
                <a:spcPts val="0"/>
              </a:spcAft>
              <a:defRPr/>
            </a:lvl8pPr>
            <a:lvl9pPr indent="0" marL="6400800" marR="0" rtl="0" algn="l">
              <a:lnSpc>
                <a:spcPct val="100000"/>
              </a:lnSpc>
              <a:spcBef>
                <a:spcPts val="0"/>
              </a:spcBef>
              <a:spcAft>
                <a:spcPts val="0"/>
              </a:spcAft>
              <a:defRPr/>
            </a:lvl9pPr>
          </a:lstStyle>
          <a:p/>
        </p:txBody>
      </p:sp>
      <p:sp>
        <p:nvSpPr>
          <p:cNvPr id="7" name="Shape 7"/>
          <p:cNvSpPr txBox="1"/>
          <p:nvPr>
            <p:ph idx="12" type="sldNum"/>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baseline="0" i="0" lang="en-US" sz="1200" u="none" cap="none" strike="noStrike">
                <a:solidFill>
                  <a:srgbClr val="000000"/>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89" name="Shape 8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1" name="Shape 171"/>
        <p:cNvGrpSpPr/>
        <p:nvPr/>
      </p:nvGrpSpPr>
      <p:grpSpPr>
        <a:xfrm>
          <a:off x="0" y="0"/>
          <a:ext cx="0" cy="0"/>
          <a:chOff x="0" y="0"/>
          <a:chExt cx="0" cy="0"/>
        </a:xfrm>
      </p:grpSpPr>
      <p:sp>
        <p:nvSpPr>
          <p:cNvPr id="172" name="Shape 172"/>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173" name="Shape 17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0" name="Shape 180"/>
        <p:cNvGrpSpPr/>
        <p:nvPr/>
      </p:nvGrpSpPr>
      <p:grpSpPr>
        <a:xfrm>
          <a:off x="0" y="0"/>
          <a:ext cx="0" cy="0"/>
          <a:chOff x="0" y="0"/>
          <a:chExt cx="0" cy="0"/>
        </a:xfrm>
      </p:grpSpPr>
      <p:sp>
        <p:nvSpPr>
          <p:cNvPr id="181" name="Shape 181"/>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182" name="Shape 18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8" name="Shape 188"/>
        <p:cNvGrpSpPr/>
        <p:nvPr/>
      </p:nvGrpSpPr>
      <p:grpSpPr>
        <a:xfrm>
          <a:off x="0" y="0"/>
          <a:ext cx="0" cy="0"/>
          <a:chOff x="0" y="0"/>
          <a:chExt cx="0" cy="0"/>
        </a:xfrm>
      </p:grpSpPr>
      <p:sp>
        <p:nvSpPr>
          <p:cNvPr id="189" name="Shape 189"/>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190" name="Shape 19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6" name="Shape 196"/>
        <p:cNvGrpSpPr/>
        <p:nvPr/>
      </p:nvGrpSpPr>
      <p:grpSpPr>
        <a:xfrm>
          <a:off x="0" y="0"/>
          <a:ext cx="0" cy="0"/>
          <a:chOff x="0" y="0"/>
          <a:chExt cx="0" cy="0"/>
        </a:xfrm>
      </p:grpSpPr>
      <p:sp>
        <p:nvSpPr>
          <p:cNvPr id="197" name="Shape 197"/>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198" name="Shape 19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5" name="Shape 205"/>
        <p:cNvGrpSpPr/>
        <p:nvPr/>
      </p:nvGrpSpPr>
      <p:grpSpPr>
        <a:xfrm>
          <a:off x="0" y="0"/>
          <a:ext cx="0" cy="0"/>
          <a:chOff x="0" y="0"/>
          <a:chExt cx="0" cy="0"/>
        </a:xfrm>
      </p:grpSpPr>
      <p:sp>
        <p:nvSpPr>
          <p:cNvPr id="206" name="Shape 206"/>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07" name="Shape 20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5" name="Shape 215"/>
        <p:cNvGrpSpPr/>
        <p:nvPr/>
      </p:nvGrpSpPr>
      <p:grpSpPr>
        <a:xfrm>
          <a:off x="0" y="0"/>
          <a:ext cx="0" cy="0"/>
          <a:chOff x="0" y="0"/>
          <a:chExt cx="0" cy="0"/>
        </a:xfrm>
      </p:grpSpPr>
      <p:sp>
        <p:nvSpPr>
          <p:cNvPr id="216" name="Shape 216"/>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17" name="Shape 21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3" name="Shape 223"/>
        <p:cNvGrpSpPr/>
        <p:nvPr/>
      </p:nvGrpSpPr>
      <p:grpSpPr>
        <a:xfrm>
          <a:off x="0" y="0"/>
          <a:ext cx="0" cy="0"/>
          <a:chOff x="0" y="0"/>
          <a:chExt cx="0" cy="0"/>
        </a:xfrm>
      </p:grpSpPr>
      <p:sp>
        <p:nvSpPr>
          <p:cNvPr id="224" name="Shape 224"/>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25" name="Shape 22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1" name="Shape 231"/>
        <p:cNvGrpSpPr/>
        <p:nvPr/>
      </p:nvGrpSpPr>
      <p:grpSpPr>
        <a:xfrm>
          <a:off x="0" y="0"/>
          <a:ext cx="0" cy="0"/>
          <a:chOff x="0" y="0"/>
          <a:chExt cx="0" cy="0"/>
        </a:xfrm>
      </p:grpSpPr>
      <p:sp>
        <p:nvSpPr>
          <p:cNvPr id="232" name="Shape 232"/>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33" name="Shape 23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9" name="Shape 239"/>
        <p:cNvGrpSpPr/>
        <p:nvPr/>
      </p:nvGrpSpPr>
      <p:grpSpPr>
        <a:xfrm>
          <a:off x="0" y="0"/>
          <a:ext cx="0" cy="0"/>
          <a:chOff x="0" y="0"/>
          <a:chExt cx="0" cy="0"/>
        </a:xfrm>
      </p:grpSpPr>
      <p:sp>
        <p:nvSpPr>
          <p:cNvPr id="240" name="Shape 240"/>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41" name="Shape 24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7" name="Shape 247"/>
        <p:cNvGrpSpPr/>
        <p:nvPr/>
      </p:nvGrpSpPr>
      <p:grpSpPr>
        <a:xfrm>
          <a:off x="0" y="0"/>
          <a:ext cx="0" cy="0"/>
          <a:chOff x="0" y="0"/>
          <a:chExt cx="0" cy="0"/>
        </a:xfrm>
      </p:grpSpPr>
      <p:sp>
        <p:nvSpPr>
          <p:cNvPr id="248" name="Shape 248"/>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49" name="Shape 24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97" name="Shape 9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6" name="Shape 256"/>
        <p:cNvGrpSpPr/>
        <p:nvPr/>
      </p:nvGrpSpPr>
      <p:grpSpPr>
        <a:xfrm>
          <a:off x="0" y="0"/>
          <a:ext cx="0" cy="0"/>
          <a:chOff x="0" y="0"/>
          <a:chExt cx="0" cy="0"/>
        </a:xfrm>
      </p:grpSpPr>
      <p:sp>
        <p:nvSpPr>
          <p:cNvPr id="257" name="Shape 257"/>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58" name="Shape 25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4" name="Shape 264"/>
        <p:cNvGrpSpPr/>
        <p:nvPr/>
      </p:nvGrpSpPr>
      <p:grpSpPr>
        <a:xfrm>
          <a:off x="0" y="0"/>
          <a:ext cx="0" cy="0"/>
          <a:chOff x="0" y="0"/>
          <a:chExt cx="0" cy="0"/>
        </a:xfrm>
      </p:grpSpPr>
      <p:sp>
        <p:nvSpPr>
          <p:cNvPr id="265" name="Shape 265"/>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66" name="Shape 26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3" name="Shape 273"/>
        <p:cNvGrpSpPr/>
        <p:nvPr/>
      </p:nvGrpSpPr>
      <p:grpSpPr>
        <a:xfrm>
          <a:off x="0" y="0"/>
          <a:ext cx="0" cy="0"/>
          <a:chOff x="0" y="0"/>
          <a:chExt cx="0" cy="0"/>
        </a:xfrm>
      </p:grpSpPr>
      <p:sp>
        <p:nvSpPr>
          <p:cNvPr id="274" name="Shape 274"/>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75" name="Shape 27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2" name="Shape 282"/>
        <p:cNvGrpSpPr/>
        <p:nvPr/>
      </p:nvGrpSpPr>
      <p:grpSpPr>
        <a:xfrm>
          <a:off x="0" y="0"/>
          <a:ext cx="0" cy="0"/>
          <a:chOff x="0" y="0"/>
          <a:chExt cx="0" cy="0"/>
        </a:xfrm>
      </p:grpSpPr>
      <p:sp>
        <p:nvSpPr>
          <p:cNvPr id="283" name="Shape 283"/>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84" name="Shape 28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0" name="Shape 290"/>
        <p:cNvGrpSpPr/>
        <p:nvPr/>
      </p:nvGrpSpPr>
      <p:grpSpPr>
        <a:xfrm>
          <a:off x="0" y="0"/>
          <a:ext cx="0" cy="0"/>
          <a:chOff x="0" y="0"/>
          <a:chExt cx="0" cy="0"/>
        </a:xfrm>
      </p:grpSpPr>
      <p:sp>
        <p:nvSpPr>
          <p:cNvPr id="291" name="Shape 291"/>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292" name="Shape 29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9" name="Shape 299"/>
        <p:cNvGrpSpPr/>
        <p:nvPr/>
      </p:nvGrpSpPr>
      <p:grpSpPr>
        <a:xfrm>
          <a:off x="0" y="0"/>
          <a:ext cx="0" cy="0"/>
          <a:chOff x="0" y="0"/>
          <a:chExt cx="0" cy="0"/>
        </a:xfrm>
      </p:grpSpPr>
      <p:sp>
        <p:nvSpPr>
          <p:cNvPr id="300" name="Shape 300"/>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301" name="Shape 30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7" name="Shape 307"/>
        <p:cNvGrpSpPr/>
        <p:nvPr/>
      </p:nvGrpSpPr>
      <p:grpSpPr>
        <a:xfrm>
          <a:off x="0" y="0"/>
          <a:ext cx="0" cy="0"/>
          <a:chOff x="0" y="0"/>
          <a:chExt cx="0" cy="0"/>
        </a:xfrm>
      </p:grpSpPr>
      <p:sp>
        <p:nvSpPr>
          <p:cNvPr id="308" name="Shape 308"/>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309" name="Shape 3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5" name="Shape 315"/>
        <p:cNvGrpSpPr/>
        <p:nvPr/>
      </p:nvGrpSpPr>
      <p:grpSpPr>
        <a:xfrm>
          <a:off x="0" y="0"/>
          <a:ext cx="0" cy="0"/>
          <a:chOff x="0" y="0"/>
          <a:chExt cx="0" cy="0"/>
        </a:xfrm>
      </p:grpSpPr>
      <p:sp>
        <p:nvSpPr>
          <p:cNvPr id="316" name="Shape 316"/>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317" name="Shape 31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3" name="Shape 323"/>
        <p:cNvGrpSpPr/>
        <p:nvPr/>
      </p:nvGrpSpPr>
      <p:grpSpPr>
        <a:xfrm>
          <a:off x="0" y="0"/>
          <a:ext cx="0" cy="0"/>
          <a:chOff x="0" y="0"/>
          <a:chExt cx="0" cy="0"/>
        </a:xfrm>
      </p:grpSpPr>
      <p:sp>
        <p:nvSpPr>
          <p:cNvPr id="324" name="Shape 324"/>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325" name="Shape 32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105" name="Shape 10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1" name="Shape 111"/>
        <p:cNvGrpSpPr/>
        <p:nvPr/>
      </p:nvGrpSpPr>
      <p:grpSpPr>
        <a:xfrm>
          <a:off x="0" y="0"/>
          <a:ext cx="0" cy="0"/>
          <a:chOff x="0" y="0"/>
          <a:chExt cx="0" cy="0"/>
        </a:xfrm>
      </p:grpSpPr>
      <p:sp>
        <p:nvSpPr>
          <p:cNvPr id="112" name="Shape 112"/>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113" name="Shape 11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9" name="Shape 119"/>
        <p:cNvGrpSpPr/>
        <p:nvPr/>
      </p:nvGrpSpPr>
      <p:grpSpPr>
        <a:xfrm>
          <a:off x="0" y="0"/>
          <a:ext cx="0" cy="0"/>
          <a:chOff x="0" y="0"/>
          <a:chExt cx="0" cy="0"/>
        </a:xfrm>
      </p:grpSpPr>
      <p:sp>
        <p:nvSpPr>
          <p:cNvPr id="120" name="Shape 120"/>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121" name="Shape 12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7" name="Shape 127"/>
        <p:cNvGrpSpPr/>
        <p:nvPr/>
      </p:nvGrpSpPr>
      <p:grpSpPr>
        <a:xfrm>
          <a:off x="0" y="0"/>
          <a:ext cx="0" cy="0"/>
          <a:chOff x="0" y="0"/>
          <a:chExt cx="0" cy="0"/>
        </a:xfrm>
      </p:grpSpPr>
      <p:sp>
        <p:nvSpPr>
          <p:cNvPr id="128" name="Shape 128"/>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129" name="Shape 1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6" name="Shape 136"/>
        <p:cNvGrpSpPr/>
        <p:nvPr/>
      </p:nvGrpSpPr>
      <p:grpSpPr>
        <a:xfrm>
          <a:off x="0" y="0"/>
          <a:ext cx="0" cy="0"/>
          <a:chOff x="0" y="0"/>
          <a:chExt cx="0" cy="0"/>
        </a:xfrm>
      </p:grpSpPr>
      <p:sp>
        <p:nvSpPr>
          <p:cNvPr id="137" name="Shape 137"/>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138" name="Shape 13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5" name="Shape 155"/>
        <p:cNvGrpSpPr/>
        <p:nvPr/>
      </p:nvGrpSpPr>
      <p:grpSpPr>
        <a:xfrm>
          <a:off x="0" y="0"/>
          <a:ext cx="0" cy="0"/>
          <a:chOff x="0" y="0"/>
          <a:chExt cx="0" cy="0"/>
        </a:xfrm>
      </p:grpSpPr>
      <p:sp>
        <p:nvSpPr>
          <p:cNvPr id="156" name="Shape 156"/>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157" name="Shape 15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3" name="Shape 163"/>
        <p:cNvGrpSpPr/>
        <p:nvPr/>
      </p:nvGrpSpPr>
      <p:grpSpPr>
        <a:xfrm>
          <a:off x="0" y="0"/>
          <a:ext cx="0" cy="0"/>
          <a:chOff x="0" y="0"/>
          <a:chExt cx="0" cy="0"/>
        </a:xfrm>
      </p:grpSpPr>
      <p:sp>
        <p:nvSpPr>
          <p:cNvPr id="164" name="Shape 164"/>
          <p:cNvSpPr txBox="1"/>
          <p:nvPr>
            <p:ph idx="1" type="body"/>
          </p:nvPr>
        </p:nvSpPr>
        <p:spPr>
          <a:xfrm>
            <a:off x="914400" y="4343400"/>
            <a:ext cx="5029199" cy="4114800"/>
          </a:xfrm>
          <a:prstGeom prst="rect">
            <a:avLst/>
          </a:prstGeom>
        </p:spPr>
        <p:txBody>
          <a:bodyPr anchorCtr="0" anchor="ctr" bIns="91425" lIns="91425" rIns="91425" tIns="91425">
            <a:noAutofit/>
          </a:bodyPr>
          <a:lstStyle/>
          <a:p>
            <a:pPr>
              <a:spcBef>
                <a:spcPts val="0"/>
              </a:spcBef>
              <a:buNone/>
            </a:pPr>
            <a:r>
              <a:t/>
            </a:r>
            <a:endParaRPr/>
          </a:p>
        </p:txBody>
      </p:sp>
      <p:sp>
        <p:nvSpPr>
          <p:cNvPr id="165" name="Shape 16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76" name="Shape 76"/>
        <p:cNvGrpSpPr/>
        <p:nvPr/>
      </p:nvGrpSpPr>
      <p:grpSpPr>
        <a:xfrm>
          <a:off x="0" y="0"/>
          <a:ext cx="0" cy="0"/>
          <a:chOff x="0" y="0"/>
          <a:chExt cx="0" cy="0"/>
        </a:xfrm>
      </p:grpSpPr>
      <p:sp>
        <p:nvSpPr>
          <p:cNvPr id="77" name="Shape 77"/>
          <p:cNvSpPr txBox="1"/>
          <p:nvPr>
            <p:ph type="title"/>
          </p:nvPr>
        </p:nvSpPr>
        <p:spPr>
          <a:xfrm>
            <a:off x="1219200" y="990600"/>
            <a:ext cx="6705599" cy="633412"/>
          </a:xfrm>
          <a:prstGeom prst="rect">
            <a:avLst/>
          </a:prstGeom>
          <a:noFill/>
          <a:ln>
            <a:noFill/>
          </a:ln>
        </p:spPr>
        <p:txBody>
          <a:bodyPr anchorCtr="0" anchor="b" bIns="91425" lIns="91425" rIns="91425" tIns="91425"/>
          <a:lstStyle>
            <a:lvl1pPr rtl="0" algn="l">
              <a:spcBef>
                <a:spcPts val="0"/>
              </a:spcBef>
              <a:spcAft>
                <a:spcPts val="0"/>
              </a:spcAft>
              <a:defRPr/>
            </a:lvl1pPr>
            <a:lvl2pPr rtl="0" algn="l">
              <a:spcBef>
                <a:spcPts val="0"/>
              </a:spcBef>
              <a:spcAft>
                <a:spcPts val="0"/>
              </a:spcAft>
              <a:defRPr/>
            </a:lvl2pPr>
            <a:lvl3pPr rtl="0" algn="l">
              <a:spcBef>
                <a:spcPts val="0"/>
              </a:spcBef>
              <a:spcAft>
                <a:spcPts val="0"/>
              </a:spcAft>
              <a:defRPr/>
            </a:lvl3pPr>
            <a:lvl4pPr rtl="0" algn="l">
              <a:spcBef>
                <a:spcPts val="0"/>
              </a:spcBef>
              <a:spcAft>
                <a:spcPts val="0"/>
              </a:spcAft>
              <a:defRPr/>
            </a:lvl4pPr>
            <a:lvl5pPr rtl="0" algn="l">
              <a:spcBef>
                <a:spcPts val="0"/>
              </a:spcBef>
              <a:spcAft>
                <a:spcPts val="0"/>
              </a:spcAft>
              <a:defRPr/>
            </a:lvl5pPr>
            <a:lvl6pPr marL="457200" rtl="0" algn="l">
              <a:spcBef>
                <a:spcPts val="0"/>
              </a:spcBef>
              <a:spcAft>
                <a:spcPts val="0"/>
              </a:spcAft>
              <a:defRPr/>
            </a:lvl6pPr>
            <a:lvl7pPr marL="914400" rtl="0" algn="l">
              <a:spcBef>
                <a:spcPts val="0"/>
              </a:spcBef>
              <a:spcAft>
                <a:spcPts val="0"/>
              </a:spcAft>
              <a:defRPr/>
            </a:lvl7pPr>
            <a:lvl8pPr marL="1371600" rtl="0" algn="l">
              <a:spcBef>
                <a:spcPts val="0"/>
              </a:spcBef>
              <a:spcAft>
                <a:spcPts val="0"/>
              </a:spcAft>
              <a:defRPr/>
            </a:lvl8pPr>
            <a:lvl9pPr marL="1828800" rtl="0" algn="l">
              <a:spcBef>
                <a:spcPts val="0"/>
              </a:spcBef>
              <a:spcAft>
                <a:spcPts val="0"/>
              </a:spcAft>
              <a:defRPr/>
            </a:lvl9pPr>
          </a:lstStyle>
          <a:p/>
        </p:txBody>
      </p:sp>
      <p:sp>
        <p:nvSpPr>
          <p:cNvPr id="78" name="Shape 78"/>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marL="342900" rtl="0" algn="l">
              <a:spcBef>
                <a:spcPts val="480"/>
              </a:spcBef>
              <a:spcAft>
                <a:spcPts val="0"/>
              </a:spcAft>
              <a:buClr>
                <a:schemeClr val="folHlink"/>
              </a:buClr>
              <a:buFont typeface="Noto Symbol"/>
              <a:buChar char="■"/>
              <a:defRPr/>
            </a:lvl1pPr>
            <a:lvl2pPr indent="-196850" marL="742950" rtl="0" algn="l">
              <a:spcBef>
                <a:spcPts val="400"/>
              </a:spcBef>
              <a:spcAft>
                <a:spcPts val="0"/>
              </a:spcAft>
              <a:buClr>
                <a:schemeClr val="folHlink"/>
              </a:buClr>
              <a:buFont typeface="Noto Symbol"/>
              <a:buChar char="■"/>
              <a:defRPr/>
            </a:lvl2pPr>
            <a:lvl3pPr indent="-114300" marL="1143000" rtl="0" algn="l">
              <a:spcBef>
                <a:spcPts val="360"/>
              </a:spcBef>
              <a:spcAft>
                <a:spcPts val="0"/>
              </a:spcAft>
              <a:buClr>
                <a:schemeClr val="dk2"/>
              </a:buClr>
              <a:buFont typeface="Helvetica Neue"/>
              <a:buChar char="•"/>
              <a:defRPr/>
            </a:lvl3pPr>
            <a:lvl4pPr indent="-127000" marL="1600200" rtl="0" algn="l">
              <a:spcBef>
                <a:spcPts val="320"/>
              </a:spcBef>
              <a:spcAft>
                <a:spcPts val="0"/>
              </a:spcAft>
              <a:buClr>
                <a:schemeClr val="hlink"/>
              </a:buClr>
              <a:buFont typeface="Helvetica Neue"/>
              <a:buChar char="•"/>
              <a:defRPr/>
            </a:lvl4pPr>
            <a:lvl5pPr indent="-142239" marL="2057400" rtl="0" algn="l">
              <a:spcBef>
                <a:spcPts val="320"/>
              </a:spcBef>
              <a:spcAft>
                <a:spcPts val="0"/>
              </a:spcAft>
              <a:buClr>
                <a:schemeClr val="dk1"/>
              </a:buClr>
              <a:buFont typeface="Helvetica Neue"/>
              <a:buChar char="•"/>
              <a:defRPr/>
            </a:lvl5pPr>
            <a:lvl6pPr indent="-142239" marL="2514600" rtl="0" algn="l">
              <a:spcBef>
                <a:spcPts val="320"/>
              </a:spcBef>
              <a:spcAft>
                <a:spcPts val="0"/>
              </a:spcAft>
              <a:buClr>
                <a:schemeClr val="dk1"/>
              </a:buClr>
              <a:buFont typeface="Helvetica Neue"/>
              <a:buChar char="•"/>
              <a:defRPr/>
            </a:lvl6pPr>
            <a:lvl7pPr indent="-142239" marL="2971800" rtl="0" algn="l">
              <a:spcBef>
                <a:spcPts val="320"/>
              </a:spcBef>
              <a:spcAft>
                <a:spcPts val="0"/>
              </a:spcAft>
              <a:buClr>
                <a:schemeClr val="dk1"/>
              </a:buClr>
              <a:buFont typeface="Helvetica Neue"/>
              <a:buChar char="•"/>
              <a:defRPr/>
            </a:lvl7pPr>
            <a:lvl8pPr indent="-142240" marL="3429000" rtl="0" algn="l">
              <a:spcBef>
                <a:spcPts val="320"/>
              </a:spcBef>
              <a:spcAft>
                <a:spcPts val="0"/>
              </a:spcAft>
              <a:buClr>
                <a:schemeClr val="dk1"/>
              </a:buClr>
              <a:buFont typeface="Helvetica Neue"/>
              <a:buChar char="•"/>
              <a:defRPr/>
            </a:lvl8pPr>
            <a:lvl9pPr indent="-142240" marL="3886200" rtl="0" algn="l">
              <a:spcBef>
                <a:spcPts val="320"/>
              </a:spcBef>
              <a:spcAft>
                <a:spcPts val="0"/>
              </a:spcAft>
              <a:buClr>
                <a:schemeClr val="dk1"/>
              </a:buClr>
              <a:buFont typeface="Helvetica Neue"/>
              <a:buChar char="•"/>
              <a:defRPr/>
            </a:lvl9pPr>
          </a:lstStyle>
          <a:p/>
        </p:txBody>
      </p:sp>
      <p:sp>
        <p:nvSpPr>
          <p:cNvPr id="79" name="Shape 79"/>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80" name="Shape 80"/>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1053" name="Shape 1053"/>
        <p:cNvGrpSpPr/>
        <p:nvPr/>
      </p:nvGrpSpPr>
      <p:grpSpPr>
        <a:xfrm>
          <a:off x="0" y="0"/>
          <a:ext cx="0" cy="0"/>
          <a:chOff x="0" y="0"/>
          <a:chExt cx="0" cy="0"/>
        </a:xfrm>
      </p:grpSpPr>
      <p:sp>
        <p:nvSpPr>
          <p:cNvPr id="1054" name="Shape 1054"/>
          <p:cNvSpPr txBox="1"/>
          <p:nvPr>
            <p:ph type="title"/>
          </p:nvPr>
        </p:nvSpPr>
        <p:spPr>
          <a:xfrm>
            <a:off x="1219200" y="990600"/>
            <a:ext cx="6705599" cy="633412"/>
          </a:xfrm>
          <a:prstGeom prst="rect">
            <a:avLst/>
          </a:prstGeom>
          <a:noFill/>
          <a:ln>
            <a:noFill/>
          </a:ln>
        </p:spPr>
        <p:txBody>
          <a:bodyPr anchorCtr="0" anchor="b" bIns="91425" lIns="91425" rIns="91425" tIns="91425"/>
          <a:lstStyle>
            <a:lvl1pPr rtl="0" algn="l">
              <a:spcBef>
                <a:spcPts val="0"/>
              </a:spcBef>
              <a:spcAft>
                <a:spcPts val="0"/>
              </a:spcAft>
              <a:defRPr/>
            </a:lvl1pPr>
            <a:lvl2pPr rtl="0" algn="l">
              <a:spcBef>
                <a:spcPts val="0"/>
              </a:spcBef>
              <a:spcAft>
                <a:spcPts val="0"/>
              </a:spcAft>
              <a:defRPr/>
            </a:lvl2pPr>
            <a:lvl3pPr rtl="0" algn="l">
              <a:spcBef>
                <a:spcPts val="0"/>
              </a:spcBef>
              <a:spcAft>
                <a:spcPts val="0"/>
              </a:spcAft>
              <a:defRPr/>
            </a:lvl3pPr>
            <a:lvl4pPr rtl="0" algn="l">
              <a:spcBef>
                <a:spcPts val="0"/>
              </a:spcBef>
              <a:spcAft>
                <a:spcPts val="0"/>
              </a:spcAft>
              <a:defRPr/>
            </a:lvl4pPr>
            <a:lvl5pPr rtl="0" algn="l">
              <a:spcBef>
                <a:spcPts val="0"/>
              </a:spcBef>
              <a:spcAft>
                <a:spcPts val="0"/>
              </a:spcAft>
              <a:defRPr/>
            </a:lvl5pPr>
            <a:lvl6pPr marL="457200" rtl="0" algn="l">
              <a:spcBef>
                <a:spcPts val="0"/>
              </a:spcBef>
              <a:spcAft>
                <a:spcPts val="0"/>
              </a:spcAft>
              <a:defRPr/>
            </a:lvl6pPr>
            <a:lvl7pPr marL="914400" rtl="0" algn="l">
              <a:spcBef>
                <a:spcPts val="0"/>
              </a:spcBef>
              <a:spcAft>
                <a:spcPts val="0"/>
              </a:spcAft>
              <a:defRPr/>
            </a:lvl7pPr>
            <a:lvl8pPr marL="1371600" rtl="0" algn="l">
              <a:spcBef>
                <a:spcPts val="0"/>
              </a:spcBef>
              <a:spcAft>
                <a:spcPts val="0"/>
              </a:spcAft>
              <a:defRPr/>
            </a:lvl8pPr>
            <a:lvl9pPr marL="1828800" rtl="0" algn="l">
              <a:spcBef>
                <a:spcPts val="0"/>
              </a:spcBef>
              <a:spcAft>
                <a:spcPts val="0"/>
              </a:spcAft>
              <a:defRPr/>
            </a:lvl9pPr>
          </a:lstStyle>
          <a:p/>
        </p:txBody>
      </p:sp>
      <p:sp>
        <p:nvSpPr>
          <p:cNvPr id="1055" name="Shape 1055"/>
          <p:cNvSpPr txBox="1"/>
          <p:nvPr>
            <p:ph idx="1" type="body"/>
          </p:nvPr>
        </p:nvSpPr>
        <p:spPr>
          <a:xfrm rot="5400000">
            <a:off x="3200400" y="533400"/>
            <a:ext cx="4190999" cy="6934199"/>
          </a:xfrm>
          <a:prstGeom prst="rect">
            <a:avLst/>
          </a:prstGeom>
          <a:noFill/>
          <a:ln>
            <a:noFill/>
          </a:ln>
        </p:spPr>
        <p:txBody>
          <a:bodyPr anchorCtr="0" anchor="t" bIns="91425" lIns="91425" rIns="91425" tIns="91425"/>
          <a:lstStyle>
            <a:lvl1pPr indent="-228600" marL="342900" rtl="0" algn="l">
              <a:spcBef>
                <a:spcPts val="480"/>
              </a:spcBef>
              <a:spcAft>
                <a:spcPts val="0"/>
              </a:spcAft>
              <a:buClr>
                <a:schemeClr val="folHlink"/>
              </a:buClr>
              <a:buFont typeface="Noto Symbol"/>
              <a:buChar char="■"/>
              <a:defRPr/>
            </a:lvl1pPr>
            <a:lvl2pPr indent="-196850" marL="742950" rtl="0" algn="l">
              <a:spcBef>
                <a:spcPts val="400"/>
              </a:spcBef>
              <a:spcAft>
                <a:spcPts val="0"/>
              </a:spcAft>
              <a:buClr>
                <a:schemeClr val="folHlink"/>
              </a:buClr>
              <a:buFont typeface="Noto Symbol"/>
              <a:buChar char="■"/>
              <a:defRPr/>
            </a:lvl2pPr>
            <a:lvl3pPr indent="-114300" marL="1143000" rtl="0" algn="l">
              <a:spcBef>
                <a:spcPts val="360"/>
              </a:spcBef>
              <a:spcAft>
                <a:spcPts val="0"/>
              </a:spcAft>
              <a:buClr>
                <a:schemeClr val="dk2"/>
              </a:buClr>
              <a:buFont typeface="Helvetica Neue"/>
              <a:buChar char="•"/>
              <a:defRPr/>
            </a:lvl3pPr>
            <a:lvl4pPr indent="-127000" marL="1600200" rtl="0" algn="l">
              <a:spcBef>
                <a:spcPts val="320"/>
              </a:spcBef>
              <a:spcAft>
                <a:spcPts val="0"/>
              </a:spcAft>
              <a:buClr>
                <a:schemeClr val="hlink"/>
              </a:buClr>
              <a:buFont typeface="Helvetica Neue"/>
              <a:buChar char="•"/>
              <a:defRPr/>
            </a:lvl4pPr>
            <a:lvl5pPr indent="-142239" marL="2057400" rtl="0" algn="l">
              <a:spcBef>
                <a:spcPts val="320"/>
              </a:spcBef>
              <a:spcAft>
                <a:spcPts val="0"/>
              </a:spcAft>
              <a:buClr>
                <a:schemeClr val="dk1"/>
              </a:buClr>
              <a:buFont typeface="Helvetica Neue"/>
              <a:buChar char="•"/>
              <a:defRPr/>
            </a:lvl5pPr>
            <a:lvl6pPr indent="-142239" marL="2514600" rtl="0" algn="l">
              <a:spcBef>
                <a:spcPts val="320"/>
              </a:spcBef>
              <a:spcAft>
                <a:spcPts val="0"/>
              </a:spcAft>
              <a:buClr>
                <a:schemeClr val="dk1"/>
              </a:buClr>
              <a:buFont typeface="Helvetica Neue"/>
              <a:buChar char="•"/>
              <a:defRPr/>
            </a:lvl6pPr>
            <a:lvl7pPr indent="-142239" marL="2971800" rtl="0" algn="l">
              <a:spcBef>
                <a:spcPts val="320"/>
              </a:spcBef>
              <a:spcAft>
                <a:spcPts val="0"/>
              </a:spcAft>
              <a:buClr>
                <a:schemeClr val="dk1"/>
              </a:buClr>
              <a:buFont typeface="Helvetica Neue"/>
              <a:buChar char="•"/>
              <a:defRPr/>
            </a:lvl7pPr>
            <a:lvl8pPr indent="-142240" marL="3429000" rtl="0" algn="l">
              <a:spcBef>
                <a:spcPts val="320"/>
              </a:spcBef>
              <a:spcAft>
                <a:spcPts val="0"/>
              </a:spcAft>
              <a:buClr>
                <a:schemeClr val="dk1"/>
              </a:buClr>
              <a:buFont typeface="Helvetica Neue"/>
              <a:buChar char="•"/>
              <a:defRPr/>
            </a:lvl8pPr>
            <a:lvl9pPr indent="-142240" marL="3886200" rtl="0" algn="l">
              <a:spcBef>
                <a:spcPts val="320"/>
              </a:spcBef>
              <a:spcAft>
                <a:spcPts val="0"/>
              </a:spcAft>
              <a:buClr>
                <a:schemeClr val="dk1"/>
              </a:buClr>
              <a:buFont typeface="Helvetica Neue"/>
              <a:buChar char="•"/>
              <a:defRPr/>
            </a:lvl9pPr>
          </a:lstStyle>
          <a:p/>
        </p:txBody>
      </p:sp>
      <p:sp>
        <p:nvSpPr>
          <p:cNvPr id="1056" name="Shape 1056"/>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1057" name="Shape 1057"/>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1126" name="Shape 1126"/>
        <p:cNvGrpSpPr/>
        <p:nvPr/>
      </p:nvGrpSpPr>
      <p:grpSpPr>
        <a:xfrm>
          <a:off x="0" y="0"/>
          <a:ext cx="0" cy="0"/>
          <a:chOff x="0" y="0"/>
          <a:chExt cx="0" cy="0"/>
        </a:xfrm>
      </p:grpSpPr>
      <p:sp>
        <p:nvSpPr>
          <p:cNvPr id="1127" name="Shape 1127"/>
          <p:cNvSpPr txBox="1"/>
          <p:nvPr>
            <p:ph type="title"/>
          </p:nvPr>
        </p:nvSpPr>
        <p:spPr>
          <a:xfrm rot="5400000">
            <a:off x="5267325" y="2600324"/>
            <a:ext cx="5105399" cy="1885950"/>
          </a:xfrm>
          <a:prstGeom prst="rect">
            <a:avLst/>
          </a:prstGeom>
          <a:noFill/>
          <a:ln>
            <a:noFill/>
          </a:ln>
        </p:spPr>
        <p:txBody>
          <a:bodyPr anchorCtr="0" anchor="b" bIns="91425" lIns="91425" rIns="91425" tIns="91425"/>
          <a:lstStyle>
            <a:lvl1pPr rtl="0" algn="l">
              <a:spcBef>
                <a:spcPts val="0"/>
              </a:spcBef>
              <a:spcAft>
                <a:spcPts val="0"/>
              </a:spcAft>
              <a:defRPr/>
            </a:lvl1pPr>
            <a:lvl2pPr rtl="0" algn="l">
              <a:spcBef>
                <a:spcPts val="0"/>
              </a:spcBef>
              <a:spcAft>
                <a:spcPts val="0"/>
              </a:spcAft>
              <a:defRPr/>
            </a:lvl2pPr>
            <a:lvl3pPr rtl="0" algn="l">
              <a:spcBef>
                <a:spcPts val="0"/>
              </a:spcBef>
              <a:spcAft>
                <a:spcPts val="0"/>
              </a:spcAft>
              <a:defRPr/>
            </a:lvl3pPr>
            <a:lvl4pPr rtl="0" algn="l">
              <a:spcBef>
                <a:spcPts val="0"/>
              </a:spcBef>
              <a:spcAft>
                <a:spcPts val="0"/>
              </a:spcAft>
              <a:defRPr/>
            </a:lvl4pPr>
            <a:lvl5pPr rtl="0" algn="l">
              <a:spcBef>
                <a:spcPts val="0"/>
              </a:spcBef>
              <a:spcAft>
                <a:spcPts val="0"/>
              </a:spcAft>
              <a:defRPr/>
            </a:lvl5pPr>
            <a:lvl6pPr marL="457200" rtl="0" algn="l">
              <a:spcBef>
                <a:spcPts val="0"/>
              </a:spcBef>
              <a:spcAft>
                <a:spcPts val="0"/>
              </a:spcAft>
              <a:defRPr/>
            </a:lvl6pPr>
            <a:lvl7pPr marL="914400" rtl="0" algn="l">
              <a:spcBef>
                <a:spcPts val="0"/>
              </a:spcBef>
              <a:spcAft>
                <a:spcPts val="0"/>
              </a:spcAft>
              <a:defRPr/>
            </a:lvl7pPr>
            <a:lvl8pPr marL="1371600" rtl="0" algn="l">
              <a:spcBef>
                <a:spcPts val="0"/>
              </a:spcBef>
              <a:spcAft>
                <a:spcPts val="0"/>
              </a:spcAft>
              <a:defRPr/>
            </a:lvl8pPr>
            <a:lvl9pPr marL="1828800" rtl="0" algn="l">
              <a:spcBef>
                <a:spcPts val="0"/>
              </a:spcBef>
              <a:spcAft>
                <a:spcPts val="0"/>
              </a:spcAft>
              <a:defRPr/>
            </a:lvl9pPr>
          </a:lstStyle>
          <a:p/>
        </p:txBody>
      </p:sp>
      <p:sp>
        <p:nvSpPr>
          <p:cNvPr id="1128" name="Shape 1128"/>
          <p:cNvSpPr txBox="1"/>
          <p:nvPr>
            <p:ph idx="1" type="body"/>
          </p:nvPr>
        </p:nvSpPr>
        <p:spPr>
          <a:xfrm rot="5400000">
            <a:off x="1419225" y="790574"/>
            <a:ext cx="5105399" cy="5505450"/>
          </a:xfrm>
          <a:prstGeom prst="rect">
            <a:avLst/>
          </a:prstGeom>
          <a:noFill/>
          <a:ln>
            <a:noFill/>
          </a:ln>
        </p:spPr>
        <p:txBody>
          <a:bodyPr anchorCtr="0" anchor="t" bIns="91425" lIns="91425" rIns="91425" tIns="91425"/>
          <a:lstStyle>
            <a:lvl1pPr indent="-228600" marL="342900" rtl="0" algn="l">
              <a:spcBef>
                <a:spcPts val="480"/>
              </a:spcBef>
              <a:spcAft>
                <a:spcPts val="0"/>
              </a:spcAft>
              <a:buClr>
                <a:schemeClr val="folHlink"/>
              </a:buClr>
              <a:buFont typeface="Noto Symbol"/>
              <a:buChar char="■"/>
              <a:defRPr/>
            </a:lvl1pPr>
            <a:lvl2pPr indent="-196850" marL="742950" rtl="0" algn="l">
              <a:spcBef>
                <a:spcPts val="400"/>
              </a:spcBef>
              <a:spcAft>
                <a:spcPts val="0"/>
              </a:spcAft>
              <a:buClr>
                <a:schemeClr val="folHlink"/>
              </a:buClr>
              <a:buFont typeface="Noto Symbol"/>
              <a:buChar char="■"/>
              <a:defRPr/>
            </a:lvl2pPr>
            <a:lvl3pPr indent="-114300" marL="1143000" rtl="0" algn="l">
              <a:spcBef>
                <a:spcPts val="360"/>
              </a:spcBef>
              <a:spcAft>
                <a:spcPts val="0"/>
              </a:spcAft>
              <a:buClr>
                <a:schemeClr val="dk2"/>
              </a:buClr>
              <a:buFont typeface="Helvetica Neue"/>
              <a:buChar char="•"/>
              <a:defRPr/>
            </a:lvl3pPr>
            <a:lvl4pPr indent="-127000" marL="1600200" rtl="0" algn="l">
              <a:spcBef>
                <a:spcPts val="320"/>
              </a:spcBef>
              <a:spcAft>
                <a:spcPts val="0"/>
              </a:spcAft>
              <a:buClr>
                <a:schemeClr val="hlink"/>
              </a:buClr>
              <a:buFont typeface="Helvetica Neue"/>
              <a:buChar char="•"/>
              <a:defRPr/>
            </a:lvl4pPr>
            <a:lvl5pPr indent="-142239" marL="2057400" rtl="0" algn="l">
              <a:spcBef>
                <a:spcPts val="320"/>
              </a:spcBef>
              <a:spcAft>
                <a:spcPts val="0"/>
              </a:spcAft>
              <a:buClr>
                <a:schemeClr val="dk1"/>
              </a:buClr>
              <a:buFont typeface="Helvetica Neue"/>
              <a:buChar char="•"/>
              <a:defRPr/>
            </a:lvl5pPr>
            <a:lvl6pPr indent="-142239" marL="2514600" rtl="0" algn="l">
              <a:spcBef>
                <a:spcPts val="320"/>
              </a:spcBef>
              <a:spcAft>
                <a:spcPts val="0"/>
              </a:spcAft>
              <a:buClr>
                <a:schemeClr val="dk1"/>
              </a:buClr>
              <a:buFont typeface="Helvetica Neue"/>
              <a:buChar char="•"/>
              <a:defRPr/>
            </a:lvl6pPr>
            <a:lvl7pPr indent="-142239" marL="2971800" rtl="0" algn="l">
              <a:spcBef>
                <a:spcPts val="320"/>
              </a:spcBef>
              <a:spcAft>
                <a:spcPts val="0"/>
              </a:spcAft>
              <a:buClr>
                <a:schemeClr val="dk1"/>
              </a:buClr>
              <a:buFont typeface="Helvetica Neue"/>
              <a:buChar char="•"/>
              <a:defRPr/>
            </a:lvl7pPr>
            <a:lvl8pPr indent="-142240" marL="3429000" rtl="0" algn="l">
              <a:spcBef>
                <a:spcPts val="320"/>
              </a:spcBef>
              <a:spcAft>
                <a:spcPts val="0"/>
              </a:spcAft>
              <a:buClr>
                <a:schemeClr val="dk1"/>
              </a:buClr>
              <a:buFont typeface="Helvetica Neue"/>
              <a:buChar char="•"/>
              <a:defRPr/>
            </a:lvl8pPr>
            <a:lvl9pPr indent="-142240" marL="3886200" rtl="0" algn="l">
              <a:spcBef>
                <a:spcPts val="320"/>
              </a:spcBef>
              <a:spcAft>
                <a:spcPts val="0"/>
              </a:spcAft>
              <a:buClr>
                <a:schemeClr val="dk1"/>
              </a:buClr>
              <a:buFont typeface="Helvetica Neue"/>
              <a:buChar char="•"/>
              <a:defRPr/>
            </a:lvl9pPr>
          </a:lstStyle>
          <a:p/>
        </p:txBody>
      </p:sp>
      <p:sp>
        <p:nvSpPr>
          <p:cNvPr id="1129" name="Shape 1129"/>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1130" name="Shape 1130"/>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465" name="Shape 465"/>
        <p:cNvGrpSpPr/>
        <p:nvPr/>
      </p:nvGrpSpPr>
      <p:grpSpPr>
        <a:xfrm>
          <a:off x="0" y="0"/>
          <a:ext cx="0" cy="0"/>
          <a:chOff x="0" y="0"/>
          <a:chExt cx="0" cy="0"/>
        </a:xfrm>
      </p:grpSpPr>
      <p:sp>
        <p:nvSpPr>
          <p:cNvPr id="466" name="Shape 466"/>
          <p:cNvSpPr txBox="1"/>
          <p:nvPr>
            <p:ph type="ctrTitle"/>
          </p:nvPr>
        </p:nvSpPr>
        <p:spPr>
          <a:xfrm>
            <a:off x="779462" y="1447800"/>
            <a:ext cx="7678736" cy="1081088"/>
          </a:xfrm>
          <a:prstGeom prst="rect">
            <a:avLst/>
          </a:prstGeom>
          <a:noFill/>
          <a:ln>
            <a:noFill/>
          </a:ln>
        </p:spPr>
        <p:txBody>
          <a:bodyPr anchorCtr="0" anchor="b" bIns="91425" lIns="91425" rIns="91425" tIns="91425"/>
          <a:lstStyle>
            <a:lvl1pPr indent="0" marL="0" marR="0" rtl="0" algn="r">
              <a:spcBef>
                <a:spcPts val="0"/>
              </a:spcBef>
              <a:spcAft>
                <a:spcPts val="0"/>
              </a:spcAft>
              <a:defRPr/>
            </a:lvl1pPr>
            <a:lvl2pPr indent="0" marL="0" marR="0" rtl="0" algn="l">
              <a:spcBef>
                <a:spcPts val="0"/>
              </a:spcBef>
              <a:spcAft>
                <a:spcPts val="0"/>
              </a:spcAft>
              <a:defRPr/>
            </a:lvl2pPr>
            <a:lvl3pPr indent="0" marL="0" marR="0" rtl="0" algn="l">
              <a:spcBef>
                <a:spcPts val="0"/>
              </a:spcBef>
              <a:spcAft>
                <a:spcPts val="0"/>
              </a:spcAft>
              <a:defRPr/>
            </a:lvl3pPr>
            <a:lvl4pPr indent="0" marL="0" marR="0" rtl="0" algn="l">
              <a:spcBef>
                <a:spcPts val="0"/>
              </a:spcBef>
              <a:spcAft>
                <a:spcPts val="0"/>
              </a:spcAft>
              <a:defRPr/>
            </a:lvl4pPr>
            <a:lvl5pPr indent="0" marL="0" marR="0" rtl="0" algn="l">
              <a:spcBef>
                <a:spcPts val="0"/>
              </a:spcBef>
              <a:spcAft>
                <a:spcPts val="0"/>
              </a:spcAft>
              <a:defRPr/>
            </a:lvl5pPr>
            <a:lvl6pPr indent="0" marL="457200" marR="0" rtl="0" algn="l">
              <a:spcBef>
                <a:spcPts val="0"/>
              </a:spcBef>
              <a:spcAft>
                <a:spcPts val="0"/>
              </a:spcAft>
              <a:defRPr/>
            </a:lvl6pPr>
            <a:lvl7pPr indent="0" marL="914400" marR="0" rtl="0" algn="l">
              <a:spcBef>
                <a:spcPts val="0"/>
              </a:spcBef>
              <a:spcAft>
                <a:spcPts val="0"/>
              </a:spcAft>
              <a:defRPr/>
            </a:lvl7pPr>
            <a:lvl8pPr indent="0" marL="1371600" marR="0" rtl="0" algn="l">
              <a:spcBef>
                <a:spcPts val="0"/>
              </a:spcBef>
              <a:spcAft>
                <a:spcPts val="0"/>
              </a:spcAft>
              <a:defRPr/>
            </a:lvl8pPr>
            <a:lvl9pPr indent="0" marL="1828800" marR="0" rtl="0" algn="l">
              <a:spcBef>
                <a:spcPts val="0"/>
              </a:spcBef>
              <a:spcAft>
                <a:spcPts val="0"/>
              </a:spcAft>
              <a:defRPr/>
            </a:lvl9pPr>
          </a:lstStyle>
          <a:p/>
        </p:txBody>
      </p:sp>
      <p:sp>
        <p:nvSpPr>
          <p:cNvPr id="467" name="Shape 467"/>
          <p:cNvSpPr txBox="1"/>
          <p:nvPr>
            <p:ph idx="1" type="subTitle"/>
          </p:nvPr>
        </p:nvSpPr>
        <p:spPr>
          <a:xfrm>
            <a:off x="4021137" y="2860675"/>
            <a:ext cx="4437062" cy="3114675"/>
          </a:xfrm>
          <a:prstGeom prst="rect">
            <a:avLst/>
          </a:prstGeom>
          <a:noFill/>
          <a:ln>
            <a:noFill/>
          </a:ln>
        </p:spPr>
        <p:txBody>
          <a:bodyPr anchorCtr="0" anchor="t" bIns="91425" lIns="91425" rIns="91425" tIns="91425"/>
          <a:lstStyle>
            <a:lvl1pPr indent="0" marL="0" marR="0" rtl="0" algn="l">
              <a:spcBef>
                <a:spcPts val="480"/>
              </a:spcBef>
              <a:spcAft>
                <a:spcPts val="0"/>
              </a:spcAft>
              <a:buClr>
                <a:schemeClr val="folHlink"/>
              </a:buClr>
              <a:buFont typeface="Noto Symbol"/>
              <a:buNone/>
              <a:defRPr/>
            </a:lvl1pPr>
            <a:lvl2pPr indent="-196850" marL="742950" marR="0" rtl="0" algn="l">
              <a:spcBef>
                <a:spcPts val="400"/>
              </a:spcBef>
              <a:spcAft>
                <a:spcPts val="0"/>
              </a:spcAft>
              <a:buClr>
                <a:schemeClr val="folHlink"/>
              </a:buClr>
              <a:buFont typeface="Noto Symbol"/>
              <a:buChar char="■"/>
              <a:defRPr/>
            </a:lvl2pPr>
            <a:lvl3pPr indent="-114300" marL="1143000" marR="0" rtl="0" algn="l">
              <a:spcBef>
                <a:spcPts val="360"/>
              </a:spcBef>
              <a:spcAft>
                <a:spcPts val="0"/>
              </a:spcAft>
              <a:buClr>
                <a:schemeClr val="dk2"/>
              </a:buClr>
              <a:buFont typeface="Helvetica Neue"/>
              <a:buChar char="•"/>
              <a:defRPr/>
            </a:lvl3pPr>
            <a:lvl4pPr indent="-127000" marL="1600200" marR="0" rtl="0" algn="l">
              <a:spcBef>
                <a:spcPts val="320"/>
              </a:spcBef>
              <a:spcAft>
                <a:spcPts val="0"/>
              </a:spcAft>
              <a:buClr>
                <a:schemeClr val="hlink"/>
              </a:buClr>
              <a:buFont typeface="Helvetica Neue"/>
              <a:buChar char="•"/>
              <a:defRPr/>
            </a:lvl4pPr>
            <a:lvl5pPr indent="-142239" marL="2057400" marR="0" rtl="0" algn="l">
              <a:spcBef>
                <a:spcPts val="320"/>
              </a:spcBef>
              <a:spcAft>
                <a:spcPts val="0"/>
              </a:spcAft>
              <a:buClr>
                <a:schemeClr val="dk1"/>
              </a:buClr>
              <a:buFont typeface="Helvetica Neue"/>
              <a:buChar char="•"/>
              <a:defRPr/>
            </a:lvl5pPr>
            <a:lvl6pPr indent="-142239" marL="2514600" marR="0" rtl="0" algn="l">
              <a:spcBef>
                <a:spcPts val="320"/>
              </a:spcBef>
              <a:spcAft>
                <a:spcPts val="0"/>
              </a:spcAft>
              <a:buClr>
                <a:schemeClr val="dk1"/>
              </a:buClr>
              <a:buFont typeface="Helvetica Neue"/>
              <a:buChar char="•"/>
              <a:defRPr/>
            </a:lvl6pPr>
            <a:lvl7pPr indent="-142239" marL="2971800" marR="0" rtl="0" algn="l">
              <a:spcBef>
                <a:spcPts val="320"/>
              </a:spcBef>
              <a:spcAft>
                <a:spcPts val="0"/>
              </a:spcAft>
              <a:buClr>
                <a:schemeClr val="dk1"/>
              </a:buClr>
              <a:buFont typeface="Helvetica Neue"/>
              <a:buChar char="•"/>
              <a:defRPr/>
            </a:lvl7pPr>
            <a:lvl8pPr indent="-142240" marL="3429000" marR="0" rtl="0" algn="l">
              <a:spcBef>
                <a:spcPts val="320"/>
              </a:spcBef>
              <a:spcAft>
                <a:spcPts val="0"/>
              </a:spcAft>
              <a:buClr>
                <a:schemeClr val="dk1"/>
              </a:buClr>
              <a:buFont typeface="Helvetica Neue"/>
              <a:buChar char="•"/>
              <a:defRPr/>
            </a:lvl8pPr>
            <a:lvl9pPr indent="-142240" marL="3886200" marR="0" rtl="0" algn="l">
              <a:spcBef>
                <a:spcPts val="320"/>
              </a:spcBef>
              <a:spcAft>
                <a:spcPts val="0"/>
              </a:spcAft>
              <a:buClr>
                <a:schemeClr val="dk1"/>
              </a:buClr>
              <a:buFont typeface="Helvetica Neue"/>
              <a:buChar char="•"/>
              <a:defRPr/>
            </a:lvl9pPr>
          </a:lstStyle>
          <a:p/>
        </p:txBody>
      </p:sp>
      <p:sp>
        <p:nvSpPr>
          <p:cNvPr id="468" name="Shape 468"/>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469" name="Shape 469"/>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470" name="Shape 470"/>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4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539" name="Shape 539"/>
        <p:cNvGrpSpPr/>
        <p:nvPr/>
      </p:nvGrpSpPr>
      <p:grpSpPr>
        <a:xfrm>
          <a:off x="0" y="0"/>
          <a:ext cx="0" cy="0"/>
          <a:chOff x="0" y="0"/>
          <a:chExt cx="0" cy="0"/>
        </a:xfrm>
      </p:grpSpPr>
      <p:sp>
        <p:nvSpPr>
          <p:cNvPr id="540" name="Shape 540"/>
          <p:cNvSpPr txBox="1"/>
          <p:nvPr>
            <p:ph type="title"/>
          </p:nvPr>
        </p:nvSpPr>
        <p:spPr>
          <a:xfrm>
            <a:off x="722312" y="4406900"/>
            <a:ext cx="7772400" cy="1362075"/>
          </a:xfrm>
          <a:prstGeom prst="rect">
            <a:avLst/>
          </a:prstGeom>
          <a:noFill/>
          <a:ln>
            <a:noFill/>
          </a:ln>
        </p:spPr>
        <p:txBody>
          <a:bodyPr anchorCtr="0" anchor="t" bIns="91425" lIns="91425" rIns="91425" tIns="91425"/>
          <a:lstStyle>
            <a:lvl1pPr rtl="0" algn="l">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41" name="Shape 541"/>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marL="0" rtl="0">
              <a:spcBef>
                <a:spcPts val="0"/>
              </a:spcBef>
              <a:buFont typeface="Helvetica Neue"/>
              <a:buNone/>
              <a:defRPr/>
            </a:lvl1pPr>
            <a:lvl2pPr indent="0" marL="457200" rtl="0">
              <a:spcBef>
                <a:spcPts val="0"/>
              </a:spcBef>
              <a:buFont typeface="Helvetica Neue"/>
              <a:buNone/>
              <a:defRPr/>
            </a:lvl2pPr>
            <a:lvl3pPr indent="0" marL="914400" rtl="0">
              <a:spcBef>
                <a:spcPts val="0"/>
              </a:spcBef>
              <a:buFont typeface="Helvetica Neue"/>
              <a:buNone/>
              <a:defRPr/>
            </a:lvl3pPr>
            <a:lvl4pPr indent="0" marL="1371600" rtl="0">
              <a:spcBef>
                <a:spcPts val="0"/>
              </a:spcBef>
              <a:buFont typeface="Helvetica Neue"/>
              <a:buNone/>
              <a:defRPr/>
            </a:lvl4pPr>
            <a:lvl5pPr indent="0" marL="1828800" rtl="0">
              <a:spcBef>
                <a:spcPts val="0"/>
              </a:spcBef>
              <a:buFont typeface="Helvetica Neue"/>
              <a:buNone/>
              <a:defRPr/>
            </a:lvl5pPr>
            <a:lvl6pPr indent="0" marL="2286000" rtl="0">
              <a:spcBef>
                <a:spcPts val="0"/>
              </a:spcBef>
              <a:buFont typeface="Helvetica Neue"/>
              <a:buNone/>
              <a:defRPr/>
            </a:lvl6pPr>
            <a:lvl7pPr indent="0" marL="2743200" rtl="0">
              <a:spcBef>
                <a:spcPts val="0"/>
              </a:spcBef>
              <a:buFont typeface="Helvetica Neue"/>
              <a:buNone/>
              <a:defRPr/>
            </a:lvl7pPr>
            <a:lvl8pPr indent="0" marL="3200400" rtl="0">
              <a:spcBef>
                <a:spcPts val="0"/>
              </a:spcBef>
              <a:buFont typeface="Helvetica Neue"/>
              <a:buNone/>
              <a:defRPr/>
            </a:lvl8pPr>
            <a:lvl9pPr indent="0" marL="3657600" rtl="0">
              <a:spcBef>
                <a:spcPts val="0"/>
              </a:spcBef>
              <a:buFont typeface="Helvetica Neue"/>
              <a:buNone/>
              <a:defRPr/>
            </a:lvl9pPr>
          </a:lstStyle>
          <a:p/>
        </p:txBody>
      </p:sp>
      <p:sp>
        <p:nvSpPr>
          <p:cNvPr id="542" name="Shape 542"/>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543" name="Shape 543"/>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612" name="Shape 612"/>
        <p:cNvGrpSpPr/>
        <p:nvPr/>
      </p:nvGrpSpPr>
      <p:grpSpPr>
        <a:xfrm>
          <a:off x="0" y="0"/>
          <a:ext cx="0" cy="0"/>
          <a:chOff x="0" y="0"/>
          <a:chExt cx="0" cy="0"/>
        </a:xfrm>
      </p:grpSpPr>
      <p:sp>
        <p:nvSpPr>
          <p:cNvPr id="613" name="Shape 613"/>
          <p:cNvSpPr txBox="1"/>
          <p:nvPr>
            <p:ph type="title"/>
          </p:nvPr>
        </p:nvSpPr>
        <p:spPr>
          <a:xfrm>
            <a:off x="1219200" y="990600"/>
            <a:ext cx="6705599" cy="633412"/>
          </a:xfrm>
          <a:prstGeom prst="rect">
            <a:avLst/>
          </a:prstGeom>
          <a:noFill/>
          <a:ln>
            <a:noFill/>
          </a:ln>
        </p:spPr>
        <p:txBody>
          <a:bodyPr anchorCtr="0" anchor="b" bIns="91425" lIns="91425" rIns="91425" tIns="91425"/>
          <a:lstStyle>
            <a:lvl1pPr rtl="0" algn="l">
              <a:spcBef>
                <a:spcPts val="0"/>
              </a:spcBef>
              <a:spcAft>
                <a:spcPts val="0"/>
              </a:spcAft>
              <a:defRPr/>
            </a:lvl1pPr>
            <a:lvl2pPr rtl="0" algn="l">
              <a:spcBef>
                <a:spcPts val="0"/>
              </a:spcBef>
              <a:spcAft>
                <a:spcPts val="0"/>
              </a:spcAft>
              <a:defRPr/>
            </a:lvl2pPr>
            <a:lvl3pPr rtl="0" algn="l">
              <a:spcBef>
                <a:spcPts val="0"/>
              </a:spcBef>
              <a:spcAft>
                <a:spcPts val="0"/>
              </a:spcAft>
              <a:defRPr/>
            </a:lvl3pPr>
            <a:lvl4pPr rtl="0" algn="l">
              <a:spcBef>
                <a:spcPts val="0"/>
              </a:spcBef>
              <a:spcAft>
                <a:spcPts val="0"/>
              </a:spcAft>
              <a:defRPr/>
            </a:lvl4pPr>
            <a:lvl5pPr rtl="0" algn="l">
              <a:spcBef>
                <a:spcPts val="0"/>
              </a:spcBef>
              <a:spcAft>
                <a:spcPts val="0"/>
              </a:spcAft>
              <a:defRPr/>
            </a:lvl5pPr>
            <a:lvl6pPr marL="457200" rtl="0" algn="l">
              <a:spcBef>
                <a:spcPts val="0"/>
              </a:spcBef>
              <a:spcAft>
                <a:spcPts val="0"/>
              </a:spcAft>
              <a:defRPr/>
            </a:lvl6pPr>
            <a:lvl7pPr marL="914400" rtl="0" algn="l">
              <a:spcBef>
                <a:spcPts val="0"/>
              </a:spcBef>
              <a:spcAft>
                <a:spcPts val="0"/>
              </a:spcAft>
              <a:defRPr/>
            </a:lvl7pPr>
            <a:lvl8pPr marL="1371600" rtl="0" algn="l">
              <a:spcBef>
                <a:spcPts val="0"/>
              </a:spcBef>
              <a:spcAft>
                <a:spcPts val="0"/>
              </a:spcAft>
              <a:defRPr/>
            </a:lvl8pPr>
            <a:lvl9pPr marL="1828800" rtl="0" algn="l">
              <a:spcBef>
                <a:spcPts val="0"/>
              </a:spcBef>
              <a:spcAft>
                <a:spcPts val="0"/>
              </a:spcAft>
              <a:defRPr/>
            </a:lvl9pPr>
          </a:lstStyle>
          <a:p/>
        </p:txBody>
      </p:sp>
      <p:sp>
        <p:nvSpPr>
          <p:cNvPr id="614" name="Shape 614"/>
          <p:cNvSpPr txBox="1"/>
          <p:nvPr>
            <p:ph idx="1" type="body"/>
          </p:nvPr>
        </p:nvSpPr>
        <p:spPr>
          <a:xfrm>
            <a:off x="1828800" y="1905000"/>
            <a:ext cx="3390900" cy="4190999"/>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15" name="Shape 615"/>
          <p:cNvSpPr txBox="1"/>
          <p:nvPr>
            <p:ph idx="2" type="body"/>
          </p:nvPr>
        </p:nvSpPr>
        <p:spPr>
          <a:xfrm>
            <a:off x="5372100" y="1905000"/>
            <a:ext cx="3390900" cy="4190999"/>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16" name="Shape 616"/>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617" name="Shape 617"/>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686" name="Shape 686"/>
        <p:cNvGrpSpPr/>
        <p:nvPr/>
      </p:nvGrpSpPr>
      <p:grpSpPr>
        <a:xfrm>
          <a:off x="0" y="0"/>
          <a:ext cx="0" cy="0"/>
          <a:chOff x="0" y="0"/>
          <a:chExt cx="0" cy="0"/>
        </a:xfrm>
      </p:grpSpPr>
      <p:sp>
        <p:nvSpPr>
          <p:cNvPr id="687" name="Shape 687"/>
          <p:cNvSpPr txBox="1"/>
          <p:nvPr>
            <p:ph type="title"/>
          </p:nvPr>
        </p:nvSpPr>
        <p:spPr>
          <a:xfrm>
            <a:off x="457200" y="274637"/>
            <a:ext cx="8229600" cy="1143000"/>
          </a:xfrm>
          <a:prstGeom prst="rect">
            <a:avLst/>
          </a:prstGeom>
          <a:noFill/>
          <a:ln>
            <a:noFill/>
          </a:ln>
        </p:spPr>
        <p:txBody>
          <a:bodyPr anchorCtr="0" anchor="b"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88" name="Shape 688"/>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marL="0" rtl="0">
              <a:spcBef>
                <a:spcPts val="0"/>
              </a:spcBef>
              <a:buFont typeface="Helvetica Neue"/>
              <a:buNone/>
              <a:defRPr/>
            </a:lvl1pPr>
            <a:lvl2pPr indent="0" marL="457200" rtl="0">
              <a:spcBef>
                <a:spcPts val="0"/>
              </a:spcBef>
              <a:buFont typeface="Helvetica Neue"/>
              <a:buNone/>
              <a:defRPr/>
            </a:lvl2pPr>
            <a:lvl3pPr indent="0" marL="914400" rtl="0">
              <a:spcBef>
                <a:spcPts val="0"/>
              </a:spcBef>
              <a:buFont typeface="Helvetica Neue"/>
              <a:buNone/>
              <a:defRPr/>
            </a:lvl3pPr>
            <a:lvl4pPr indent="0" marL="1371600" rtl="0">
              <a:spcBef>
                <a:spcPts val="0"/>
              </a:spcBef>
              <a:buFont typeface="Helvetica Neue"/>
              <a:buNone/>
              <a:defRPr/>
            </a:lvl4pPr>
            <a:lvl5pPr indent="0" marL="1828800" rtl="0">
              <a:spcBef>
                <a:spcPts val="0"/>
              </a:spcBef>
              <a:buFont typeface="Helvetica Neue"/>
              <a:buNone/>
              <a:defRPr/>
            </a:lvl5pPr>
            <a:lvl6pPr indent="0" marL="2286000" rtl="0">
              <a:spcBef>
                <a:spcPts val="0"/>
              </a:spcBef>
              <a:buFont typeface="Helvetica Neue"/>
              <a:buNone/>
              <a:defRPr/>
            </a:lvl6pPr>
            <a:lvl7pPr indent="0" marL="2743200" rtl="0">
              <a:spcBef>
                <a:spcPts val="0"/>
              </a:spcBef>
              <a:buFont typeface="Helvetica Neue"/>
              <a:buNone/>
              <a:defRPr/>
            </a:lvl7pPr>
            <a:lvl8pPr indent="0" marL="3200400" rtl="0">
              <a:spcBef>
                <a:spcPts val="0"/>
              </a:spcBef>
              <a:buFont typeface="Helvetica Neue"/>
              <a:buNone/>
              <a:defRPr/>
            </a:lvl8pPr>
            <a:lvl9pPr indent="0" marL="3657600" rtl="0">
              <a:spcBef>
                <a:spcPts val="0"/>
              </a:spcBef>
              <a:buFont typeface="Helvetica Neue"/>
              <a:buNone/>
              <a:defRPr/>
            </a:lvl9pPr>
          </a:lstStyle>
          <a:p/>
        </p:txBody>
      </p:sp>
      <p:sp>
        <p:nvSpPr>
          <p:cNvPr id="689" name="Shape 689"/>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90" name="Shape 690"/>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marL="0" rtl="0">
              <a:spcBef>
                <a:spcPts val="0"/>
              </a:spcBef>
              <a:buFont typeface="Helvetica Neue"/>
              <a:buNone/>
              <a:defRPr/>
            </a:lvl1pPr>
            <a:lvl2pPr indent="0" marL="457200" rtl="0">
              <a:spcBef>
                <a:spcPts val="0"/>
              </a:spcBef>
              <a:buFont typeface="Helvetica Neue"/>
              <a:buNone/>
              <a:defRPr/>
            </a:lvl2pPr>
            <a:lvl3pPr indent="0" marL="914400" rtl="0">
              <a:spcBef>
                <a:spcPts val="0"/>
              </a:spcBef>
              <a:buFont typeface="Helvetica Neue"/>
              <a:buNone/>
              <a:defRPr/>
            </a:lvl3pPr>
            <a:lvl4pPr indent="0" marL="1371600" rtl="0">
              <a:spcBef>
                <a:spcPts val="0"/>
              </a:spcBef>
              <a:buFont typeface="Helvetica Neue"/>
              <a:buNone/>
              <a:defRPr/>
            </a:lvl4pPr>
            <a:lvl5pPr indent="0" marL="1828800" rtl="0">
              <a:spcBef>
                <a:spcPts val="0"/>
              </a:spcBef>
              <a:buFont typeface="Helvetica Neue"/>
              <a:buNone/>
              <a:defRPr/>
            </a:lvl5pPr>
            <a:lvl6pPr indent="0" marL="2286000" rtl="0">
              <a:spcBef>
                <a:spcPts val="0"/>
              </a:spcBef>
              <a:buFont typeface="Helvetica Neue"/>
              <a:buNone/>
              <a:defRPr/>
            </a:lvl6pPr>
            <a:lvl7pPr indent="0" marL="2743200" rtl="0">
              <a:spcBef>
                <a:spcPts val="0"/>
              </a:spcBef>
              <a:buFont typeface="Helvetica Neue"/>
              <a:buNone/>
              <a:defRPr/>
            </a:lvl7pPr>
            <a:lvl8pPr indent="0" marL="3200400" rtl="0">
              <a:spcBef>
                <a:spcPts val="0"/>
              </a:spcBef>
              <a:buFont typeface="Helvetica Neue"/>
              <a:buNone/>
              <a:defRPr/>
            </a:lvl8pPr>
            <a:lvl9pPr indent="0" marL="3657600" rtl="0">
              <a:spcBef>
                <a:spcPts val="0"/>
              </a:spcBef>
              <a:buFont typeface="Helvetica Neue"/>
              <a:buNone/>
              <a:defRPr/>
            </a:lvl9pPr>
          </a:lstStyle>
          <a:p/>
        </p:txBody>
      </p:sp>
      <p:sp>
        <p:nvSpPr>
          <p:cNvPr id="691" name="Shape 691"/>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92" name="Shape 692"/>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693" name="Shape 693"/>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762" name="Shape 762"/>
        <p:cNvGrpSpPr/>
        <p:nvPr/>
      </p:nvGrpSpPr>
      <p:grpSpPr>
        <a:xfrm>
          <a:off x="0" y="0"/>
          <a:ext cx="0" cy="0"/>
          <a:chOff x="0" y="0"/>
          <a:chExt cx="0" cy="0"/>
        </a:xfrm>
      </p:grpSpPr>
      <p:sp>
        <p:nvSpPr>
          <p:cNvPr id="763" name="Shape 763"/>
          <p:cNvSpPr txBox="1"/>
          <p:nvPr>
            <p:ph type="title"/>
          </p:nvPr>
        </p:nvSpPr>
        <p:spPr>
          <a:xfrm>
            <a:off x="1219200" y="990600"/>
            <a:ext cx="6705599" cy="633412"/>
          </a:xfrm>
          <a:prstGeom prst="rect">
            <a:avLst/>
          </a:prstGeom>
          <a:noFill/>
          <a:ln>
            <a:noFill/>
          </a:ln>
        </p:spPr>
        <p:txBody>
          <a:bodyPr anchorCtr="0" anchor="b" bIns="91425" lIns="91425" rIns="91425" tIns="91425"/>
          <a:lstStyle>
            <a:lvl1pPr rtl="0" algn="l">
              <a:spcBef>
                <a:spcPts val="0"/>
              </a:spcBef>
              <a:spcAft>
                <a:spcPts val="0"/>
              </a:spcAft>
              <a:defRPr/>
            </a:lvl1pPr>
            <a:lvl2pPr rtl="0" algn="l">
              <a:spcBef>
                <a:spcPts val="0"/>
              </a:spcBef>
              <a:spcAft>
                <a:spcPts val="0"/>
              </a:spcAft>
              <a:defRPr/>
            </a:lvl2pPr>
            <a:lvl3pPr rtl="0" algn="l">
              <a:spcBef>
                <a:spcPts val="0"/>
              </a:spcBef>
              <a:spcAft>
                <a:spcPts val="0"/>
              </a:spcAft>
              <a:defRPr/>
            </a:lvl3pPr>
            <a:lvl4pPr rtl="0" algn="l">
              <a:spcBef>
                <a:spcPts val="0"/>
              </a:spcBef>
              <a:spcAft>
                <a:spcPts val="0"/>
              </a:spcAft>
              <a:defRPr/>
            </a:lvl4pPr>
            <a:lvl5pPr rtl="0" algn="l">
              <a:spcBef>
                <a:spcPts val="0"/>
              </a:spcBef>
              <a:spcAft>
                <a:spcPts val="0"/>
              </a:spcAft>
              <a:defRPr/>
            </a:lvl5pPr>
            <a:lvl6pPr marL="457200" rtl="0" algn="l">
              <a:spcBef>
                <a:spcPts val="0"/>
              </a:spcBef>
              <a:spcAft>
                <a:spcPts val="0"/>
              </a:spcAft>
              <a:defRPr/>
            </a:lvl6pPr>
            <a:lvl7pPr marL="914400" rtl="0" algn="l">
              <a:spcBef>
                <a:spcPts val="0"/>
              </a:spcBef>
              <a:spcAft>
                <a:spcPts val="0"/>
              </a:spcAft>
              <a:defRPr/>
            </a:lvl7pPr>
            <a:lvl8pPr marL="1371600" rtl="0" algn="l">
              <a:spcBef>
                <a:spcPts val="0"/>
              </a:spcBef>
              <a:spcAft>
                <a:spcPts val="0"/>
              </a:spcAft>
              <a:defRPr/>
            </a:lvl8pPr>
            <a:lvl9pPr marL="1828800" rtl="0" algn="l">
              <a:spcBef>
                <a:spcPts val="0"/>
              </a:spcBef>
              <a:spcAft>
                <a:spcPts val="0"/>
              </a:spcAft>
              <a:defRPr/>
            </a:lvl9pPr>
          </a:lstStyle>
          <a:p/>
        </p:txBody>
      </p:sp>
      <p:sp>
        <p:nvSpPr>
          <p:cNvPr id="764" name="Shape 764"/>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765" name="Shape 765"/>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834" name="Shape 834"/>
        <p:cNvGrpSpPr/>
        <p:nvPr/>
      </p:nvGrpSpPr>
      <p:grpSpPr>
        <a:xfrm>
          <a:off x="0" y="0"/>
          <a:ext cx="0" cy="0"/>
          <a:chOff x="0" y="0"/>
          <a:chExt cx="0" cy="0"/>
        </a:xfrm>
      </p:grpSpPr>
      <p:sp>
        <p:nvSpPr>
          <p:cNvPr id="835" name="Shape 835"/>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836" name="Shape 836"/>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905" name="Shape 905"/>
        <p:cNvGrpSpPr/>
        <p:nvPr/>
      </p:nvGrpSpPr>
      <p:grpSpPr>
        <a:xfrm>
          <a:off x="0" y="0"/>
          <a:ext cx="0" cy="0"/>
          <a:chOff x="0" y="0"/>
          <a:chExt cx="0" cy="0"/>
        </a:xfrm>
      </p:grpSpPr>
      <p:sp>
        <p:nvSpPr>
          <p:cNvPr id="906" name="Shape 906"/>
          <p:cNvSpPr txBox="1"/>
          <p:nvPr>
            <p:ph type="title"/>
          </p:nvPr>
        </p:nvSpPr>
        <p:spPr>
          <a:xfrm>
            <a:off x="457200" y="273050"/>
            <a:ext cx="3008313" cy="1162049"/>
          </a:xfrm>
          <a:prstGeom prst="rect">
            <a:avLst/>
          </a:prstGeom>
          <a:noFill/>
          <a:ln>
            <a:noFill/>
          </a:ln>
        </p:spPr>
        <p:txBody>
          <a:bodyPr anchorCtr="0" anchor="b" bIns="91425" lIns="91425" rIns="91425" tIns="91425"/>
          <a:lstStyle>
            <a:lvl1pPr rtl="0" algn="l">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907" name="Shape 907"/>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908" name="Shape 908"/>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marL="0" rtl="0">
              <a:spcBef>
                <a:spcPts val="0"/>
              </a:spcBef>
              <a:buFont typeface="Helvetica Neue"/>
              <a:buNone/>
              <a:defRPr/>
            </a:lvl1pPr>
            <a:lvl2pPr indent="0" marL="457200" rtl="0">
              <a:spcBef>
                <a:spcPts val="0"/>
              </a:spcBef>
              <a:buFont typeface="Helvetica Neue"/>
              <a:buNone/>
              <a:defRPr/>
            </a:lvl2pPr>
            <a:lvl3pPr indent="0" marL="914400" rtl="0">
              <a:spcBef>
                <a:spcPts val="0"/>
              </a:spcBef>
              <a:buFont typeface="Helvetica Neue"/>
              <a:buNone/>
              <a:defRPr/>
            </a:lvl3pPr>
            <a:lvl4pPr indent="0" marL="1371600" rtl="0">
              <a:spcBef>
                <a:spcPts val="0"/>
              </a:spcBef>
              <a:buFont typeface="Helvetica Neue"/>
              <a:buNone/>
              <a:defRPr/>
            </a:lvl4pPr>
            <a:lvl5pPr indent="0" marL="1828800" rtl="0">
              <a:spcBef>
                <a:spcPts val="0"/>
              </a:spcBef>
              <a:buFont typeface="Helvetica Neue"/>
              <a:buNone/>
              <a:defRPr/>
            </a:lvl5pPr>
            <a:lvl6pPr indent="0" marL="2286000" rtl="0">
              <a:spcBef>
                <a:spcPts val="0"/>
              </a:spcBef>
              <a:buFont typeface="Helvetica Neue"/>
              <a:buNone/>
              <a:defRPr/>
            </a:lvl6pPr>
            <a:lvl7pPr indent="0" marL="2743200" rtl="0">
              <a:spcBef>
                <a:spcPts val="0"/>
              </a:spcBef>
              <a:buFont typeface="Helvetica Neue"/>
              <a:buNone/>
              <a:defRPr/>
            </a:lvl7pPr>
            <a:lvl8pPr indent="0" marL="3200400" rtl="0">
              <a:spcBef>
                <a:spcPts val="0"/>
              </a:spcBef>
              <a:buFont typeface="Helvetica Neue"/>
              <a:buNone/>
              <a:defRPr/>
            </a:lvl8pPr>
            <a:lvl9pPr indent="0" marL="3657600" rtl="0">
              <a:spcBef>
                <a:spcPts val="0"/>
              </a:spcBef>
              <a:buFont typeface="Helvetica Neue"/>
              <a:buNone/>
              <a:defRPr/>
            </a:lvl9pPr>
          </a:lstStyle>
          <a:p/>
        </p:txBody>
      </p:sp>
      <p:sp>
        <p:nvSpPr>
          <p:cNvPr id="909" name="Shape 909"/>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910" name="Shape 910"/>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979" name="Shape 979"/>
        <p:cNvGrpSpPr/>
        <p:nvPr/>
      </p:nvGrpSpPr>
      <p:grpSpPr>
        <a:xfrm>
          <a:off x="0" y="0"/>
          <a:ext cx="0" cy="0"/>
          <a:chOff x="0" y="0"/>
          <a:chExt cx="0" cy="0"/>
        </a:xfrm>
      </p:grpSpPr>
      <p:sp>
        <p:nvSpPr>
          <p:cNvPr id="980" name="Shape 980"/>
          <p:cNvSpPr txBox="1"/>
          <p:nvPr>
            <p:ph type="title"/>
          </p:nvPr>
        </p:nvSpPr>
        <p:spPr>
          <a:xfrm>
            <a:off x="1792288" y="4800600"/>
            <a:ext cx="5486399" cy="566737"/>
          </a:xfrm>
          <a:prstGeom prst="rect">
            <a:avLst/>
          </a:prstGeom>
          <a:noFill/>
          <a:ln>
            <a:noFill/>
          </a:ln>
        </p:spPr>
        <p:txBody>
          <a:bodyPr anchorCtr="0" anchor="b" bIns="91425" lIns="91425" rIns="91425" tIns="91425"/>
          <a:lstStyle>
            <a:lvl1pPr rtl="0" algn="l">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981" name="Shape 981"/>
          <p:cNvSpPr/>
          <p:nvPr>
            <p:ph idx="2" type="pic"/>
          </p:nvPr>
        </p:nvSpPr>
        <p:spPr>
          <a:xfrm>
            <a:off x="1792288" y="612775"/>
            <a:ext cx="5486399" cy="4114800"/>
          </a:xfrm>
          <a:prstGeom prst="rect">
            <a:avLst/>
          </a:prstGeom>
          <a:noFill/>
          <a:ln>
            <a:noFill/>
          </a:ln>
        </p:spPr>
      </p:sp>
      <p:sp>
        <p:nvSpPr>
          <p:cNvPr id="982" name="Shape 982"/>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marL="0" rtl="0">
              <a:spcBef>
                <a:spcPts val="0"/>
              </a:spcBef>
              <a:buFont typeface="Helvetica Neue"/>
              <a:buNone/>
              <a:defRPr/>
            </a:lvl1pPr>
            <a:lvl2pPr indent="0" marL="457200" rtl="0">
              <a:spcBef>
                <a:spcPts val="0"/>
              </a:spcBef>
              <a:buFont typeface="Helvetica Neue"/>
              <a:buNone/>
              <a:defRPr/>
            </a:lvl2pPr>
            <a:lvl3pPr indent="0" marL="914400" rtl="0">
              <a:spcBef>
                <a:spcPts val="0"/>
              </a:spcBef>
              <a:buFont typeface="Helvetica Neue"/>
              <a:buNone/>
              <a:defRPr/>
            </a:lvl3pPr>
            <a:lvl4pPr indent="0" marL="1371600" rtl="0">
              <a:spcBef>
                <a:spcPts val="0"/>
              </a:spcBef>
              <a:buFont typeface="Helvetica Neue"/>
              <a:buNone/>
              <a:defRPr/>
            </a:lvl4pPr>
            <a:lvl5pPr indent="0" marL="1828800" rtl="0">
              <a:spcBef>
                <a:spcPts val="0"/>
              </a:spcBef>
              <a:buFont typeface="Helvetica Neue"/>
              <a:buNone/>
              <a:defRPr/>
            </a:lvl5pPr>
            <a:lvl6pPr indent="0" marL="2286000" rtl="0">
              <a:spcBef>
                <a:spcPts val="0"/>
              </a:spcBef>
              <a:buFont typeface="Helvetica Neue"/>
              <a:buNone/>
              <a:defRPr/>
            </a:lvl6pPr>
            <a:lvl7pPr indent="0" marL="2743200" rtl="0">
              <a:spcBef>
                <a:spcPts val="0"/>
              </a:spcBef>
              <a:buFont typeface="Helvetica Neue"/>
              <a:buNone/>
              <a:defRPr/>
            </a:lvl7pPr>
            <a:lvl8pPr indent="0" marL="3200400" rtl="0">
              <a:spcBef>
                <a:spcPts val="0"/>
              </a:spcBef>
              <a:buFont typeface="Helvetica Neue"/>
              <a:buNone/>
              <a:defRPr/>
            </a:lvl8pPr>
            <a:lvl9pPr indent="0" marL="3657600" rtl="0">
              <a:spcBef>
                <a:spcPts val="0"/>
              </a:spcBef>
              <a:buFont typeface="Helvetica Neue"/>
              <a:buNone/>
              <a:defRPr/>
            </a:lvl9pPr>
          </a:lstStyle>
          <a:p/>
        </p:txBody>
      </p:sp>
      <p:sp>
        <p:nvSpPr>
          <p:cNvPr id="983" name="Shape 983"/>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0" marR="0" rtl="0" algn="l">
              <a:spcBef>
                <a:spcPts val="0"/>
              </a:spcBef>
              <a:defRPr/>
            </a:lvl2pPr>
            <a:lvl3pPr indent="0" marL="0" marR="0" rtl="0" algn="l">
              <a:spcBef>
                <a:spcPts val="0"/>
              </a:spcBef>
              <a:defRPr/>
            </a:lvl3pPr>
            <a:lvl4pPr indent="0" marL="0" marR="0" rtl="0" algn="l">
              <a:spcBef>
                <a:spcPts val="0"/>
              </a:spcBef>
              <a:defRPr/>
            </a:lvl4pPr>
            <a:lvl5pPr indent="0" marL="0" marR="0" rtl="0" algn="l">
              <a:spcBef>
                <a:spcPts val="0"/>
              </a:spcBef>
              <a:defRPr/>
            </a:lvl5pPr>
            <a:lvl6pPr indent="0" marL="0" marR="0" rtl="0" algn="l">
              <a:spcBef>
                <a:spcPts val="0"/>
              </a:spcBef>
              <a:defRPr/>
            </a:lvl6pPr>
            <a:lvl7pPr indent="0" marL="0" marR="0" rtl="0" algn="l">
              <a:spcBef>
                <a:spcPts val="0"/>
              </a:spcBef>
              <a:defRPr/>
            </a:lvl7pPr>
            <a:lvl8pPr indent="0" marL="0" marR="0" rtl="0" algn="l">
              <a:spcBef>
                <a:spcPts val="0"/>
              </a:spcBef>
              <a:defRPr/>
            </a:lvl8pPr>
            <a:lvl9pPr indent="0" marL="0" marR="0" rtl="0" algn="l">
              <a:spcBef>
                <a:spcPts val="0"/>
              </a:spcBef>
              <a:defRPr/>
            </a:lvl9pPr>
          </a:lstStyle>
          <a:p/>
        </p:txBody>
      </p:sp>
      <p:sp>
        <p:nvSpPr>
          <p:cNvPr id="984" name="Shape 984"/>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_rels/slideMaster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theme" Target="../theme/theme1.xml"/></Relationships>
</file>

<file path=ppt/slideMasters/_rels/slideMaster1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theme" Target="../theme/theme3.xml"/></Relationships>
</file>

<file path=ppt/slideMasters/_rels/slideMaster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theme" Target="../theme/theme5.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13.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4.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10.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12.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7.xml"/></Relationships>
</file>

<file path=ppt/slideMasters/_rels/slideMaster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9.xml"/></Relationships>
</file>

<file path=ppt/slideMasters/_rels/slideMaster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 name="Shape 8"/>
        <p:cNvGrpSpPr/>
        <p:nvPr/>
      </p:nvGrpSpPr>
      <p:grpSpPr>
        <a:xfrm>
          <a:off x="0" y="0"/>
          <a:ext cx="0" cy="0"/>
          <a:chOff x="0" y="0"/>
          <a:chExt cx="0" cy="0"/>
        </a:xfrm>
      </p:grpSpPr>
      <p:grpSp>
        <p:nvGrpSpPr>
          <p:cNvPr id="9" name="Shape 9"/>
          <p:cNvGrpSpPr/>
          <p:nvPr/>
        </p:nvGrpSpPr>
        <p:grpSpPr>
          <a:xfrm>
            <a:off x="1219200" y="-9525"/>
            <a:ext cx="7924798" cy="6867525"/>
            <a:chOff x="0" y="0"/>
            <a:chExt cx="9147173" cy="6867525"/>
          </a:xfrm>
        </p:grpSpPr>
        <p:sp>
          <p:nvSpPr>
            <p:cNvPr id="10" name="Shape 10"/>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1" name="Shape 11"/>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2" name="Shape 12"/>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3" name="Shape 13"/>
            <p:cNvSpPr txBox="1"/>
            <p:nvPr/>
          </p:nvSpPr>
          <p:spPr>
            <a:xfrm>
              <a:off x="45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4" name="Shape 14"/>
            <p:cNvSpPr txBox="1"/>
            <p:nvPr/>
          </p:nvSpPr>
          <p:spPr>
            <a:xfrm>
              <a:off x="60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5" name="Shape 15"/>
            <p:cNvSpPr txBox="1"/>
            <p:nvPr/>
          </p:nvSpPr>
          <p:spPr>
            <a:xfrm>
              <a:off x="76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6" name="Shape 16"/>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7" name="Shape 17"/>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8" name="Shape 18"/>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9" name="Shape 19"/>
            <p:cNvSpPr txBox="1"/>
            <p:nvPr/>
          </p:nvSpPr>
          <p:spPr>
            <a:xfrm>
              <a:off x="137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0" name="Shape 20"/>
            <p:cNvSpPr txBox="1"/>
            <p:nvPr/>
          </p:nvSpPr>
          <p:spPr>
            <a:xfrm>
              <a:off x="152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1" name="Shape 21"/>
            <p:cNvSpPr txBox="1"/>
            <p:nvPr/>
          </p:nvSpPr>
          <p:spPr>
            <a:xfrm>
              <a:off x="167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2" name="Shape 22"/>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3" name="Shape 23"/>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4" name="Shape 24"/>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5" name="Shape 25"/>
            <p:cNvSpPr txBox="1"/>
            <p:nvPr/>
          </p:nvSpPr>
          <p:spPr>
            <a:xfrm>
              <a:off x="228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6" name="Shape 26"/>
            <p:cNvSpPr txBox="1"/>
            <p:nvPr/>
          </p:nvSpPr>
          <p:spPr>
            <a:xfrm>
              <a:off x="243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7" name="Shape 27"/>
            <p:cNvSpPr txBox="1"/>
            <p:nvPr/>
          </p:nvSpPr>
          <p:spPr>
            <a:xfrm>
              <a:off x="259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8" name="Shape 28"/>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9" name="Shape 29"/>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0" name="Shape 30"/>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1" name="Shape 31"/>
            <p:cNvSpPr txBox="1"/>
            <p:nvPr/>
          </p:nvSpPr>
          <p:spPr>
            <a:xfrm>
              <a:off x="320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2" name="Shape 32"/>
            <p:cNvSpPr txBox="1"/>
            <p:nvPr/>
          </p:nvSpPr>
          <p:spPr>
            <a:xfrm>
              <a:off x="335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3" name="Shape 33"/>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4" name="Shape 34"/>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5" name="Shape 35"/>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6" name="Shape 36"/>
            <p:cNvSpPr txBox="1"/>
            <p:nvPr/>
          </p:nvSpPr>
          <p:spPr>
            <a:xfrm>
              <a:off x="396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7" name="Shape 37"/>
            <p:cNvSpPr txBox="1"/>
            <p:nvPr/>
          </p:nvSpPr>
          <p:spPr>
            <a:xfrm>
              <a:off x="411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8" name="Shape 38"/>
            <p:cNvSpPr txBox="1"/>
            <p:nvPr/>
          </p:nvSpPr>
          <p:spPr>
            <a:xfrm>
              <a:off x="426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9" name="Shape 39"/>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0" name="Shape 40"/>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1" name="Shape 41"/>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2" name="Shape 42"/>
            <p:cNvSpPr txBox="1"/>
            <p:nvPr/>
          </p:nvSpPr>
          <p:spPr>
            <a:xfrm>
              <a:off x="487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3" name="Shape 43"/>
            <p:cNvSpPr txBox="1"/>
            <p:nvPr/>
          </p:nvSpPr>
          <p:spPr>
            <a:xfrm>
              <a:off x="502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4" name="Shape 44"/>
            <p:cNvSpPr txBox="1"/>
            <p:nvPr/>
          </p:nvSpPr>
          <p:spPr>
            <a:xfrm>
              <a:off x="518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5" name="Shape 45"/>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6" name="Shape 46"/>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7" name="Shape 47"/>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8" name="Shape 48"/>
            <p:cNvSpPr txBox="1"/>
            <p:nvPr/>
          </p:nvSpPr>
          <p:spPr>
            <a:xfrm>
              <a:off x="579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9" name="Shape 49"/>
            <p:cNvSpPr txBox="1"/>
            <p:nvPr/>
          </p:nvSpPr>
          <p:spPr>
            <a:xfrm>
              <a:off x="594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0" name="Shape 50"/>
            <p:cNvSpPr txBox="1"/>
            <p:nvPr/>
          </p:nvSpPr>
          <p:spPr>
            <a:xfrm>
              <a:off x="609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1" name="Shape 51"/>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2" name="Shape 52"/>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3" name="Shape 53"/>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4" name="Shape 54"/>
            <p:cNvSpPr txBox="1"/>
            <p:nvPr/>
          </p:nvSpPr>
          <p:spPr>
            <a:xfrm>
              <a:off x="670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5" name="Shape 55"/>
            <p:cNvSpPr txBox="1"/>
            <p:nvPr/>
          </p:nvSpPr>
          <p:spPr>
            <a:xfrm>
              <a:off x="685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6" name="Shape 56"/>
            <p:cNvSpPr txBox="1"/>
            <p:nvPr/>
          </p:nvSpPr>
          <p:spPr>
            <a:xfrm>
              <a:off x="701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7" name="Shape 57"/>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8" name="Shape 58"/>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9" name="Shape 59"/>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0" name="Shape 60"/>
            <p:cNvSpPr txBox="1"/>
            <p:nvPr/>
          </p:nvSpPr>
          <p:spPr>
            <a:xfrm>
              <a:off x="762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1" name="Shape 61"/>
            <p:cNvSpPr txBox="1"/>
            <p:nvPr/>
          </p:nvSpPr>
          <p:spPr>
            <a:xfrm>
              <a:off x="777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2" name="Shape 62"/>
            <p:cNvSpPr txBox="1"/>
            <p:nvPr/>
          </p:nvSpPr>
          <p:spPr>
            <a:xfrm>
              <a:off x="792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3" name="Shape 63"/>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4" name="Shape 64"/>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5" name="Shape 65"/>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6" name="Shape 66"/>
            <p:cNvSpPr txBox="1"/>
            <p:nvPr/>
          </p:nvSpPr>
          <p:spPr>
            <a:xfrm>
              <a:off x="853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7" name="Shape 67"/>
            <p:cNvSpPr txBox="1"/>
            <p:nvPr/>
          </p:nvSpPr>
          <p:spPr>
            <a:xfrm>
              <a:off x="868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8" name="Shape 68"/>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9" name="Shape 69"/>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0" name="Shape 70"/>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1" name="Shape 71"/>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grpSp>
      <p:sp>
        <p:nvSpPr>
          <p:cNvPr id="72" name="Shape 72"/>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marL="0" marR="0" rtl="0" algn="l">
              <a:spcBef>
                <a:spcPts val="0"/>
              </a:spcBef>
              <a:spcAft>
                <a:spcPts val="0"/>
              </a:spcAft>
              <a:defRPr/>
            </a:lvl1pPr>
            <a:lvl2pPr indent="0" marL="0" marR="0" rtl="0" algn="l">
              <a:spcBef>
                <a:spcPts val="0"/>
              </a:spcBef>
              <a:spcAft>
                <a:spcPts val="0"/>
              </a:spcAft>
              <a:defRPr/>
            </a:lvl2pPr>
            <a:lvl3pPr indent="0" marL="0" marR="0" rtl="0" algn="l">
              <a:spcBef>
                <a:spcPts val="0"/>
              </a:spcBef>
              <a:spcAft>
                <a:spcPts val="0"/>
              </a:spcAft>
              <a:defRPr/>
            </a:lvl3pPr>
            <a:lvl4pPr indent="0" marL="0" marR="0" rtl="0" algn="l">
              <a:spcBef>
                <a:spcPts val="0"/>
              </a:spcBef>
              <a:spcAft>
                <a:spcPts val="0"/>
              </a:spcAft>
              <a:defRPr/>
            </a:lvl4pPr>
            <a:lvl5pPr indent="0" marL="0" marR="0" rtl="0" algn="l">
              <a:spcBef>
                <a:spcPts val="0"/>
              </a:spcBef>
              <a:spcAft>
                <a:spcPts val="0"/>
              </a:spcAft>
              <a:defRPr/>
            </a:lvl5pPr>
            <a:lvl6pPr indent="0" marL="457200" marR="0" rtl="0" algn="l">
              <a:spcBef>
                <a:spcPts val="0"/>
              </a:spcBef>
              <a:spcAft>
                <a:spcPts val="0"/>
              </a:spcAft>
              <a:defRPr/>
            </a:lvl6pPr>
            <a:lvl7pPr indent="0" marL="914400" marR="0" rtl="0" algn="l">
              <a:spcBef>
                <a:spcPts val="0"/>
              </a:spcBef>
              <a:spcAft>
                <a:spcPts val="0"/>
              </a:spcAft>
              <a:defRPr/>
            </a:lvl7pPr>
            <a:lvl8pPr indent="0" marL="1371600" marR="0" rtl="0" algn="l">
              <a:spcBef>
                <a:spcPts val="0"/>
              </a:spcBef>
              <a:spcAft>
                <a:spcPts val="0"/>
              </a:spcAft>
              <a:defRPr/>
            </a:lvl8pPr>
            <a:lvl9pPr indent="0" marL="1828800" marR="0" rtl="0" algn="l">
              <a:spcBef>
                <a:spcPts val="0"/>
              </a:spcBef>
              <a:spcAft>
                <a:spcPts val="0"/>
              </a:spcAft>
              <a:defRPr/>
            </a:lvl9pPr>
          </a:lstStyle>
          <a:p/>
        </p:txBody>
      </p:sp>
      <p:sp>
        <p:nvSpPr>
          <p:cNvPr id="73" name="Shape 73"/>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marL="342900" marR="0" rtl="0" algn="l">
              <a:spcBef>
                <a:spcPts val="480"/>
              </a:spcBef>
              <a:spcAft>
                <a:spcPts val="0"/>
              </a:spcAft>
              <a:buClr>
                <a:schemeClr val="folHlink"/>
              </a:buClr>
              <a:buFont typeface="Noto Symbol"/>
              <a:buChar char="■"/>
              <a:defRPr/>
            </a:lvl1pPr>
            <a:lvl2pPr indent="-196850" marL="742950" marR="0" rtl="0" algn="l">
              <a:spcBef>
                <a:spcPts val="400"/>
              </a:spcBef>
              <a:spcAft>
                <a:spcPts val="0"/>
              </a:spcAft>
              <a:buClr>
                <a:schemeClr val="folHlink"/>
              </a:buClr>
              <a:buFont typeface="Noto Symbol"/>
              <a:buChar char="■"/>
              <a:defRPr/>
            </a:lvl2pPr>
            <a:lvl3pPr indent="-114300" marL="1143000" marR="0" rtl="0" algn="l">
              <a:spcBef>
                <a:spcPts val="360"/>
              </a:spcBef>
              <a:spcAft>
                <a:spcPts val="0"/>
              </a:spcAft>
              <a:buClr>
                <a:schemeClr val="dk2"/>
              </a:buClr>
              <a:buFont typeface="Helvetica Neue"/>
              <a:buChar char="•"/>
              <a:defRPr/>
            </a:lvl3pPr>
            <a:lvl4pPr indent="-127000" marL="1600200" marR="0" rtl="0" algn="l">
              <a:spcBef>
                <a:spcPts val="320"/>
              </a:spcBef>
              <a:spcAft>
                <a:spcPts val="0"/>
              </a:spcAft>
              <a:buClr>
                <a:schemeClr val="hlink"/>
              </a:buClr>
              <a:buFont typeface="Helvetica Neue"/>
              <a:buChar char="•"/>
              <a:defRPr/>
            </a:lvl4pPr>
            <a:lvl5pPr indent="-142239" marL="2057400" marR="0" rtl="0" algn="l">
              <a:spcBef>
                <a:spcPts val="320"/>
              </a:spcBef>
              <a:spcAft>
                <a:spcPts val="0"/>
              </a:spcAft>
              <a:buClr>
                <a:schemeClr val="dk1"/>
              </a:buClr>
              <a:buFont typeface="Helvetica Neue"/>
              <a:buChar char="•"/>
              <a:defRPr/>
            </a:lvl5pPr>
            <a:lvl6pPr indent="-142239" marL="2514600" marR="0" rtl="0" algn="l">
              <a:spcBef>
                <a:spcPts val="320"/>
              </a:spcBef>
              <a:spcAft>
                <a:spcPts val="0"/>
              </a:spcAft>
              <a:buClr>
                <a:schemeClr val="dk1"/>
              </a:buClr>
              <a:buFont typeface="Helvetica Neue"/>
              <a:buChar char="•"/>
              <a:defRPr/>
            </a:lvl6pPr>
            <a:lvl7pPr indent="-142239" marL="2971800" marR="0" rtl="0" algn="l">
              <a:spcBef>
                <a:spcPts val="320"/>
              </a:spcBef>
              <a:spcAft>
                <a:spcPts val="0"/>
              </a:spcAft>
              <a:buClr>
                <a:schemeClr val="dk1"/>
              </a:buClr>
              <a:buFont typeface="Helvetica Neue"/>
              <a:buChar char="•"/>
              <a:defRPr/>
            </a:lvl7pPr>
            <a:lvl8pPr indent="-142240" marL="3429000" marR="0" rtl="0" algn="l">
              <a:spcBef>
                <a:spcPts val="320"/>
              </a:spcBef>
              <a:spcAft>
                <a:spcPts val="0"/>
              </a:spcAft>
              <a:buClr>
                <a:schemeClr val="dk1"/>
              </a:buClr>
              <a:buFont typeface="Helvetica Neue"/>
              <a:buChar char="•"/>
              <a:defRPr/>
            </a:lvl8pPr>
            <a:lvl9pPr indent="-142240" marL="3886200" marR="0" rtl="0" algn="l">
              <a:spcBef>
                <a:spcPts val="320"/>
              </a:spcBef>
              <a:spcAft>
                <a:spcPts val="0"/>
              </a:spcAft>
              <a:buClr>
                <a:schemeClr val="dk1"/>
              </a:buClr>
              <a:buFont typeface="Helvetica Neue"/>
              <a:buChar char="•"/>
              <a:defRPr/>
            </a:lvl9pPr>
          </a:lstStyle>
          <a:p/>
        </p:txBody>
      </p:sp>
      <p:sp>
        <p:nvSpPr>
          <p:cNvPr id="74" name="Shape 74"/>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75" name="Shape 75"/>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48" r:id="rId1"/>
  </p:sldLayoutIdLst>
  <p:hf dt="0" ftr="0" hdr="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Masters/slideMaster10.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11" name="Shape 911"/>
        <p:cNvGrpSpPr/>
        <p:nvPr/>
      </p:nvGrpSpPr>
      <p:grpSpPr>
        <a:xfrm>
          <a:off x="0" y="0"/>
          <a:ext cx="0" cy="0"/>
          <a:chOff x="0" y="0"/>
          <a:chExt cx="0" cy="0"/>
        </a:xfrm>
      </p:grpSpPr>
      <p:grpSp>
        <p:nvGrpSpPr>
          <p:cNvPr id="912" name="Shape 912"/>
          <p:cNvGrpSpPr/>
          <p:nvPr/>
        </p:nvGrpSpPr>
        <p:grpSpPr>
          <a:xfrm>
            <a:off x="1219200" y="-9525"/>
            <a:ext cx="7924798" cy="6867525"/>
            <a:chOff x="0" y="0"/>
            <a:chExt cx="9147173" cy="6867525"/>
          </a:xfrm>
        </p:grpSpPr>
        <p:sp>
          <p:nvSpPr>
            <p:cNvPr id="913" name="Shape 913"/>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14" name="Shape 914"/>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15" name="Shape 915"/>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16" name="Shape 916"/>
            <p:cNvSpPr txBox="1"/>
            <p:nvPr/>
          </p:nvSpPr>
          <p:spPr>
            <a:xfrm>
              <a:off x="45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17" name="Shape 917"/>
            <p:cNvSpPr txBox="1"/>
            <p:nvPr/>
          </p:nvSpPr>
          <p:spPr>
            <a:xfrm>
              <a:off x="60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18" name="Shape 918"/>
            <p:cNvSpPr txBox="1"/>
            <p:nvPr/>
          </p:nvSpPr>
          <p:spPr>
            <a:xfrm>
              <a:off x="76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19" name="Shape 919"/>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20" name="Shape 920"/>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21" name="Shape 921"/>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22" name="Shape 922"/>
            <p:cNvSpPr txBox="1"/>
            <p:nvPr/>
          </p:nvSpPr>
          <p:spPr>
            <a:xfrm>
              <a:off x="137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23" name="Shape 923"/>
            <p:cNvSpPr txBox="1"/>
            <p:nvPr/>
          </p:nvSpPr>
          <p:spPr>
            <a:xfrm>
              <a:off x="152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24" name="Shape 924"/>
            <p:cNvSpPr txBox="1"/>
            <p:nvPr/>
          </p:nvSpPr>
          <p:spPr>
            <a:xfrm>
              <a:off x="167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25" name="Shape 925"/>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26" name="Shape 926"/>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27" name="Shape 927"/>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28" name="Shape 928"/>
            <p:cNvSpPr txBox="1"/>
            <p:nvPr/>
          </p:nvSpPr>
          <p:spPr>
            <a:xfrm>
              <a:off x="228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29" name="Shape 929"/>
            <p:cNvSpPr txBox="1"/>
            <p:nvPr/>
          </p:nvSpPr>
          <p:spPr>
            <a:xfrm>
              <a:off x="243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30" name="Shape 930"/>
            <p:cNvSpPr txBox="1"/>
            <p:nvPr/>
          </p:nvSpPr>
          <p:spPr>
            <a:xfrm>
              <a:off x="259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31" name="Shape 931"/>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32" name="Shape 932"/>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33" name="Shape 933"/>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34" name="Shape 934"/>
            <p:cNvSpPr txBox="1"/>
            <p:nvPr/>
          </p:nvSpPr>
          <p:spPr>
            <a:xfrm>
              <a:off x="320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35" name="Shape 935"/>
            <p:cNvSpPr txBox="1"/>
            <p:nvPr/>
          </p:nvSpPr>
          <p:spPr>
            <a:xfrm>
              <a:off x="335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36" name="Shape 936"/>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37" name="Shape 937"/>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38" name="Shape 938"/>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39" name="Shape 939"/>
            <p:cNvSpPr txBox="1"/>
            <p:nvPr/>
          </p:nvSpPr>
          <p:spPr>
            <a:xfrm>
              <a:off x="396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40" name="Shape 940"/>
            <p:cNvSpPr txBox="1"/>
            <p:nvPr/>
          </p:nvSpPr>
          <p:spPr>
            <a:xfrm>
              <a:off x="411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41" name="Shape 941"/>
            <p:cNvSpPr txBox="1"/>
            <p:nvPr/>
          </p:nvSpPr>
          <p:spPr>
            <a:xfrm>
              <a:off x="426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42" name="Shape 942"/>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43" name="Shape 943"/>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44" name="Shape 944"/>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45" name="Shape 945"/>
            <p:cNvSpPr txBox="1"/>
            <p:nvPr/>
          </p:nvSpPr>
          <p:spPr>
            <a:xfrm>
              <a:off x="487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46" name="Shape 946"/>
            <p:cNvSpPr txBox="1"/>
            <p:nvPr/>
          </p:nvSpPr>
          <p:spPr>
            <a:xfrm>
              <a:off x="502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47" name="Shape 947"/>
            <p:cNvSpPr txBox="1"/>
            <p:nvPr/>
          </p:nvSpPr>
          <p:spPr>
            <a:xfrm>
              <a:off x="518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48" name="Shape 948"/>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49" name="Shape 949"/>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50" name="Shape 950"/>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51" name="Shape 951"/>
            <p:cNvSpPr txBox="1"/>
            <p:nvPr/>
          </p:nvSpPr>
          <p:spPr>
            <a:xfrm>
              <a:off x="579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52" name="Shape 952"/>
            <p:cNvSpPr txBox="1"/>
            <p:nvPr/>
          </p:nvSpPr>
          <p:spPr>
            <a:xfrm>
              <a:off x="594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53" name="Shape 953"/>
            <p:cNvSpPr txBox="1"/>
            <p:nvPr/>
          </p:nvSpPr>
          <p:spPr>
            <a:xfrm>
              <a:off x="609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54" name="Shape 954"/>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55" name="Shape 955"/>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56" name="Shape 956"/>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57" name="Shape 957"/>
            <p:cNvSpPr txBox="1"/>
            <p:nvPr/>
          </p:nvSpPr>
          <p:spPr>
            <a:xfrm>
              <a:off x="670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58" name="Shape 958"/>
            <p:cNvSpPr txBox="1"/>
            <p:nvPr/>
          </p:nvSpPr>
          <p:spPr>
            <a:xfrm>
              <a:off x="685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59" name="Shape 959"/>
            <p:cNvSpPr txBox="1"/>
            <p:nvPr/>
          </p:nvSpPr>
          <p:spPr>
            <a:xfrm>
              <a:off x="701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60" name="Shape 960"/>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61" name="Shape 961"/>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62" name="Shape 962"/>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63" name="Shape 963"/>
            <p:cNvSpPr txBox="1"/>
            <p:nvPr/>
          </p:nvSpPr>
          <p:spPr>
            <a:xfrm>
              <a:off x="762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64" name="Shape 964"/>
            <p:cNvSpPr txBox="1"/>
            <p:nvPr/>
          </p:nvSpPr>
          <p:spPr>
            <a:xfrm>
              <a:off x="777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65" name="Shape 965"/>
            <p:cNvSpPr txBox="1"/>
            <p:nvPr/>
          </p:nvSpPr>
          <p:spPr>
            <a:xfrm>
              <a:off x="792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66" name="Shape 966"/>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67" name="Shape 967"/>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68" name="Shape 968"/>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69" name="Shape 969"/>
            <p:cNvSpPr txBox="1"/>
            <p:nvPr/>
          </p:nvSpPr>
          <p:spPr>
            <a:xfrm>
              <a:off x="853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70" name="Shape 970"/>
            <p:cNvSpPr txBox="1"/>
            <p:nvPr/>
          </p:nvSpPr>
          <p:spPr>
            <a:xfrm>
              <a:off x="868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71" name="Shape 971"/>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72" name="Shape 972"/>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73" name="Shape 973"/>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74" name="Shape 974"/>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grpSp>
      <p:sp>
        <p:nvSpPr>
          <p:cNvPr id="975" name="Shape 975"/>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marL="0" marR="0" rtl="0" algn="l">
              <a:spcBef>
                <a:spcPts val="0"/>
              </a:spcBef>
              <a:spcAft>
                <a:spcPts val="0"/>
              </a:spcAft>
              <a:defRPr/>
            </a:lvl1pPr>
            <a:lvl2pPr indent="0" marL="0" marR="0" rtl="0" algn="l">
              <a:spcBef>
                <a:spcPts val="0"/>
              </a:spcBef>
              <a:spcAft>
                <a:spcPts val="0"/>
              </a:spcAft>
              <a:defRPr/>
            </a:lvl2pPr>
            <a:lvl3pPr indent="0" marL="0" marR="0" rtl="0" algn="l">
              <a:spcBef>
                <a:spcPts val="0"/>
              </a:spcBef>
              <a:spcAft>
                <a:spcPts val="0"/>
              </a:spcAft>
              <a:defRPr/>
            </a:lvl3pPr>
            <a:lvl4pPr indent="0" marL="0" marR="0" rtl="0" algn="l">
              <a:spcBef>
                <a:spcPts val="0"/>
              </a:spcBef>
              <a:spcAft>
                <a:spcPts val="0"/>
              </a:spcAft>
              <a:defRPr/>
            </a:lvl4pPr>
            <a:lvl5pPr indent="0" marL="0" marR="0" rtl="0" algn="l">
              <a:spcBef>
                <a:spcPts val="0"/>
              </a:spcBef>
              <a:spcAft>
                <a:spcPts val="0"/>
              </a:spcAft>
              <a:defRPr/>
            </a:lvl5pPr>
            <a:lvl6pPr indent="0" marL="457200" marR="0" rtl="0" algn="l">
              <a:spcBef>
                <a:spcPts val="0"/>
              </a:spcBef>
              <a:spcAft>
                <a:spcPts val="0"/>
              </a:spcAft>
              <a:defRPr/>
            </a:lvl6pPr>
            <a:lvl7pPr indent="0" marL="914400" marR="0" rtl="0" algn="l">
              <a:spcBef>
                <a:spcPts val="0"/>
              </a:spcBef>
              <a:spcAft>
                <a:spcPts val="0"/>
              </a:spcAft>
              <a:defRPr/>
            </a:lvl7pPr>
            <a:lvl8pPr indent="0" marL="1371600" marR="0" rtl="0" algn="l">
              <a:spcBef>
                <a:spcPts val="0"/>
              </a:spcBef>
              <a:spcAft>
                <a:spcPts val="0"/>
              </a:spcAft>
              <a:defRPr/>
            </a:lvl8pPr>
            <a:lvl9pPr indent="0" marL="1828800" marR="0" rtl="0" algn="l">
              <a:spcBef>
                <a:spcPts val="0"/>
              </a:spcBef>
              <a:spcAft>
                <a:spcPts val="0"/>
              </a:spcAft>
              <a:defRPr/>
            </a:lvl9pPr>
          </a:lstStyle>
          <a:p/>
        </p:txBody>
      </p:sp>
      <p:sp>
        <p:nvSpPr>
          <p:cNvPr id="976" name="Shape 976"/>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marL="342900" marR="0" rtl="0" algn="l">
              <a:spcBef>
                <a:spcPts val="480"/>
              </a:spcBef>
              <a:spcAft>
                <a:spcPts val="0"/>
              </a:spcAft>
              <a:buClr>
                <a:schemeClr val="folHlink"/>
              </a:buClr>
              <a:buFont typeface="Noto Symbol"/>
              <a:buChar char="■"/>
              <a:defRPr/>
            </a:lvl1pPr>
            <a:lvl2pPr indent="-196850" marL="742950" marR="0" rtl="0" algn="l">
              <a:spcBef>
                <a:spcPts val="400"/>
              </a:spcBef>
              <a:spcAft>
                <a:spcPts val="0"/>
              </a:spcAft>
              <a:buClr>
                <a:schemeClr val="folHlink"/>
              </a:buClr>
              <a:buFont typeface="Noto Symbol"/>
              <a:buChar char="■"/>
              <a:defRPr/>
            </a:lvl2pPr>
            <a:lvl3pPr indent="-114300" marL="1143000" marR="0" rtl="0" algn="l">
              <a:spcBef>
                <a:spcPts val="360"/>
              </a:spcBef>
              <a:spcAft>
                <a:spcPts val="0"/>
              </a:spcAft>
              <a:buClr>
                <a:schemeClr val="dk2"/>
              </a:buClr>
              <a:buFont typeface="Helvetica Neue"/>
              <a:buChar char="•"/>
              <a:defRPr/>
            </a:lvl3pPr>
            <a:lvl4pPr indent="-127000" marL="1600200" marR="0" rtl="0" algn="l">
              <a:spcBef>
                <a:spcPts val="320"/>
              </a:spcBef>
              <a:spcAft>
                <a:spcPts val="0"/>
              </a:spcAft>
              <a:buClr>
                <a:schemeClr val="hlink"/>
              </a:buClr>
              <a:buFont typeface="Helvetica Neue"/>
              <a:buChar char="•"/>
              <a:defRPr/>
            </a:lvl4pPr>
            <a:lvl5pPr indent="-142239" marL="2057400" marR="0" rtl="0" algn="l">
              <a:spcBef>
                <a:spcPts val="320"/>
              </a:spcBef>
              <a:spcAft>
                <a:spcPts val="0"/>
              </a:spcAft>
              <a:buClr>
                <a:schemeClr val="dk1"/>
              </a:buClr>
              <a:buFont typeface="Helvetica Neue"/>
              <a:buChar char="•"/>
              <a:defRPr/>
            </a:lvl5pPr>
            <a:lvl6pPr indent="-142239" marL="2514600" marR="0" rtl="0" algn="l">
              <a:spcBef>
                <a:spcPts val="320"/>
              </a:spcBef>
              <a:spcAft>
                <a:spcPts val="0"/>
              </a:spcAft>
              <a:buClr>
                <a:schemeClr val="dk1"/>
              </a:buClr>
              <a:buFont typeface="Helvetica Neue"/>
              <a:buChar char="•"/>
              <a:defRPr/>
            </a:lvl6pPr>
            <a:lvl7pPr indent="-142239" marL="2971800" marR="0" rtl="0" algn="l">
              <a:spcBef>
                <a:spcPts val="320"/>
              </a:spcBef>
              <a:spcAft>
                <a:spcPts val="0"/>
              </a:spcAft>
              <a:buClr>
                <a:schemeClr val="dk1"/>
              </a:buClr>
              <a:buFont typeface="Helvetica Neue"/>
              <a:buChar char="•"/>
              <a:defRPr/>
            </a:lvl7pPr>
            <a:lvl8pPr indent="-142240" marL="3429000" marR="0" rtl="0" algn="l">
              <a:spcBef>
                <a:spcPts val="320"/>
              </a:spcBef>
              <a:spcAft>
                <a:spcPts val="0"/>
              </a:spcAft>
              <a:buClr>
                <a:schemeClr val="dk1"/>
              </a:buClr>
              <a:buFont typeface="Helvetica Neue"/>
              <a:buChar char="•"/>
              <a:defRPr/>
            </a:lvl8pPr>
            <a:lvl9pPr indent="-142240" marL="3886200" marR="0" rtl="0" algn="l">
              <a:spcBef>
                <a:spcPts val="320"/>
              </a:spcBef>
              <a:spcAft>
                <a:spcPts val="0"/>
              </a:spcAft>
              <a:buClr>
                <a:schemeClr val="dk1"/>
              </a:buClr>
              <a:buFont typeface="Helvetica Neue"/>
              <a:buChar char="•"/>
              <a:defRPr/>
            </a:lvl9pPr>
          </a:lstStyle>
          <a:p/>
        </p:txBody>
      </p:sp>
      <p:sp>
        <p:nvSpPr>
          <p:cNvPr id="977" name="Shape 977"/>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978" name="Shape 978"/>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56" r:id="rId1"/>
  </p:sldLayoutIdLst>
  <p:hf dt="0" ftr="0" hdr="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Masters/slideMaster1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85" name="Shape 985"/>
        <p:cNvGrpSpPr/>
        <p:nvPr/>
      </p:nvGrpSpPr>
      <p:grpSpPr>
        <a:xfrm>
          <a:off x="0" y="0"/>
          <a:ext cx="0" cy="0"/>
          <a:chOff x="0" y="0"/>
          <a:chExt cx="0" cy="0"/>
        </a:xfrm>
      </p:grpSpPr>
      <p:grpSp>
        <p:nvGrpSpPr>
          <p:cNvPr id="986" name="Shape 986"/>
          <p:cNvGrpSpPr/>
          <p:nvPr/>
        </p:nvGrpSpPr>
        <p:grpSpPr>
          <a:xfrm>
            <a:off x="1219200" y="-9525"/>
            <a:ext cx="7924798" cy="6867525"/>
            <a:chOff x="0" y="0"/>
            <a:chExt cx="9147173" cy="6867525"/>
          </a:xfrm>
        </p:grpSpPr>
        <p:sp>
          <p:nvSpPr>
            <p:cNvPr id="987" name="Shape 987"/>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88" name="Shape 988"/>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89" name="Shape 989"/>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90" name="Shape 990"/>
            <p:cNvSpPr txBox="1"/>
            <p:nvPr/>
          </p:nvSpPr>
          <p:spPr>
            <a:xfrm>
              <a:off x="45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91" name="Shape 991"/>
            <p:cNvSpPr txBox="1"/>
            <p:nvPr/>
          </p:nvSpPr>
          <p:spPr>
            <a:xfrm>
              <a:off x="60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92" name="Shape 992"/>
            <p:cNvSpPr txBox="1"/>
            <p:nvPr/>
          </p:nvSpPr>
          <p:spPr>
            <a:xfrm>
              <a:off x="76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93" name="Shape 993"/>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94" name="Shape 994"/>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95" name="Shape 995"/>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96" name="Shape 996"/>
            <p:cNvSpPr txBox="1"/>
            <p:nvPr/>
          </p:nvSpPr>
          <p:spPr>
            <a:xfrm>
              <a:off x="137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97" name="Shape 997"/>
            <p:cNvSpPr txBox="1"/>
            <p:nvPr/>
          </p:nvSpPr>
          <p:spPr>
            <a:xfrm>
              <a:off x="152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98" name="Shape 998"/>
            <p:cNvSpPr txBox="1"/>
            <p:nvPr/>
          </p:nvSpPr>
          <p:spPr>
            <a:xfrm>
              <a:off x="167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99" name="Shape 999"/>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00" name="Shape 1000"/>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01" name="Shape 1001"/>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02" name="Shape 1002"/>
            <p:cNvSpPr txBox="1"/>
            <p:nvPr/>
          </p:nvSpPr>
          <p:spPr>
            <a:xfrm>
              <a:off x="228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03" name="Shape 1003"/>
            <p:cNvSpPr txBox="1"/>
            <p:nvPr/>
          </p:nvSpPr>
          <p:spPr>
            <a:xfrm>
              <a:off x="243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04" name="Shape 1004"/>
            <p:cNvSpPr txBox="1"/>
            <p:nvPr/>
          </p:nvSpPr>
          <p:spPr>
            <a:xfrm>
              <a:off x="259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05" name="Shape 1005"/>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06" name="Shape 1006"/>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07" name="Shape 1007"/>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08" name="Shape 1008"/>
            <p:cNvSpPr txBox="1"/>
            <p:nvPr/>
          </p:nvSpPr>
          <p:spPr>
            <a:xfrm>
              <a:off x="320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09" name="Shape 1009"/>
            <p:cNvSpPr txBox="1"/>
            <p:nvPr/>
          </p:nvSpPr>
          <p:spPr>
            <a:xfrm>
              <a:off x="335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10" name="Shape 1010"/>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11" name="Shape 1011"/>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12" name="Shape 1012"/>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13" name="Shape 1013"/>
            <p:cNvSpPr txBox="1"/>
            <p:nvPr/>
          </p:nvSpPr>
          <p:spPr>
            <a:xfrm>
              <a:off x="396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14" name="Shape 1014"/>
            <p:cNvSpPr txBox="1"/>
            <p:nvPr/>
          </p:nvSpPr>
          <p:spPr>
            <a:xfrm>
              <a:off x="411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15" name="Shape 1015"/>
            <p:cNvSpPr txBox="1"/>
            <p:nvPr/>
          </p:nvSpPr>
          <p:spPr>
            <a:xfrm>
              <a:off x="426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16" name="Shape 1016"/>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17" name="Shape 1017"/>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18" name="Shape 1018"/>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19" name="Shape 1019"/>
            <p:cNvSpPr txBox="1"/>
            <p:nvPr/>
          </p:nvSpPr>
          <p:spPr>
            <a:xfrm>
              <a:off x="487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20" name="Shape 1020"/>
            <p:cNvSpPr txBox="1"/>
            <p:nvPr/>
          </p:nvSpPr>
          <p:spPr>
            <a:xfrm>
              <a:off x="502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21" name="Shape 1021"/>
            <p:cNvSpPr txBox="1"/>
            <p:nvPr/>
          </p:nvSpPr>
          <p:spPr>
            <a:xfrm>
              <a:off x="518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22" name="Shape 1022"/>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23" name="Shape 1023"/>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24" name="Shape 1024"/>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25" name="Shape 1025"/>
            <p:cNvSpPr txBox="1"/>
            <p:nvPr/>
          </p:nvSpPr>
          <p:spPr>
            <a:xfrm>
              <a:off x="579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26" name="Shape 1026"/>
            <p:cNvSpPr txBox="1"/>
            <p:nvPr/>
          </p:nvSpPr>
          <p:spPr>
            <a:xfrm>
              <a:off x="594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27" name="Shape 1027"/>
            <p:cNvSpPr txBox="1"/>
            <p:nvPr/>
          </p:nvSpPr>
          <p:spPr>
            <a:xfrm>
              <a:off x="609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28" name="Shape 1028"/>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29" name="Shape 1029"/>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30" name="Shape 1030"/>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31" name="Shape 1031"/>
            <p:cNvSpPr txBox="1"/>
            <p:nvPr/>
          </p:nvSpPr>
          <p:spPr>
            <a:xfrm>
              <a:off x="670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32" name="Shape 1032"/>
            <p:cNvSpPr txBox="1"/>
            <p:nvPr/>
          </p:nvSpPr>
          <p:spPr>
            <a:xfrm>
              <a:off x="685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33" name="Shape 1033"/>
            <p:cNvSpPr txBox="1"/>
            <p:nvPr/>
          </p:nvSpPr>
          <p:spPr>
            <a:xfrm>
              <a:off x="701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34" name="Shape 1034"/>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35" name="Shape 1035"/>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36" name="Shape 1036"/>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37" name="Shape 1037"/>
            <p:cNvSpPr txBox="1"/>
            <p:nvPr/>
          </p:nvSpPr>
          <p:spPr>
            <a:xfrm>
              <a:off x="762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38" name="Shape 1038"/>
            <p:cNvSpPr txBox="1"/>
            <p:nvPr/>
          </p:nvSpPr>
          <p:spPr>
            <a:xfrm>
              <a:off x="777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39" name="Shape 1039"/>
            <p:cNvSpPr txBox="1"/>
            <p:nvPr/>
          </p:nvSpPr>
          <p:spPr>
            <a:xfrm>
              <a:off x="792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40" name="Shape 1040"/>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41" name="Shape 1041"/>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42" name="Shape 1042"/>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43" name="Shape 1043"/>
            <p:cNvSpPr txBox="1"/>
            <p:nvPr/>
          </p:nvSpPr>
          <p:spPr>
            <a:xfrm>
              <a:off x="853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44" name="Shape 1044"/>
            <p:cNvSpPr txBox="1"/>
            <p:nvPr/>
          </p:nvSpPr>
          <p:spPr>
            <a:xfrm>
              <a:off x="868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45" name="Shape 1045"/>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46" name="Shape 1046"/>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47" name="Shape 1047"/>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48" name="Shape 1048"/>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grpSp>
      <p:sp>
        <p:nvSpPr>
          <p:cNvPr id="1049" name="Shape 1049"/>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marL="0" marR="0" rtl="0" algn="l">
              <a:spcBef>
                <a:spcPts val="0"/>
              </a:spcBef>
              <a:spcAft>
                <a:spcPts val="0"/>
              </a:spcAft>
              <a:defRPr/>
            </a:lvl1pPr>
            <a:lvl2pPr indent="0" marL="0" marR="0" rtl="0" algn="l">
              <a:spcBef>
                <a:spcPts val="0"/>
              </a:spcBef>
              <a:spcAft>
                <a:spcPts val="0"/>
              </a:spcAft>
              <a:defRPr/>
            </a:lvl2pPr>
            <a:lvl3pPr indent="0" marL="0" marR="0" rtl="0" algn="l">
              <a:spcBef>
                <a:spcPts val="0"/>
              </a:spcBef>
              <a:spcAft>
                <a:spcPts val="0"/>
              </a:spcAft>
              <a:defRPr/>
            </a:lvl3pPr>
            <a:lvl4pPr indent="0" marL="0" marR="0" rtl="0" algn="l">
              <a:spcBef>
                <a:spcPts val="0"/>
              </a:spcBef>
              <a:spcAft>
                <a:spcPts val="0"/>
              </a:spcAft>
              <a:defRPr/>
            </a:lvl4pPr>
            <a:lvl5pPr indent="0" marL="0" marR="0" rtl="0" algn="l">
              <a:spcBef>
                <a:spcPts val="0"/>
              </a:spcBef>
              <a:spcAft>
                <a:spcPts val="0"/>
              </a:spcAft>
              <a:defRPr/>
            </a:lvl5pPr>
            <a:lvl6pPr indent="0" marL="457200" marR="0" rtl="0" algn="l">
              <a:spcBef>
                <a:spcPts val="0"/>
              </a:spcBef>
              <a:spcAft>
                <a:spcPts val="0"/>
              </a:spcAft>
              <a:defRPr/>
            </a:lvl6pPr>
            <a:lvl7pPr indent="0" marL="914400" marR="0" rtl="0" algn="l">
              <a:spcBef>
                <a:spcPts val="0"/>
              </a:spcBef>
              <a:spcAft>
                <a:spcPts val="0"/>
              </a:spcAft>
              <a:defRPr/>
            </a:lvl7pPr>
            <a:lvl8pPr indent="0" marL="1371600" marR="0" rtl="0" algn="l">
              <a:spcBef>
                <a:spcPts val="0"/>
              </a:spcBef>
              <a:spcAft>
                <a:spcPts val="0"/>
              </a:spcAft>
              <a:defRPr/>
            </a:lvl8pPr>
            <a:lvl9pPr indent="0" marL="1828800" marR="0" rtl="0" algn="l">
              <a:spcBef>
                <a:spcPts val="0"/>
              </a:spcBef>
              <a:spcAft>
                <a:spcPts val="0"/>
              </a:spcAft>
              <a:defRPr/>
            </a:lvl9pPr>
          </a:lstStyle>
          <a:p/>
        </p:txBody>
      </p:sp>
      <p:sp>
        <p:nvSpPr>
          <p:cNvPr id="1050" name="Shape 1050"/>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marL="342900" marR="0" rtl="0" algn="l">
              <a:spcBef>
                <a:spcPts val="480"/>
              </a:spcBef>
              <a:spcAft>
                <a:spcPts val="0"/>
              </a:spcAft>
              <a:buClr>
                <a:schemeClr val="folHlink"/>
              </a:buClr>
              <a:buFont typeface="Noto Symbol"/>
              <a:buChar char="■"/>
              <a:defRPr/>
            </a:lvl1pPr>
            <a:lvl2pPr indent="-196850" marL="742950" marR="0" rtl="0" algn="l">
              <a:spcBef>
                <a:spcPts val="400"/>
              </a:spcBef>
              <a:spcAft>
                <a:spcPts val="0"/>
              </a:spcAft>
              <a:buClr>
                <a:schemeClr val="folHlink"/>
              </a:buClr>
              <a:buFont typeface="Noto Symbol"/>
              <a:buChar char="■"/>
              <a:defRPr/>
            </a:lvl2pPr>
            <a:lvl3pPr indent="-114300" marL="1143000" marR="0" rtl="0" algn="l">
              <a:spcBef>
                <a:spcPts val="360"/>
              </a:spcBef>
              <a:spcAft>
                <a:spcPts val="0"/>
              </a:spcAft>
              <a:buClr>
                <a:schemeClr val="dk2"/>
              </a:buClr>
              <a:buFont typeface="Helvetica Neue"/>
              <a:buChar char="•"/>
              <a:defRPr/>
            </a:lvl3pPr>
            <a:lvl4pPr indent="-127000" marL="1600200" marR="0" rtl="0" algn="l">
              <a:spcBef>
                <a:spcPts val="320"/>
              </a:spcBef>
              <a:spcAft>
                <a:spcPts val="0"/>
              </a:spcAft>
              <a:buClr>
                <a:schemeClr val="hlink"/>
              </a:buClr>
              <a:buFont typeface="Helvetica Neue"/>
              <a:buChar char="•"/>
              <a:defRPr/>
            </a:lvl4pPr>
            <a:lvl5pPr indent="-142239" marL="2057400" marR="0" rtl="0" algn="l">
              <a:spcBef>
                <a:spcPts val="320"/>
              </a:spcBef>
              <a:spcAft>
                <a:spcPts val="0"/>
              </a:spcAft>
              <a:buClr>
                <a:schemeClr val="dk1"/>
              </a:buClr>
              <a:buFont typeface="Helvetica Neue"/>
              <a:buChar char="•"/>
              <a:defRPr/>
            </a:lvl5pPr>
            <a:lvl6pPr indent="-142239" marL="2514600" marR="0" rtl="0" algn="l">
              <a:spcBef>
                <a:spcPts val="320"/>
              </a:spcBef>
              <a:spcAft>
                <a:spcPts val="0"/>
              </a:spcAft>
              <a:buClr>
                <a:schemeClr val="dk1"/>
              </a:buClr>
              <a:buFont typeface="Helvetica Neue"/>
              <a:buChar char="•"/>
              <a:defRPr/>
            </a:lvl6pPr>
            <a:lvl7pPr indent="-142239" marL="2971800" marR="0" rtl="0" algn="l">
              <a:spcBef>
                <a:spcPts val="320"/>
              </a:spcBef>
              <a:spcAft>
                <a:spcPts val="0"/>
              </a:spcAft>
              <a:buClr>
                <a:schemeClr val="dk1"/>
              </a:buClr>
              <a:buFont typeface="Helvetica Neue"/>
              <a:buChar char="•"/>
              <a:defRPr/>
            </a:lvl7pPr>
            <a:lvl8pPr indent="-142240" marL="3429000" marR="0" rtl="0" algn="l">
              <a:spcBef>
                <a:spcPts val="320"/>
              </a:spcBef>
              <a:spcAft>
                <a:spcPts val="0"/>
              </a:spcAft>
              <a:buClr>
                <a:schemeClr val="dk1"/>
              </a:buClr>
              <a:buFont typeface="Helvetica Neue"/>
              <a:buChar char="•"/>
              <a:defRPr/>
            </a:lvl8pPr>
            <a:lvl9pPr indent="-142240" marL="3886200" marR="0" rtl="0" algn="l">
              <a:spcBef>
                <a:spcPts val="320"/>
              </a:spcBef>
              <a:spcAft>
                <a:spcPts val="0"/>
              </a:spcAft>
              <a:buClr>
                <a:schemeClr val="dk1"/>
              </a:buClr>
              <a:buFont typeface="Helvetica Neue"/>
              <a:buChar char="•"/>
              <a:defRPr/>
            </a:lvl9pPr>
          </a:lstStyle>
          <a:p/>
        </p:txBody>
      </p:sp>
      <p:sp>
        <p:nvSpPr>
          <p:cNvPr id="1051" name="Shape 1051"/>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052" name="Shape 1052"/>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57" r:id="rId1"/>
  </p:sldLayoutIdLst>
  <p:hf dt="0" ftr="0" hdr="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Masters/slideMaster1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058" name="Shape 1058"/>
        <p:cNvGrpSpPr/>
        <p:nvPr/>
      </p:nvGrpSpPr>
      <p:grpSpPr>
        <a:xfrm>
          <a:off x="0" y="0"/>
          <a:ext cx="0" cy="0"/>
          <a:chOff x="0" y="0"/>
          <a:chExt cx="0" cy="0"/>
        </a:xfrm>
      </p:grpSpPr>
      <p:grpSp>
        <p:nvGrpSpPr>
          <p:cNvPr id="1059" name="Shape 1059"/>
          <p:cNvGrpSpPr/>
          <p:nvPr/>
        </p:nvGrpSpPr>
        <p:grpSpPr>
          <a:xfrm>
            <a:off x="1219200" y="-9525"/>
            <a:ext cx="7924798" cy="6867525"/>
            <a:chOff x="0" y="0"/>
            <a:chExt cx="9147173" cy="6867525"/>
          </a:xfrm>
        </p:grpSpPr>
        <p:sp>
          <p:nvSpPr>
            <p:cNvPr id="1060" name="Shape 1060"/>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61" name="Shape 1061"/>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62" name="Shape 1062"/>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63" name="Shape 1063"/>
            <p:cNvSpPr txBox="1"/>
            <p:nvPr/>
          </p:nvSpPr>
          <p:spPr>
            <a:xfrm>
              <a:off x="45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64" name="Shape 1064"/>
            <p:cNvSpPr txBox="1"/>
            <p:nvPr/>
          </p:nvSpPr>
          <p:spPr>
            <a:xfrm>
              <a:off x="60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65" name="Shape 1065"/>
            <p:cNvSpPr txBox="1"/>
            <p:nvPr/>
          </p:nvSpPr>
          <p:spPr>
            <a:xfrm>
              <a:off x="76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66" name="Shape 1066"/>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67" name="Shape 1067"/>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68" name="Shape 1068"/>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69" name="Shape 1069"/>
            <p:cNvSpPr txBox="1"/>
            <p:nvPr/>
          </p:nvSpPr>
          <p:spPr>
            <a:xfrm>
              <a:off x="137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70" name="Shape 1070"/>
            <p:cNvSpPr txBox="1"/>
            <p:nvPr/>
          </p:nvSpPr>
          <p:spPr>
            <a:xfrm>
              <a:off x="152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71" name="Shape 1071"/>
            <p:cNvSpPr txBox="1"/>
            <p:nvPr/>
          </p:nvSpPr>
          <p:spPr>
            <a:xfrm>
              <a:off x="167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72" name="Shape 1072"/>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73" name="Shape 1073"/>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74" name="Shape 1074"/>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75" name="Shape 1075"/>
            <p:cNvSpPr txBox="1"/>
            <p:nvPr/>
          </p:nvSpPr>
          <p:spPr>
            <a:xfrm>
              <a:off x="228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76" name="Shape 1076"/>
            <p:cNvSpPr txBox="1"/>
            <p:nvPr/>
          </p:nvSpPr>
          <p:spPr>
            <a:xfrm>
              <a:off x="243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77" name="Shape 1077"/>
            <p:cNvSpPr txBox="1"/>
            <p:nvPr/>
          </p:nvSpPr>
          <p:spPr>
            <a:xfrm>
              <a:off x="259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78" name="Shape 1078"/>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79" name="Shape 1079"/>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80" name="Shape 1080"/>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81" name="Shape 1081"/>
            <p:cNvSpPr txBox="1"/>
            <p:nvPr/>
          </p:nvSpPr>
          <p:spPr>
            <a:xfrm>
              <a:off x="320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82" name="Shape 1082"/>
            <p:cNvSpPr txBox="1"/>
            <p:nvPr/>
          </p:nvSpPr>
          <p:spPr>
            <a:xfrm>
              <a:off x="335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83" name="Shape 1083"/>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84" name="Shape 1084"/>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85" name="Shape 1085"/>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86" name="Shape 1086"/>
            <p:cNvSpPr txBox="1"/>
            <p:nvPr/>
          </p:nvSpPr>
          <p:spPr>
            <a:xfrm>
              <a:off x="396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87" name="Shape 1087"/>
            <p:cNvSpPr txBox="1"/>
            <p:nvPr/>
          </p:nvSpPr>
          <p:spPr>
            <a:xfrm>
              <a:off x="411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88" name="Shape 1088"/>
            <p:cNvSpPr txBox="1"/>
            <p:nvPr/>
          </p:nvSpPr>
          <p:spPr>
            <a:xfrm>
              <a:off x="426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89" name="Shape 1089"/>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90" name="Shape 1090"/>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91" name="Shape 1091"/>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92" name="Shape 1092"/>
            <p:cNvSpPr txBox="1"/>
            <p:nvPr/>
          </p:nvSpPr>
          <p:spPr>
            <a:xfrm>
              <a:off x="487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93" name="Shape 1093"/>
            <p:cNvSpPr txBox="1"/>
            <p:nvPr/>
          </p:nvSpPr>
          <p:spPr>
            <a:xfrm>
              <a:off x="502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94" name="Shape 1094"/>
            <p:cNvSpPr txBox="1"/>
            <p:nvPr/>
          </p:nvSpPr>
          <p:spPr>
            <a:xfrm>
              <a:off x="518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95" name="Shape 1095"/>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96" name="Shape 1096"/>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97" name="Shape 1097"/>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98" name="Shape 1098"/>
            <p:cNvSpPr txBox="1"/>
            <p:nvPr/>
          </p:nvSpPr>
          <p:spPr>
            <a:xfrm>
              <a:off x="579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099" name="Shape 1099"/>
            <p:cNvSpPr txBox="1"/>
            <p:nvPr/>
          </p:nvSpPr>
          <p:spPr>
            <a:xfrm>
              <a:off x="594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100" name="Shape 1100"/>
            <p:cNvSpPr txBox="1"/>
            <p:nvPr/>
          </p:nvSpPr>
          <p:spPr>
            <a:xfrm>
              <a:off x="609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101" name="Shape 1101"/>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102" name="Shape 1102"/>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103" name="Shape 1103"/>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104" name="Shape 1104"/>
            <p:cNvSpPr txBox="1"/>
            <p:nvPr/>
          </p:nvSpPr>
          <p:spPr>
            <a:xfrm>
              <a:off x="670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105" name="Shape 1105"/>
            <p:cNvSpPr txBox="1"/>
            <p:nvPr/>
          </p:nvSpPr>
          <p:spPr>
            <a:xfrm>
              <a:off x="685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106" name="Shape 1106"/>
            <p:cNvSpPr txBox="1"/>
            <p:nvPr/>
          </p:nvSpPr>
          <p:spPr>
            <a:xfrm>
              <a:off x="701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107" name="Shape 1107"/>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108" name="Shape 1108"/>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109" name="Shape 1109"/>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110" name="Shape 1110"/>
            <p:cNvSpPr txBox="1"/>
            <p:nvPr/>
          </p:nvSpPr>
          <p:spPr>
            <a:xfrm>
              <a:off x="762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111" name="Shape 1111"/>
            <p:cNvSpPr txBox="1"/>
            <p:nvPr/>
          </p:nvSpPr>
          <p:spPr>
            <a:xfrm>
              <a:off x="777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112" name="Shape 1112"/>
            <p:cNvSpPr txBox="1"/>
            <p:nvPr/>
          </p:nvSpPr>
          <p:spPr>
            <a:xfrm>
              <a:off x="792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113" name="Shape 1113"/>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114" name="Shape 1114"/>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115" name="Shape 1115"/>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116" name="Shape 1116"/>
            <p:cNvSpPr txBox="1"/>
            <p:nvPr/>
          </p:nvSpPr>
          <p:spPr>
            <a:xfrm>
              <a:off x="853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117" name="Shape 1117"/>
            <p:cNvSpPr txBox="1"/>
            <p:nvPr/>
          </p:nvSpPr>
          <p:spPr>
            <a:xfrm>
              <a:off x="868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118" name="Shape 1118"/>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119" name="Shape 1119"/>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120" name="Shape 1120"/>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121" name="Shape 1121"/>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grpSp>
      <p:sp>
        <p:nvSpPr>
          <p:cNvPr id="1122" name="Shape 1122"/>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marL="0" marR="0" rtl="0" algn="l">
              <a:spcBef>
                <a:spcPts val="0"/>
              </a:spcBef>
              <a:spcAft>
                <a:spcPts val="0"/>
              </a:spcAft>
              <a:defRPr/>
            </a:lvl1pPr>
            <a:lvl2pPr indent="0" marL="0" marR="0" rtl="0" algn="l">
              <a:spcBef>
                <a:spcPts val="0"/>
              </a:spcBef>
              <a:spcAft>
                <a:spcPts val="0"/>
              </a:spcAft>
              <a:defRPr/>
            </a:lvl2pPr>
            <a:lvl3pPr indent="0" marL="0" marR="0" rtl="0" algn="l">
              <a:spcBef>
                <a:spcPts val="0"/>
              </a:spcBef>
              <a:spcAft>
                <a:spcPts val="0"/>
              </a:spcAft>
              <a:defRPr/>
            </a:lvl3pPr>
            <a:lvl4pPr indent="0" marL="0" marR="0" rtl="0" algn="l">
              <a:spcBef>
                <a:spcPts val="0"/>
              </a:spcBef>
              <a:spcAft>
                <a:spcPts val="0"/>
              </a:spcAft>
              <a:defRPr/>
            </a:lvl4pPr>
            <a:lvl5pPr indent="0" marL="0" marR="0" rtl="0" algn="l">
              <a:spcBef>
                <a:spcPts val="0"/>
              </a:spcBef>
              <a:spcAft>
                <a:spcPts val="0"/>
              </a:spcAft>
              <a:defRPr/>
            </a:lvl5pPr>
            <a:lvl6pPr indent="0" marL="457200" marR="0" rtl="0" algn="l">
              <a:spcBef>
                <a:spcPts val="0"/>
              </a:spcBef>
              <a:spcAft>
                <a:spcPts val="0"/>
              </a:spcAft>
              <a:defRPr/>
            </a:lvl6pPr>
            <a:lvl7pPr indent="0" marL="914400" marR="0" rtl="0" algn="l">
              <a:spcBef>
                <a:spcPts val="0"/>
              </a:spcBef>
              <a:spcAft>
                <a:spcPts val="0"/>
              </a:spcAft>
              <a:defRPr/>
            </a:lvl7pPr>
            <a:lvl8pPr indent="0" marL="1371600" marR="0" rtl="0" algn="l">
              <a:spcBef>
                <a:spcPts val="0"/>
              </a:spcBef>
              <a:spcAft>
                <a:spcPts val="0"/>
              </a:spcAft>
              <a:defRPr/>
            </a:lvl8pPr>
            <a:lvl9pPr indent="0" marL="1828800" marR="0" rtl="0" algn="l">
              <a:spcBef>
                <a:spcPts val="0"/>
              </a:spcBef>
              <a:spcAft>
                <a:spcPts val="0"/>
              </a:spcAft>
              <a:defRPr/>
            </a:lvl9pPr>
          </a:lstStyle>
          <a:p/>
        </p:txBody>
      </p:sp>
      <p:sp>
        <p:nvSpPr>
          <p:cNvPr id="1123" name="Shape 1123"/>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marL="342900" marR="0" rtl="0" algn="l">
              <a:spcBef>
                <a:spcPts val="480"/>
              </a:spcBef>
              <a:spcAft>
                <a:spcPts val="0"/>
              </a:spcAft>
              <a:buClr>
                <a:schemeClr val="folHlink"/>
              </a:buClr>
              <a:buFont typeface="Noto Symbol"/>
              <a:buChar char="■"/>
              <a:defRPr/>
            </a:lvl1pPr>
            <a:lvl2pPr indent="-196850" marL="742950" marR="0" rtl="0" algn="l">
              <a:spcBef>
                <a:spcPts val="400"/>
              </a:spcBef>
              <a:spcAft>
                <a:spcPts val="0"/>
              </a:spcAft>
              <a:buClr>
                <a:schemeClr val="folHlink"/>
              </a:buClr>
              <a:buFont typeface="Noto Symbol"/>
              <a:buChar char="■"/>
              <a:defRPr/>
            </a:lvl2pPr>
            <a:lvl3pPr indent="-114300" marL="1143000" marR="0" rtl="0" algn="l">
              <a:spcBef>
                <a:spcPts val="360"/>
              </a:spcBef>
              <a:spcAft>
                <a:spcPts val="0"/>
              </a:spcAft>
              <a:buClr>
                <a:schemeClr val="dk2"/>
              </a:buClr>
              <a:buFont typeface="Helvetica Neue"/>
              <a:buChar char="•"/>
              <a:defRPr/>
            </a:lvl3pPr>
            <a:lvl4pPr indent="-127000" marL="1600200" marR="0" rtl="0" algn="l">
              <a:spcBef>
                <a:spcPts val="320"/>
              </a:spcBef>
              <a:spcAft>
                <a:spcPts val="0"/>
              </a:spcAft>
              <a:buClr>
                <a:schemeClr val="hlink"/>
              </a:buClr>
              <a:buFont typeface="Helvetica Neue"/>
              <a:buChar char="•"/>
              <a:defRPr/>
            </a:lvl4pPr>
            <a:lvl5pPr indent="-142239" marL="2057400" marR="0" rtl="0" algn="l">
              <a:spcBef>
                <a:spcPts val="320"/>
              </a:spcBef>
              <a:spcAft>
                <a:spcPts val="0"/>
              </a:spcAft>
              <a:buClr>
                <a:schemeClr val="dk1"/>
              </a:buClr>
              <a:buFont typeface="Helvetica Neue"/>
              <a:buChar char="•"/>
              <a:defRPr/>
            </a:lvl5pPr>
            <a:lvl6pPr indent="-142239" marL="2514600" marR="0" rtl="0" algn="l">
              <a:spcBef>
                <a:spcPts val="320"/>
              </a:spcBef>
              <a:spcAft>
                <a:spcPts val="0"/>
              </a:spcAft>
              <a:buClr>
                <a:schemeClr val="dk1"/>
              </a:buClr>
              <a:buFont typeface="Helvetica Neue"/>
              <a:buChar char="•"/>
              <a:defRPr/>
            </a:lvl6pPr>
            <a:lvl7pPr indent="-142239" marL="2971800" marR="0" rtl="0" algn="l">
              <a:spcBef>
                <a:spcPts val="320"/>
              </a:spcBef>
              <a:spcAft>
                <a:spcPts val="0"/>
              </a:spcAft>
              <a:buClr>
                <a:schemeClr val="dk1"/>
              </a:buClr>
              <a:buFont typeface="Helvetica Neue"/>
              <a:buChar char="•"/>
              <a:defRPr/>
            </a:lvl7pPr>
            <a:lvl8pPr indent="-142240" marL="3429000" marR="0" rtl="0" algn="l">
              <a:spcBef>
                <a:spcPts val="320"/>
              </a:spcBef>
              <a:spcAft>
                <a:spcPts val="0"/>
              </a:spcAft>
              <a:buClr>
                <a:schemeClr val="dk1"/>
              </a:buClr>
              <a:buFont typeface="Helvetica Neue"/>
              <a:buChar char="•"/>
              <a:defRPr/>
            </a:lvl8pPr>
            <a:lvl9pPr indent="-142240" marL="3886200" marR="0" rtl="0" algn="l">
              <a:spcBef>
                <a:spcPts val="320"/>
              </a:spcBef>
              <a:spcAft>
                <a:spcPts val="0"/>
              </a:spcAft>
              <a:buClr>
                <a:schemeClr val="dk1"/>
              </a:buClr>
              <a:buFont typeface="Helvetica Neue"/>
              <a:buChar char="•"/>
              <a:defRPr/>
            </a:lvl9pPr>
          </a:lstStyle>
          <a:p/>
        </p:txBody>
      </p:sp>
      <p:sp>
        <p:nvSpPr>
          <p:cNvPr id="1124" name="Shape 1124"/>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125" name="Shape 1125"/>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58" r:id="rId1"/>
  </p:sldLayoutIdLst>
  <p:hf dt="0" ftr="0" hdr="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26" name="Shape 326"/>
        <p:cNvGrpSpPr/>
        <p:nvPr/>
      </p:nvGrpSpPr>
      <p:grpSpPr>
        <a:xfrm>
          <a:off x="0" y="0"/>
          <a:ext cx="0" cy="0"/>
          <a:chOff x="0" y="0"/>
          <a:chExt cx="0" cy="0"/>
        </a:xfrm>
      </p:grpSpPr>
      <p:grpSp>
        <p:nvGrpSpPr>
          <p:cNvPr id="327" name="Shape 327"/>
          <p:cNvGrpSpPr/>
          <p:nvPr/>
        </p:nvGrpSpPr>
        <p:grpSpPr>
          <a:xfrm>
            <a:off x="1219200" y="-9525"/>
            <a:ext cx="7924798" cy="6867525"/>
            <a:chOff x="0" y="0"/>
            <a:chExt cx="9147173" cy="6867525"/>
          </a:xfrm>
        </p:grpSpPr>
        <p:sp>
          <p:nvSpPr>
            <p:cNvPr id="328" name="Shape 328"/>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29" name="Shape 329"/>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30" name="Shape 330"/>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31" name="Shape 331"/>
            <p:cNvSpPr txBox="1"/>
            <p:nvPr/>
          </p:nvSpPr>
          <p:spPr>
            <a:xfrm>
              <a:off x="45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32" name="Shape 332"/>
            <p:cNvSpPr txBox="1"/>
            <p:nvPr/>
          </p:nvSpPr>
          <p:spPr>
            <a:xfrm>
              <a:off x="60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33" name="Shape 333"/>
            <p:cNvSpPr txBox="1"/>
            <p:nvPr/>
          </p:nvSpPr>
          <p:spPr>
            <a:xfrm>
              <a:off x="76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34" name="Shape 334"/>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35" name="Shape 335"/>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36" name="Shape 336"/>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37" name="Shape 337"/>
            <p:cNvSpPr txBox="1"/>
            <p:nvPr/>
          </p:nvSpPr>
          <p:spPr>
            <a:xfrm>
              <a:off x="137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38" name="Shape 338"/>
            <p:cNvSpPr txBox="1"/>
            <p:nvPr/>
          </p:nvSpPr>
          <p:spPr>
            <a:xfrm>
              <a:off x="152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39" name="Shape 339"/>
            <p:cNvSpPr txBox="1"/>
            <p:nvPr/>
          </p:nvSpPr>
          <p:spPr>
            <a:xfrm>
              <a:off x="167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40" name="Shape 340"/>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41" name="Shape 341"/>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42" name="Shape 342"/>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43" name="Shape 343"/>
            <p:cNvSpPr txBox="1"/>
            <p:nvPr/>
          </p:nvSpPr>
          <p:spPr>
            <a:xfrm>
              <a:off x="228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44" name="Shape 344"/>
            <p:cNvSpPr txBox="1"/>
            <p:nvPr/>
          </p:nvSpPr>
          <p:spPr>
            <a:xfrm>
              <a:off x="243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45" name="Shape 345"/>
            <p:cNvSpPr txBox="1"/>
            <p:nvPr/>
          </p:nvSpPr>
          <p:spPr>
            <a:xfrm>
              <a:off x="259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46" name="Shape 346"/>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47" name="Shape 347"/>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48" name="Shape 348"/>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49" name="Shape 349"/>
            <p:cNvSpPr txBox="1"/>
            <p:nvPr/>
          </p:nvSpPr>
          <p:spPr>
            <a:xfrm>
              <a:off x="320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50" name="Shape 350"/>
            <p:cNvSpPr txBox="1"/>
            <p:nvPr/>
          </p:nvSpPr>
          <p:spPr>
            <a:xfrm>
              <a:off x="335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51" name="Shape 351"/>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52" name="Shape 352"/>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53" name="Shape 353"/>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54" name="Shape 354"/>
            <p:cNvSpPr txBox="1"/>
            <p:nvPr/>
          </p:nvSpPr>
          <p:spPr>
            <a:xfrm>
              <a:off x="396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55" name="Shape 355"/>
            <p:cNvSpPr txBox="1"/>
            <p:nvPr/>
          </p:nvSpPr>
          <p:spPr>
            <a:xfrm>
              <a:off x="411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56" name="Shape 356"/>
            <p:cNvSpPr txBox="1"/>
            <p:nvPr/>
          </p:nvSpPr>
          <p:spPr>
            <a:xfrm>
              <a:off x="426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57" name="Shape 357"/>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58" name="Shape 358"/>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59" name="Shape 359"/>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60" name="Shape 360"/>
            <p:cNvSpPr txBox="1"/>
            <p:nvPr/>
          </p:nvSpPr>
          <p:spPr>
            <a:xfrm>
              <a:off x="487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61" name="Shape 361"/>
            <p:cNvSpPr txBox="1"/>
            <p:nvPr/>
          </p:nvSpPr>
          <p:spPr>
            <a:xfrm>
              <a:off x="502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62" name="Shape 362"/>
            <p:cNvSpPr txBox="1"/>
            <p:nvPr/>
          </p:nvSpPr>
          <p:spPr>
            <a:xfrm>
              <a:off x="518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63" name="Shape 363"/>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64" name="Shape 364"/>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65" name="Shape 365"/>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66" name="Shape 366"/>
            <p:cNvSpPr txBox="1"/>
            <p:nvPr/>
          </p:nvSpPr>
          <p:spPr>
            <a:xfrm>
              <a:off x="579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67" name="Shape 367"/>
            <p:cNvSpPr txBox="1"/>
            <p:nvPr/>
          </p:nvSpPr>
          <p:spPr>
            <a:xfrm>
              <a:off x="594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68" name="Shape 368"/>
            <p:cNvSpPr txBox="1"/>
            <p:nvPr/>
          </p:nvSpPr>
          <p:spPr>
            <a:xfrm>
              <a:off x="609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69" name="Shape 369"/>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70" name="Shape 370"/>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71" name="Shape 371"/>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72" name="Shape 372"/>
            <p:cNvSpPr txBox="1"/>
            <p:nvPr/>
          </p:nvSpPr>
          <p:spPr>
            <a:xfrm>
              <a:off x="670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73" name="Shape 373"/>
            <p:cNvSpPr txBox="1"/>
            <p:nvPr/>
          </p:nvSpPr>
          <p:spPr>
            <a:xfrm>
              <a:off x="685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74" name="Shape 374"/>
            <p:cNvSpPr txBox="1"/>
            <p:nvPr/>
          </p:nvSpPr>
          <p:spPr>
            <a:xfrm>
              <a:off x="701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75" name="Shape 375"/>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76" name="Shape 376"/>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77" name="Shape 377"/>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78" name="Shape 378"/>
            <p:cNvSpPr txBox="1"/>
            <p:nvPr/>
          </p:nvSpPr>
          <p:spPr>
            <a:xfrm>
              <a:off x="762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79" name="Shape 379"/>
            <p:cNvSpPr txBox="1"/>
            <p:nvPr/>
          </p:nvSpPr>
          <p:spPr>
            <a:xfrm>
              <a:off x="777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80" name="Shape 380"/>
            <p:cNvSpPr txBox="1"/>
            <p:nvPr/>
          </p:nvSpPr>
          <p:spPr>
            <a:xfrm>
              <a:off x="792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81" name="Shape 381"/>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82" name="Shape 382"/>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83" name="Shape 383"/>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84" name="Shape 384"/>
            <p:cNvSpPr txBox="1"/>
            <p:nvPr/>
          </p:nvSpPr>
          <p:spPr>
            <a:xfrm>
              <a:off x="853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85" name="Shape 385"/>
            <p:cNvSpPr txBox="1"/>
            <p:nvPr/>
          </p:nvSpPr>
          <p:spPr>
            <a:xfrm>
              <a:off x="868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86" name="Shape 386"/>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87" name="Shape 387"/>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88" name="Shape 388"/>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89" name="Shape 389"/>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grpSp>
      <p:sp>
        <p:nvSpPr>
          <p:cNvPr id="390" name="Shape 390"/>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marL="0" marR="0" rtl="0" algn="l">
              <a:spcBef>
                <a:spcPts val="0"/>
              </a:spcBef>
              <a:spcAft>
                <a:spcPts val="0"/>
              </a:spcAft>
              <a:defRPr/>
            </a:lvl1pPr>
            <a:lvl2pPr indent="0" marL="0" marR="0" rtl="0" algn="l">
              <a:spcBef>
                <a:spcPts val="0"/>
              </a:spcBef>
              <a:spcAft>
                <a:spcPts val="0"/>
              </a:spcAft>
              <a:defRPr/>
            </a:lvl2pPr>
            <a:lvl3pPr indent="0" marL="0" marR="0" rtl="0" algn="l">
              <a:spcBef>
                <a:spcPts val="0"/>
              </a:spcBef>
              <a:spcAft>
                <a:spcPts val="0"/>
              </a:spcAft>
              <a:defRPr/>
            </a:lvl3pPr>
            <a:lvl4pPr indent="0" marL="0" marR="0" rtl="0" algn="l">
              <a:spcBef>
                <a:spcPts val="0"/>
              </a:spcBef>
              <a:spcAft>
                <a:spcPts val="0"/>
              </a:spcAft>
              <a:defRPr/>
            </a:lvl4pPr>
            <a:lvl5pPr indent="0" marL="0" marR="0" rtl="0" algn="l">
              <a:spcBef>
                <a:spcPts val="0"/>
              </a:spcBef>
              <a:spcAft>
                <a:spcPts val="0"/>
              </a:spcAft>
              <a:defRPr/>
            </a:lvl5pPr>
            <a:lvl6pPr indent="0" marL="457200" marR="0" rtl="0" algn="l">
              <a:spcBef>
                <a:spcPts val="0"/>
              </a:spcBef>
              <a:spcAft>
                <a:spcPts val="0"/>
              </a:spcAft>
              <a:defRPr/>
            </a:lvl6pPr>
            <a:lvl7pPr indent="0" marL="914400" marR="0" rtl="0" algn="l">
              <a:spcBef>
                <a:spcPts val="0"/>
              </a:spcBef>
              <a:spcAft>
                <a:spcPts val="0"/>
              </a:spcAft>
              <a:defRPr/>
            </a:lvl7pPr>
            <a:lvl8pPr indent="0" marL="1371600" marR="0" rtl="0" algn="l">
              <a:spcBef>
                <a:spcPts val="0"/>
              </a:spcBef>
              <a:spcAft>
                <a:spcPts val="0"/>
              </a:spcAft>
              <a:defRPr/>
            </a:lvl8pPr>
            <a:lvl9pPr indent="0" marL="1828800" marR="0" rtl="0" algn="l">
              <a:spcBef>
                <a:spcPts val="0"/>
              </a:spcBef>
              <a:spcAft>
                <a:spcPts val="0"/>
              </a:spcAft>
              <a:defRPr/>
            </a:lvl9pPr>
          </a:lstStyle>
          <a:p/>
        </p:txBody>
      </p:sp>
      <p:sp>
        <p:nvSpPr>
          <p:cNvPr id="391" name="Shape 391"/>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marL="342900" marR="0" rtl="0" algn="l">
              <a:spcBef>
                <a:spcPts val="480"/>
              </a:spcBef>
              <a:spcAft>
                <a:spcPts val="0"/>
              </a:spcAft>
              <a:buClr>
                <a:schemeClr val="folHlink"/>
              </a:buClr>
              <a:buFont typeface="Noto Symbol"/>
              <a:buChar char="■"/>
              <a:defRPr/>
            </a:lvl1pPr>
            <a:lvl2pPr indent="-196850" marL="742950" marR="0" rtl="0" algn="l">
              <a:spcBef>
                <a:spcPts val="400"/>
              </a:spcBef>
              <a:spcAft>
                <a:spcPts val="0"/>
              </a:spcAft>
              <a:buClr>
                <a:schemeClr val="folHlink"/>
              </a:buClr>
              <a:buFont typeface="Noto Symbol"/>
              <a:buChar char="■"/>
              <a:defRPr/>
            </a:lvl2pPr>
            <a:lvl3pPr indent="-114300" marL="1143000" marR="0" rtl="0" algn="l">
              <a:spcBef>
                <a:spcPts val="360"/>
              </a:spcBef>
              <a:spcAft>
                <a:spcPts val="0"/>
              </a:spcAft>
              <a:buClr>
                <a:schemeClr val="dk2"/>
              </a:buClr>
              <a:buFont typeface="Helvetica Neue"/>
              <a:buChar char="•"/>
              <a:defRPr/>
            </a:lvl3pPr>
            <a:lvl4pPr indent="-127000" marL="1600200" marR="0" rtl="0" algn="l">
              <a:spcBef>
                <a:spcPts val="320"/>
              </a:spcBef>
              <a:spcAft>
                <a:spcPts val="0"/>
              </a:spcAft>
              <a:buClr>
                <a:schemeClr val="hlink"/>
              </a:buClr>
              <a:buFont typeface="Helvetica Neue"/>
              <a:buChar char="•"/>
              <a:defRPr/>
            </a:lvl4pPr>
            <a:lvl5pPr indent="-142239" marL="2057400" marR="0" rtl="0" algn="l">
              <a:spcBef>
                <a:spcPts val="320"/>
              </a:spcBef>
              <a:spcAft>
                <a:spcPts val="0"/>
              </a:spcAft>
              <a:buClr>
                <a:schemeClr val="dk1"/>
              </a:buClr>
              <a:buFont typeface="Helvetica Neue"/>
              <a:buChar char="•"/>
              <a:defRPr/>
            </a:lvl5pPr>
            <a:lvl6pPr indent="-142239" marL="2514600" marR="0" rtl="0" algn="l">
              <a:spcBef>
                <a:spcPts val="320"/>
              </a:spcBef>
              <a:spcAft>
                <a:spcPts val="0"/>
              </a:spcAft>
              <a:buClr>
                <a:schemeClr val="dk1"/>
              </a:buClr>
              <a:buFont typeface="Helvetica Neue"/>
              <a:buChar char="•"/>
              <a:defRPr/>
            </a:lvl6pPr>
            <a:lvl7pPr indent="-142239" marL="2971800" marR="0" rtl="0" algn="l">
              <a:spcBef>
                <a:spcPts val="320"/>
              </a:spcBef>
              <a:spcAft>
                <a:spcPts val="0"/>
              </a:spcAft>
              <a:buClr>
                <a:schemeClr val="dk1"/>
              </a:buClr>
              <a:buFont typeface="Helvetica Neue"/>
              <a:buChar char="•"/>
              <a:defRPr/>
            </a:lvl7pPr>
            <a:lvl8pPr indent="-142240" marL="3429000" marR="0" rtl="0" algn="l">
              <a:spcBef>
                <a:spcPts val="320"/>
              </a:spcBef>
              <a:spcAft>
                <a:spcPts val="0"/>
              </a:spcAft>
              <a:buClr>
                <a:schemeClr val="dk1"/>
              </a:buClr>
              <a:buFont typeface="Helvetica Neue"/>
              <a:buChar char="•"/>
              <a:defRPr/>
            </a:lvl8pPr>
            <a:lvl9pPr indent="-142240" marL="3886200" marR="0" rtl="0" algn="l">
              <a:spcBef>
                <a:spcPts val="320"/>
              </a:spcBef>
              <a:spcAft>
                <a:spcPts val="0"/>
              </a:spcAft>
              <a:buClr>
                <a:schemeClr val="dk1"/>
              </a:buClr>
              <a:buFont typeface="Helvetica Neue"/>
              <a:buChar char="•"/>
              <a:defRPr/>
            </a:lvl9pPr>
          </a:lstStyle>
          <a:p/>
        </p:txBody>
      </p:sp>
      <p:sp>
        <p:nvSpPr>
          <p:cNvPr id="392" name="Shape 392"/>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393" name="Shape 393"/>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hf dt="0" ftr="0" hdr="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94" name="Shape 394"/>
        <p:cNvGrpSpPr/>
        <p:nvPr/>
      </p:nvGrpSpPr>
      <p:grpSpPr>
        <a:xfrm>
          <a:off x="0" y="0"/>
          <a:ext cx="0" cy="0"/>
          <a:chOff x="0" y="0"/>
          <a:chExt cx="0" cy="0"/>
        </a:xfrm>
      </p:grpSpPr>
      <p:grpSp>
        <p:nvGrpSpPr>
          <p:cNvPr id="395" name="Shape 395"/>
          <p:cNvGrpSpPr/>
          <p:nvPr/>
        </p:nvGrpSpPr>
        <p:grpSpPr>
          <a:xfrm>
            <a:off x="-3175" y="0"/>
            <a:ext cx="9147175" cy="6867525"/>
            <a:chOff x="-3175" y="0"/>
            <a:chExt cx="9147175" cy="6867525"/>
          </a:xfrm>
        </p:grpSpPr>
        <p:grpSp>
          <p:nvGrpSpPr>
            <p:cNvPr id="396" name="Shape 396"/>
            <p:cNvGrpSpPr/>
            <p:nvPr/>
          </p:nvGrpSpPr>
          <p:grpSpPr>
            <a:xfrm>
              <a:off x="-3175" y="0"/>
              <a:ext cx="9067799" cy="6867525"/>
              <a:chOff x="-3175" y="0"/>
              <a:chExt cx="9067799" cy="6867525"/>
            </a:xfrm>
          </p:grpSpPr>
          <p:sp>
            <p:nvSpPr>
              <p:cNvPr id="397" name="Shape 397"/>
              <p:cNvSpPr txBox="1"/>
              <p:nvPr/>
            </p:nvSpPr>
            <p:spPr>
              <a:xfrm>
                <a:off x="-3175"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98" name="Shape 398"/>
              <p:cNvSpPr txBox="1"/>
              <p:nvPr/>
            </p:nvSpPr>
            <p:spPr>
              <a:xfrm>
                <a:off x="14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399" name="Shape 399"/>
              <p:cNvSpPr txBox="1"/>
              <p:nvPr/>
            </p:nvSpPr>
            <p:spPr>
              <a:xfrm>
                <a:off x="30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00" name="Shape 400"/>
              <p:cNvSpPr txBox="1"/>
              <p:nvPr/>
            </p:nvSpPr>
            <p:spPr>
              <a:xfrm>
                <a:off x="45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01" name="Shape 401"/>
              <p:cNvSpPr txBox="1"/>
              <p:nvPr/>
            </p:nvSpPr>
            <p:spPr>
              <a:xfrm>
                <a:off x="60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02" name="Shape 402"/>
              <p:cNvSpPr txBox="1"/>
              <p:nvPr/>
            </p:nvSpPr>
            <p:spPr>
              <a:xfrm>
                <a:off x="75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03" name="Shape 403"/>
              <p:cNvSpPr txBox="1"/>
              <p:nvPr/>
            </p:nvSpPr>
            <p:spPr>
              <a:xfrm>
                <a:off x="91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04" name="Shape 404"/>
              <p:cNvSpPr txBox="1"/>
              <p:nvPr/>
            </p:nvSpPr>
            <p:spPr>
              <a:xfrm>
                <a:off x="106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05" name="Shape 405"/>
              <p:cNvSpPr txBox="1"/>
              <p:nvPr/>
            </p:nvSpPr>
            <p:spPr>
              <a:xfrm>
                <a:off x="121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06" name="Shape 406"/>
              <p:cNvSpPr txBox="1"/>
              <p:nvPr/>
            </p:nvSpPr>
            <p:spPr>
              <a:xfrm>
                <a:off x="136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07" name="Shape 407"/>
              <p:cNvSpPr txBox="1"/>
              <p:nvPr/>
            </p:nvSpPr>
            <p:spPr>
              <a:xfrm>
                <a:off x="152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08" name="Shape 408"/>
              <p:cNvSpPr txBox="1"/>
              <p:nvPr/>
            </p:nvSpPr>
            <p:spPr>
              <a:xfrm>
                <a:off x="167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09" name="Shape 409"/>
              <p:cNvSpPr txBox="1"/>
              <p:nvPr/>
            </p:nvSpPr>
            <p:spPr>
              <a:xfrm>
                <a:off x="182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10" name="Shape 410"/>
              <p:cNvSpPr txBox="1"/>
              <p:nvPr/>
            </p:nvSpPr>
            <p:spPr>
              <a:xfrm>
                <a:off x="197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11" name="Shape 411"/>
              <p:cNvSpPr txBox="1"/>
              <p:nvPr/>
            </p:nvSpPr>
            <p:spPr>
              <a:xfrm>
                <a:off x="213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12" name="Shape 412"/>
              <p:cNvSpPr txBox="1"/>
              <p:nvPr/>
            </p:nvSpPr>
            <p:spPr>
              <a:xfrm>
                <a:off x="228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13" name="Shape 413"/>
              <p:cNvSpPr txBox="1"/>
              <p:nvPr/>
            </p:nvSpPr>
            <p:spPr>
              <a:xfrm>
                <a:off x="243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14" name="Shape 414"/>
              <p:cNvSpPr txBox="1"/>
              <p:nvPr/>
            </p:nvSpPr>
            <p:spPr>
              <a:xfrm>
                <a:off x="258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15" name="Shape 415"/>
              <p:cNvSpPr txBox="1"/>
              <p:nvPr/>
            </p:nvSpPr>
            <p:spPr>
              <a:xfrm>
                <a:off x="274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16" name="Shape 416"/>
              <p:cNvSpPr txBox="1"/>
              <p:nvPr/>
            </p:nvSpPr>
            <p:spPr>
              <a:xfrm>
                <a:off x="289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17" name="Shape 417"/>
              <p:cNvSpPr txBox="1"/>
              <p:nvPr/>
            </p:nvSpPr>
            <p:spPr>
              <a:xfrm>
                <a:off x="304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18" name="Shape 418"/>
              <p:cNvSpPr txBox="1"/>
              <p:nvPr/>
            </p:nvSpPr>
            <p:spPr>
              <a:xfrm>
                <a:off x="319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19" name="Shape 419"/>
              <p:cNvSpPr txBox="1"/>
              <p:nvPr/>
            </p:nvSpPr>
            <p:spPr>
              <a:xfrm>
                <a:off x="334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20" name="Shape 420"/>
              <p:cNvSpPr txBox="1"/>
              <p:nvPr/>
            </p:nvSpPr>
            <p:spPr>
              <a:xfrm>
                <a:off x="350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21" name="Shape 421"/>
              <p:cNvSpPr txBox="1"/>
              <p:nvPr/>
            </p:nvSpPr>
            <p:spPr>
              <a:xfrm>
                <a:off x="365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22" name="Shape 422"/>
              <p:cNvSpPr txBox="1"/>
              <p:nvPr/>
            </p:nvSpPr>
            <p:spPr>
              <a:xfrm>
                <a:off x="380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23" name="Shape 423"/>
              <p:cNvSpPr txBox="1"/>
              <p:nvPr/>
            </p:nvSpPr>
            <p:spPr>
              <a:xfrm>
                <a:off x="395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24" name="Shape 424"/>
              <p:cNvSpPr txBox="1"/>
              <p:nvPr/>
            </p:nvSpPr>
            <p:spPr>
              <a:xfrm>
                <a:off x="411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25" name="Shape 425"/>
              <p:cNvSpPr txBox="1"/>
              <p:nvPr/>
            </p:nvSpPr>
            <p:spPr>
              <a:xfrm>
                <a:off x="426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26" name="Shape 426"/>
              <p:cNvSpPr txBox="1"/>
              <p:nvPr/>
            </p:nvSpPr>
            <p:spPr>
              <a:xfrm>
                <a:off x="441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27" name="Shape 427"/>
              <p:cNvSpPr txBox="1"/>
              <p:nvPr/>
            </p:nvSpPr>
            <p:spPr>
              <a:xfrm>
                <a:off x="456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28" name="Shape 428"/>
              <p:cNvSpPr txBox="1"/>
              <p:nvPr/>
            </p:nvSpPr>
            <p:spPr>
              <a:xfrm>
                <a:off x="472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29" name="Shape 429"/>
              <p:cNvSpPr txBox="1"/>
              <p:nvPr/>
            </p:nvSpPr>
            <p:spPr>
              <a:xfrm>
                <a:off x="487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30" name="Shape 430"/>
              <p:cNvSpPr txBox="1"/>
              <p:nvPr/>
            </p:nvSpPr>
            <p:spPr>
              <a:xfrm>
                <a:off x="502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31" name="Shape 431"/>
              <p:cNvSpPr txBox="1"/>
              <p:nvPr/>
            </p:nvSpPr>
            <p:spPr>
              <a:xfrm>
                <a:off x="517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32" name="Shape 432"/>
              <p:cNvSpPr txBox="1"/>
              <p:nvPr/>
            </p:nvSpPr>
            <p:spPr>
              <a:xfrm>
                <a:off x="5330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33" name="Shape 433"/>
              <p:cNvSpPr txBox="1"/>
              <p:nvPr/>
            </p:nvSpPr>
            <p:spPr>
              <a:xfrm>
                <a:off x="5483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34" name="Shape 434"/>
              <p:cNvSpPr txBox="1"/>
              <p:nvPr/>
            </p:nvSpPr>
            <p:spPr>
              <a:xfrm>
                <a:off x="5635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35" name="Shape 435"/>
              <p:cNvSpPr txBox="1"/>
              <p:nvPr/>
            </p:nvSpPr>
            <p:spPr>
              <a:xfrm>
                <a:off x="5788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36" name="Shape 436"/>
              <p:cNvSpPr txBox="1"/>
              <p:nvPr/>
            </p:nvSpPr>
            <p:spPr>
              <a:xfrm>
                <a:off x="5940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37" name="Shape 437"/>
              <p:cNvSpPr txBox="1"/>
              <p:nvPr/>
            </p:nvSpPr>
            <p:spPr>
              <a:xfrm>
                <a:off x="6092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38" name="Shape 438"/>
              <p:cNvSpPr txBox="1"/>
              <p:nvPr/>
            </p:nvSpPr>
            <p:spPr>
              <a:xfrm>
                <a:off x="6245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39" name="Shape 439"/>
              <p:cNvSpPr txBox="1"/>
              <p:nvPr/>
            </p:nvSpPr>
            <p:spPr>
              <a:xfrm>
                <a:off x="6397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40" name="Shape 440"/>
              <p:cNvSpPr txBox="1"/>
              <p:nvPr/>
            </p:nvSpPr>
            <p:spPr>
              <a:xfrm>
                <a:off x="6550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41" name="Shape 441"/>
              <p:cNvSpPr txBox="1"/>
              <p:nvPr/>
            </p:nvSpPr>
            <p:spPr>
              <a:xfrm>
                <a:off x="6702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42" name="Shape 442"/>
              <p:cNvSpPr txBox="1"/>
              <p:nvPr/>
            </p:nvSpPr>
            <p:spPr>
              <a:xfrm>
                <a:off x="6854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43" name="Shape 443"/>
              <p:cNvSpPr txBox="1"/>
              <p:nvPr/>
            </p:nvSpPr>
            <p:spPr>
              <a:xfrm>
                <a:off x="7007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44" name="Shape 444"/>
              <p:cNvSpPr txBox="1"/>
              <p:nvPr/>
            </p:nvSpPr>
            <p:spPr>
              <a:xfrm>
                <a:off x="7159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45" name="Shape 445"/>
              <p:cNvSpPr txBox="1"/>
              <p:nvPr/>
            </p:nvSpPr>
            <p:spPr>
              <a:xfrm>
                <a:off x="7312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46" name="Shape 446"/>
              <p:cNvSpPr txBox="1"/>
              <p:nvPr/>
            </p:nvSpPr>
            <p:spPr>
              <a:xfrm>
                <a:off x="7464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47" name="Shape 447"/>
              <p:cNvSpPr txBox="1"/>
              <p:nvPr/>
            </p:nvSpPr>
            <p:spPr>
              <a:xfrm>
                <a:off x="7616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48" name="Shape 448"/>
              <p:cNvSpPr txBox="1"/>
              <p:nvPr/>
            </p:nvSpPr>
            <p:spPr>
              <a:xfrm>
                <a:off x="7769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49" name="Shape 449"/>
              <p:cNvSpPr txBox="1"/>
              <p:nvPr/>
            </p:nvSpPr>
            <p:spPr>
              <a:xfrm>
                <a:off x="7921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50" name="Shape 450"/>
              <p:cNvSpPr txBox="1"/>
              <p:nvPr/>
            </p:nvSpPr>
            <p:spPr>
              <a:xfrm>
                <a:off x="8074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51" name="Shape 451"/>
              <p:cNvSpPr txBox="1"/>
              <p:nvPr/>
            </p:nvSpPr>
            <p:spPr>
              <a:xfrm>
                <a:off x="8226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52" name="Shape 452"/>
              <p:cNvSpPr txBox="1"/>
              <p:nvPr/>
            </p:nvSpPr>
            <p:spPr>
              <a:xfrm>
                <a:off x="83788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53" name="Shape 453"/>
              <p:cNvSpPr txBox="1"/>
              <p:nvPr/>
            </p:nvSpPr>
            <p:spPr>
              <a:xfrm>
                <a:off x="85312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54" name="Shape 454"/>
              <p:cNvSpPr txBox="1"/>
              <p:nvPr/>
            </p:nvSpPr>
            <p:spPr>
              <a:xfrm>
                <a:off x="86836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55" name="Shape 455"/>
              <p:cNvSpPr txBox="1"/>
              <p:nvPr/>
            </p:nvSpPr>
            <p:spPr>
              <a:xfrm>
                <a:off x="88360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56" name="Shape 456"/>
              <p:cNvSpPr txBox="1"/>
              <p:nvPr/>
            </p:nvSpPr>
            <p:spPr>
              <a:xfrm>
                <a:off x="8988425"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grpSp>
        <p:sp>
          <p:nvSpPr>
            <p:cNvPr id="457" name="Shape 457"/>
            <p:cNvSpPr txBox="1"/>
            <p:nvPr/>
          </p:nvSpPr>
          <p:spPr>
            <a:xfrm>
              <a:off x="681037"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58" name="Shape 458"/>
            <p:cNvSpPr txBox="1"/>
            <p:nvPr/>
          </p:nvSpPr>
          <p:spPr>
            <a:xfrm>
              <a:off x="0" y="0"/>
              <a:ext cx="9144000" cy="509586"/>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grpSp>
      <p:sp>
        <p:nvSpPr>
          <p:cNvPr id="459" name="Shape 459"/>
          <p:cNvSpPr txBox="1"/>
          <p:nvPr/>
        </p:nvSpPr>
        <p:spPr>
          <a:xfrm>
            <a:off x="3505200" y="2590800"/>
            <a:ext cx="4892675" cy="76199"/>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60" name="Shape 460"/>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marL="0" marR="0" rtl="0" algn="l">
              <a:spcBef>
                <a:spcPts val="0"/>
              </a:spcBef>
              <a:spcAft>
                <a:spcPts val="0"/>
              </a:spcAft>
              <a:defRPr/>
            </a:lvl1pPr>
            <a:lvl2pPr indent="0" marL="0" marR="0" rtl="0" algn="l">
              <a:spcBef>
                <a:spcPts val="0"/>
              </a:spcBef>
              <a:spcAft>
                <a:spcPts val="0"/>
              </a:spcAft>
              <a:defRPr/>
            </a:lvl2pPr>
            <a:lvl3pPr indent="0" marL="0" marR="0" rtl="0" algn="l">
              <a:spcBef>
                <a:spcPts val="0"/>
              </a:spcBef>
              <a:spcAft>
                <a:spcPts val="0"/>
              </a:spcAft>
              <a:defRPr/>
            </a:lvl3pPr>
            <a:lvl4pPr indent="0" marL="0" marR="0" rtl="0" algn="l">
              <a:spcBef>
                <a:spcPts val="0"/>
              </a:spcBef>
              <a:spcAft>
                <a:spcPts val="0"/>
              </a:spcAft>
              <a:defRPr/>
            </a:lvl4pPr>
            <a:lvl5pPr indent="0" marL="0" marR="0" rtl="0" algn="l">
              <a:spcBef>
                <a:spcPts val="0"/>
              </a:spcBef>
              <a:spcAft>
                <a:spcPts val="0"/>
              </a:spcAft>
              <a:defRPr/>
            </a:lvl5pPr>
            <a:lvl6pPr indent="0" marL="457200" marR="0" rtl="0" algn="l">
              <a:spcBef>
                <a:spcPts val="0"/>
              </a:spcBef>
              <a:spcAft>
                <a:spcPts val="0"/>
              </a:spcAft>
              <a:defRPr/>
            </a:lvl6pPr>
            <a:lvl7pPr indent="0" marL="914400" marR="0" rtl="0" algn="l">
              <a:spcBef>
                <a:spcPts val="0"/>
              </a:spcBef>
              <a:spcAft>
                <a:spcPts val="0"/>
              </a:spcAft>
              <a:defRPr/>
            </a:lvl7pPr>
            <a:lvl8pPr indent="0" marL="1371600" marR="0" rtl="0" algn="l">
              <a:spcBef>
                <a:spcPts val="0"/>
              </a:spcBef>
              <a:spcAft>
                <a:spcPts val="0"/>
              </a:spcAft>
              <a:defRPr/>
            </a:lvl8pPr>
            <a:lvl9pPr indent="0" marL="1828800" marR="0" rtl="0" algn="l">
              <a:spcBef>
                <a:spcPts val="0"/>
              </a:spcBef>
              <a:spcAft>
                <a:spcPts val="0"/>
              </a:spcAft>
              <a:defRPr/>
            </a:lvl9pPr>
          </a:lstStyle>
          <a:p/>
        </p:txBody>
      </p:sp>
      <p:sp>
        <p:nvSpPr>
          <p:cNvPr id="461" name="Shape 461"/>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marL="342900" marR="0" rtl="0" algn="l">
              <a:spcBef>
                <a:spcPts val="480"/>
              </a:spcBef>
              <a:spcAft>
                <a:spcPts val="0"/>
              </a:spcAft>
              <a:buClr>
                <a:schemeClr val="folHlink"/>
              </a:buClr>
              <a:buFont typeface="Noto Symbol"/>
              <a:buChar char="■"/>
              <a:defRPr/>
            </a:lvl1pPr>
            <a:lvl2pPr indent="-196850" marL="742950" marR="0" rtl="0" algn="l">
              <a:spcBef>
                <a:spcPts val="400"/>
              </a:spcBef>
              <a:spcAft>
                <a:spcPts val="0"/>
              </a:spcAft>
              <a:buClr>
                <a:schemeClr val="folHlink"/>
              </a:buClr>
              <a:buFont typeface="Noto Symbol"/>
              <a:buChar char="■"/>
              <a:defRPr/>
            </a:lvl2pPr>
            <a:lvl3pPr indent="-114300" marL="1143000" marR="0" rtl="0" algn="l">
              <a:spcBef>
                <a:spcPts val="360"/>
              </a:spcBef>
              <a:spcAft>
                <a:spcPts val="0"/>
              </a:spcAft>
              <a:buClr>
                <a:schemeClr val="dk2"/>
              </a:buClr>
              <a:buFont typeface="Helvetica Neue"/>
              <a:buChar char="•"/>
              <a:defRPr/>
            </a:lvl3pPr>
            <a:lvl4pPr indent="-127000" marL="1600200" marR="0" rtl="0" algn="l">
              <a:spcBef>
                <a:spcPts val="320"/>
              </a:spcBef>
              <a:spcAft>
                <a:spcPts val="0"/>
              </a:spcAft>
              <a:buClr>
                <a:schemeClr val="hlink"/>
              </a:buClr>
              <a:buFont typeface="Helvetica Neue"/>
              <a:buChar char="•"/>
              <a:defRPr/>
            </a:lvl4pPr>
            <a:lvl5pPr indent="-142239" marL="2057400" marR="0" rtl="0" algn="l">
              <a:spcBef>
                <a:spcPts val="320"/>
              </a:spcBef>
              <a:spcAft>
                <a:spcPts val="0"/>
              </a:spcAft>
              <a:buClr>
                <a:schemeClr val="dk1"/>
              </a:buClr>
              <a:buFont typeface="Helvetica Neue"/>
              <a:buChar char="•"/>
              <a:defRPr/>
            </a:lvl5pPr>
            <a:lvl6pPr indent="-142239" marL="2514600" marR="0" rtl="0" algn="l">
              <a:spcBef>
                <a:spcPts val="320"/>
              </a:spcBef>
              <a:spcAft>
                <a:spcPts val="0"/>
              </a:spcAft>
              <a:buClr>
                <a:schemeClr val="dk1"/>
              </a:buClr>
              <a:buFont typeface="Helvetica Neue"/>
              <a:buChar char="•"/>
              <a:defRPr/>
            </a:lvl6pPr>
            <a:lvl7pPr indent="-142239" marL="2971800" marR="0" rtl="0" algn="l">
              <a:spcBef>
                <a:spcPts val="320"/>
              </a:spcBef>
              <a:spcAft>
                <a:spcPts val="0"/>
              </a:spcAft>
              <a:buClr>
                <a:schemeClr val="dk1"/>
              </a:buClr>
              <a:buFont typeface="Helvetica Neue"/>
              <a:buChar char="•"/>
              <a:defRPr/>
            </a:lvl7pPr>
            <a:lvl8pPr indent="-142240" marL="3429000" marR="0" rtl="0" algn="l">
              <a:spcBef>
                <a:spcPts val="320"/>
              </a:spcBef>
              <a:spcAft>
                <a:spcPts val="0"/>
              </a:spcAft>
              <a:buClr>
                <a:schemeClr val="dk1"/>
              </a:buClr>
              <a:buFont typeface="Helvetica Neue"/>
              <a:buChar char="•"/>
              <a:defRPr/>
            </a:lvl8pPr>
            <a:lvl9pPr indent="-142240" marL="3886200" marR="0" rtl="0" algn="l">
              <a:spcBef>
                <a:spcPts val="320"/>
              </a:spcBef>
              <a:spcAft>
                <a:spcPts val="0"/>
              </a:spcAft>
              <a:buClr>
                <a:schemeClr val="dk1"/>
              </a:buClr>
              <a:buFont typeface="Helvetica Neue"/>
              <a:buChar char="•"/>
              <a:defRPr/>
            </a:lvl9pPr>
          </a:lstStyle>
          <a:p/>
        </p:txBody>
      </p:sp>
      <p:sp>
        <p:nvSpPr>
          <p:cNvPr id="462" name="Shape 462"/>
          <p:cNvSpPr txBox="1"/>
          <p:nvPr>
            <p:ph idx="10" type="dt"/>
          </p:nvPr>
        </p:nvSpPr>
        <p:spPr>
          <a:xfrm>
            <a:off x="685800" y="6248400"/>
            <a:ext cx="1904999" cy="457200"/>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463" name="Shape 463"/>
          <p:cNvSpPr txBox="1"/>
          <p:nvPr>
            <p:ph idx="11" type="ftr"/>
          </p:nvPr>
        </p:nvSpPr>
        <p:spPr>
          <a:xfrm>
            <a:off x="3124200" y="6248400"/>
            <a:ext cx="2895600" cy="457200"/>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464" name="Shape 464"/>
          <p:cNvSpPr txBox="1"/>
          <p:nvPr>
            <p:ph idx="12" type="sldNum"/>
          </p:nvPr>
        </p:nvSpPr>
        <p:spPr>
          <a:xfrm>
            <a:off x="6553200" y="6248400"/>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4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49" r:id="rId1"/>
  </p:sldLayoutIdLst>
  <p:hf dt="0" ftr="0" hdr="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71" name="Shape 471"/>
        <p:cNvGrpSpPr/>
        <p:nvPr/>
      </p:nvGrpSpPr>
      <p:grpSpPr>
        <a:xfrm>
          <a:off x="0" y="0"/>
          <a:ext cx="0" cy="0"/>
          <a:chOff x="0" y="0"/>
          <a:chExt cx="0" cy="0"/>
        </a:xfrm>
      </p:grpSpPr>
      <p:grpSp>
        <p:nvGrpSpPr>
          <p:cNvPr id="472" name="Shape 472"/>
          <p:cNvGrpSpPr/>
          <p:nvPr/>
        </p:nvGrpSpPr>
        <p:grpSpPr>
          <a:xfrm>
            <a:off x="1219200" y="-9525"/>
            <a:ext cx="7924798" cy="6867525"/>
            <a:chOff x="0" y="0"/>
            <a:chExt cx="9147173" cy="6867525"/>
          </a:xfrm>
        </p:grpSpPr>
        <p:sp>
          <p:nvSpPr>
            <p:cNvPr id="473" name="Shape 473"/>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74" name="Shape 474"/>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75" name="Shape 475"/>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76" name="Shape 476"/>
            <p:cNvSpPr txBox="1"/>
            <p:nvPr/>
          </p:nvSpPr>
          <p:spPr>
            <a:xfrm>
              <a:off x="45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77" name="Shape 477"/>
            <p:cNvSpPr txBox="1"/>
            <p:nvPr/>
          </p:nvSpPr>
          <p:spPr>
            <a:xfrm>
              <a:off x="60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78" name="Shape 478"/>
            <p:cNvSpPr txBox="1"/>
            <p:nvPr/>
          </p:nvSpPr>
          <p:spPr>
            <a:xfrm>
              <a:off x="76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79" name="Shape 479"/>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80" name="Shape 480"/>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81" name="Shape 481"/>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82" name="Shape 482"/>
            <p:cNvSpPr txBox="1"/>
            <p:nvPr/>
          </p:nvSpPr>
          <p:spPr>
            <a:xfrm>
              <a:off x="137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83" name="Shape 483"/>
            <p:cNvSpPr txBox="1"/>
            <p:nvPr/>
          </p:nvSpPr>
          <p:spPr>
            <a:xfrm>
              <a:off x="152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84" name="Shape 484"/>
            <p:cNvSpPr txBox="1"/>
            <p:nvPr/>
          </p:nvSpPr>
          <p:spPr>
            <a:xfrm>
              <a:off x="167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85" name="Shape 485"/>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86" name="Shape 486"/>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87" name="Shape 487"/>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88" name="Shape 488"/>
            <p:cNvSpPr txBox="1"/>
            <p:nvPr/>
          </p:nvSpPr>
          <p:spPr>
            <a:xfrm>
              <a:off x="228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89" name="Shape 489"/>
            <p:cNvSpPr txBox="1"/>
            <p:nvPr/>
          </p:nvSpPr>
          <p:spPr>
            <a:xfrm>
              <a:off x="243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90" name="Shape 490"/>
            <p:cNvSpPr txBox="1"/>
            <p:nvPr/>
          </p:nvSpPr>
          <p:spPr>
            <a:xfrm>
              <a:off x="259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91" name="Shape 491"/>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92" name="Shape 492"/>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93" name="Shape 493"/>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94" name="Shape 494"/>
            <p:cNvSpPr txBox="1"/>
            <p:nvPr/>
          </p:nvSpPr>
          <p:spPr>
            <a:xfrm>
              <a:off x="320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95" name="Shape 495"/>
            <p:cNvSpPr txBox="1"/>
            <p:nvPr/>
          </p:nvSpPr>
          <p:spPr>
            <a:xfrm>
              <a:off x="335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96" name="Shape 496"/>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97" name="Shape 497"/>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98" name="Shape 498"/>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499" name="Shape 499"/>
            <p:cNvSpPr txBox="1"/>
            <p:nvPr/>
          </p:nvSpPr>
          <p:spPr>
            <a:xfrm>
              <a:off x="396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00" name="Shape 500"/>
            <p:cNvSpPr txBox="1"/>
            <p:nvPr/>
          </p:nvSpPr>
          <p:spPr>
            <a:xfrm>
              <a:off x="411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01" name="Shape 501"/>
            <p:cNvSpPr txBox="1"/>
            <p:nvPr/>
          </p:nvSpPr>
          <p:spPr>
            <a:xfrm>
              <a:off x="426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02" name="Shape 502"/>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03" name="Shape 503"/>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04" name="Shape 504"/>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05" name="Shape 505"/>
            <p:cNvSpPr txBox="1"/>
            <p:nvPr/>
          </p:nvSpPr>
          <p:spPr>
            <a:xfrm>
              <a:off x="487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06" name="Shape 506"/>
            <p:cNvSpPr txBox="1"/>
            <p:nvPr/>
          </p:nvSpPr>
          <p:spPr>
            <a:xfrm>
              <a:off x="502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07" name="Shape 507"/>
            <p:cNvSpPr txBox="1"/>
            <p:nvPr/>
          </p:nvSpPr>
          <p:spPr>
            <a:xfrm>
              <a:off x="518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08" name="Shape 508"/>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09" name="Shape 509"/>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10" name="Shape 510"/>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11" name="Shape 511"/>
            <p:cNvSpPr txBox="1"/>
            <p:nvPr/>
          </p:nvSpPr>
          <p:spPr>
            <a:xfrm>
              <a:off x="579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12" name="Shape 512"/>
            <p:cNvSpPr txBox="1"/>
            <p:nvPr/>
          </p:nvSpPr>
          <p:spPr>
            <a:xfrm>
              <a:off x="594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13" name="Shape 513"/>
            <p:cNvSpPr txBox="1"/>
            <p:nvPr/>
          </p:nvSpPr>
          <p:spPr>
            <a:xfrm>
              <a:off x="609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14" name="Shape 514"/>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15" name="Shape 515"/>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16" name="Shape 516"/>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17" name="Shape 517"/>
            <p:cNvSpPr txBox="1"/>
            <p:nvPr/>
          </p:nvSpPr>
          <p:spPr>
            <a:xfrm>
              <a:off x="670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18" name="Shape 518"/>
            <p:cNvSpPr txBox="1"/>
            <p:nvPr/>
          </p:nvSpPr>
          <p:spPr>
            <a:xfrm>
              <a:off x="685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19" name="Shape 519"/>
            <p:cNvSpPr txBox="1"/>
            <p:nvPr/>
          </p:nvSpPr>
          <p:spPr>
            <a:xfrm>
              <a:off x="701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20" name="Shape 520"/>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21" name="Shape 521"/>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22" name="Shape 522"/>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23" name="Shape 523"/>
            <p:cNvSpPr txBox="1"/>
            <p:nvPr/>
          </p:nvSpPr>
          <p:spPr>
            <a:xfrm>
              <a:off x="762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24" name="Shape 524"/>
            <p:cNvSpPr txBox="1"/>
            <p:nvPr/>
          </p:nvSpPr>
          <p:spPr>
            <a:xfrm>
              <a:off x="777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25" name="Shape 525"/>
            <p:cNvSpPr txBox="1"/>
            <p:nvPr/>
          </p:nvSpPr>
          <p:spPr>
            <a:xfrm>
              <a:off x="792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26" name="Shape 526"/>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27" name="Shape 527"/>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28" name="Shape 528"/>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29" name="Shape 529"/>
            <p:cNvSpPr txBox="1"/>
            <p:nvPr/>
          </p:nvSpPr>
          <p:spPr>
            <a:xfrm>
              <a:off x="853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30" name="Shape 530"/>
            <p:cNvSpPr txBox="1"/>
            <p:nvPr/>
          </p:nvSpPr>
          <p:spPr>
            <a:xfrm>
              <a:off x="868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31" name="Shape 531"/>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32" name="Shape 532"/>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33" name="Shape 533"/>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34" name="Shape 534"/>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grpSp>
      <p:sp>
        <p:nvSpPr>
          <p:cNvPr id="535" name="Shape 535"/>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marL="0" marR="0" rtl="0" algn="l">
              <a:spcBef>
                <a:spcPts val="0"/>
              </a:spcBef>
              <a:spcAft>
                <a:spcPts val="0"/>
              </a:spcAft>
              <a:defRPr/>
            </a:lvl1pPr>
            <a:lvl2pPr indent="0" marL="0" marR="0" rtl="0" algn="l">
              <a:spcBef>
                <a:spcPts val="0"/>
              </a:spcBef>
              <a:spcAft>
                <a:spcPts val="0"/>
              </a:spcAft>
              <a:defRPr/>
            </a:lvl2pPr>
            <a:lvl3pPr indent="0" marL="0" marR="0" rtl="0" algn="l">
              <a:spcBef>
                <a:spcPts val="0"/>
              </a:spcBef>
              <a:spcAft>
                <a:spcPts val="0"/>
              </a:spcAft>
              <a:defRPr/>
            </a:lvl3pPr>
            <a:lvl4pPr indent="0" marL="0" marR="0" rtl="0" algn="l">
              <a:spcBef>
                <a:spcPts val="0"/>
              </a:spcBef>
              <a:spcAft>
                <a:spcPts val="0"/>
              </a:spcAft>
              <a:defRPr/>
            </a:lvl4pPr>
            <a:lvl5pPr indent="0" marL="0" marR="0" rtl="0" algn="l">
              <a:spcBef>
                <a:spcPts val="0"/>
              </a:spcBef>
              <a:spcAft>
                <a:spcPts val="0"/>
              </a:spcAft>
              <a:defRPr/>
            </a:lvl5pPr>
            <a:lvl6pPr indent="0" marL="457200" marR="0" rtl="0" algn="l">
              <a:spcBef>
                <a:spcPts val="0"/>
              </a:spcBef>
              <a:spcAft>
                <a:spcPts val="0"/>
              </a:spcAft>
              <a:defRPr/>
            </a:lvl6pPr>
            <a:lvl7pPr indent="0" marL="914400" marR="0" rtl="0" algn="l">
              <a:spcBef>
                <a:spcPts val="0"/>
              </a:spcBef>
              <a:spcAft>
                <a:spcPts val="0"/>
              </a:spcAft>
              <a:defRPr/>
            </a:lvl7pPr>
            <a:lvl8pPr indent="0" marL="1371600" marR="0" rtl="0" algn="l">
              <a:spcBef>
                <a:spcPts val="0"/>
              </a:spcBef>
              <a:spcAft>
                <a:spcPts val="0"/>
              </a:spcAft>
              <a:defRPr/>
            </a:lvl8pPr>
            <a:lvl9pPr indent="0" marL="1828800" marR="0" rtl="0" algn="l">
              <a:spcBef>
                <a:spcPts val="0"/>
              </a:spcBef>
              <a:spcAft>
                <a:spcPts val="0"/>
              </a:spcAft>
              <a:defRPr/>
            </a:lvl9pPr>
          </a:lstStyle>
          <a:p/>
        </p:txBody>
      </p:sp>
      <p:sp>
        <p:nvSpPr>
          <p:cNvPr id="536" name="Shape 536"/>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marL="342900" marR="0" rtl="0" algn="l">
              <a:spcBef>
                <a:spcPts val="480"/>
              </a:spcBef>
              <a:spcAft>
                <a:spcPts val="0"/>
              </a:spcAft>
              <a:buClr>
                <a:schemeClr val="folHlink"/>
              </a:buClr>
              <a:buFont typeface="Noto Symbol"/>
              <a:buChar char="■"/>
              <a:defRPr/>
            </a:lvl1pPr>
            <a:lvl2pPr indent="-196850" marL="742950" marR="0" rtl="0" algn="l">
              <a:spcBef>
                <a:spcPts val="400"/>
              </a:spcBef>
              <a:spcAft>
                <a:spcPts val="0"/>
              </a:spcAft>
              <a:buClr>
                <a:schemeClr val="folHlink"/>
              </a:buClr>
              <a:buFont typeface="Noto Symbol"/>
              <a:buChar char="■"/>
              <a:defRPr/>
            </a:lvl2pPr>
            <a:lvl3pPr indent="-114300" marL="1143000" marR="0" rtl="0" algn="l">
              <a:spcBef>
                <a:spcPts val="360"/>
              </a:spcBef>
              <a:spcAft>
                <a:spcPts val="0"/>
              </a:spcAft>
              <a:buClr>
                <a:schemeClr val="dk2"/>
              </a:buClr>
              <a:buFont typeface="Helvetica Neue"/>
              <a:buChar char="•"/>
              <a:defRPr/>
            </a:lvl3pPr>
            <a:lvl4pPr indent="-127000" marL="1600200" marR="0" rtl="0" algn="l">
              <a:spcBef>
                <a:spcPts val="320"/>
              </a:spcBef>
              <a:spcAft>
                <a:spcPts val="0"/>
              </a:spcAft>
              <a:buClr>
                <a:schemeClr val="hlink"/>
              </a:buClr>
              <a:buFont typeface="Helvetica Neue"/>
              <a:buChar char="•"/>
              <a:defRPr/>
            </a:lvl4pPr>
            <a:lvl5pPr indent="-142239" marL="2057400" marR="0" rtl="0" algn="l">
              <a:spcBef>
                <a:spcPts val="320"/>
              </a:spcBef>
              <a:spcAft>
                <a:spcPts val="0"/>
              </a:spcAft>
              <a:buClr>
                <a:schemeClr val="dk1"/>
              </a:buClr>
              <a:buFont typeface="Helvetica Neue"/>
              <a:buChar char="•"/>
              <a:defRPr/>
            </a:lvl5pPr>
            <a:lvl6pPr indent="-142239" marL="2514600" marR="0" rtl="0" algn="l">
              <a:spcBef>
                <a:spcPts val="320"/>
              </a:spcBef>
              <a:spcAft>
                <a:spcPts val="0"/>
              </a:spcAft>
              <a:buClr>
                <a:schemeClr val="dk1"/>
              </a:buClr>
              <a:buFont typeface="Helvetica Neue"/>
              <a:buChar char="•"/>
              <a:defRPr/>
            </a:lvl6pPr>
            <a:lvl7pPr indent="-142239" marL="2971800" marR="0" rtl="0" algn="l">
              <a:spcBef>
                <a:spcPts val="320"/>
              </a:spcBef>
              <a:spcAft>
                <a:spcPts val="0"/>
              </a:spcAft>
              <a:buClr>
                <a:schemeClr val="dk1"/>
              </a:buClr>
              <a:buFont typeface="Helvetica Neue"/>
              <a:buChar char="•"/>
              <a:defRPr/>
            </a:lvl7pPr>
            <a:lvl8pPr indent="-142240" marL="3429000" marR="0" rtl="0" algn="l">
              <a:spcBef>
                <a:spcPts val="320"/>
              </a:spcBef>
              <a:spcAft>
                <a:spcPts val="0"/>
              </a:spcAft>
              <a:buClr>
                <a:schemeClr val="dk1"/>
              </a:buClr>
              <a:buFont typeface="Helvetica Neue"/>
              <a:buChar char="•"/>
              <a:defRPr/>
            </a:lvl8pPr>
            <a:lvl9pPr indent="-142240" marL="3886200" marR="0" rtl="0" algn="l">
              <a:spcBef>
                <a:spcPts val="320"/>
              </a:spcBef>
              <a:spcAft>
                <a:spcPts val="0"/>
              </a:spcAft>
              <a:buClr>
                <a:schemeClr val="dk1"/>
              </a:buClr>
              <a:buFont typeface="Helvetica Neue"/>
              <a:buChar char="•"/>
              <a:defRPr/>
            </a:lvl9pPr>
          </a:lstStyle>
          <a:p/>
        </p:txBody>
      </p:sp>
      <p:sp>
        <p:nvSpPr>
          <p:cNvPr id="537" name="Shape 537"/>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538" name="Shape 538"/>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50" r:id="rId1"/>
  </p:sldLayoutIdLst>
  <p:hf dt="0" ftr="0" hdr="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44" name="Shape 544"/>
        <p:cNvGrpSpPr/>
        <p:nvPr/>
      </p:nvGrpSpPr>
      <p:grpSpPr>
        <a:xfrm>
          <a:off x="0" y="0"/>
          <a:ext cx="0" cy="0"/>
          <a:chOff x="0" y="0"/>
          <a:chExt cx="0" cy="0"/>
        </a:xfrm>
      </p:grpSpPr>
      <p:grpSp>
        <p:nvGrpSpPr>
          <p:cNvPr id="545" name="Shape 545"/>
          <p:cNvGrpSpPr/>
          <p:nvPr/>
        </p:nvGrpSpPr>
        <p:grpSpPr>
          <a:xfrm>
            <a:off x="1219200" y="-9525"/>
            <a:ext cx="7924798" cy="6867525"/>
            <a:chOff x="0" y="0"/>
            <a:chExt cx="9147173" cy="6867525"/>
          </a:xfrm>
        </p:grpSpPr>
        <p:sp>
          <p:nvSpPr>
            <p:cNvPr id="546" name="Shape 546"/>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47" name="Shape 547"/>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48" name="Shape 548"/>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49" name="Shape 549"/>
            <p:cNvSpPr txBox="1"/>
            <p:nvPr/>
          </p:nvSpPr>
          <p:spPr>
            <a:xfrm>
              <a:off x="45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50" name="Shape 550"/>
            <p:cNvSpPr txBox="1"/>
            <p:nvPr/>
          </p:nvSpPr>
          <p:spPr>
            <a:xfrm>
              <a:off x="60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51" name="Shape 551"/>
            <p:cNvSpPr txBox="1"/>
            <p:nvPr/>
          </p:nvSpPr>
          <p:spPr>
            <a:xfrm>
              <a:off x="76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52" name="Shape 552"/>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53" name="Shape 553"/>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54" name="Shape 554"/>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55" name="Shape 555"/>
            <p:cNvSpPr txBox="1"/>
            <p:nvPr/>
          </p:nvSpPr>
          <p:spPr>
            <a:xfrm>
              <a:off x="137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56" name="Shape 556"/>
            <p:cNvSpPr txBox="1"/>
            <p:nvPr/>
          </p:nvSpPr>
          <p:spPr>
            <a:xfrm>
              <a:off x="152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57" name="Shape 557"/>
            <p:cNvSpPr txBox="1"/>
            <p:nvPr/>
          </p:nvSpPr>
          <p:spPr>
            <a:xfrm>
              <a:off x="167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58" name="Shape 558"/>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59" name="Shape 559"/>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60" name="Shape 560"/>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61" name="Shape 561"/>
            <p:cNvSpPr txBox="1"/>
            <p:nvPr/>
          </p:nvSpPr>
          <p:spPr>
            <a:xfrm>
              <a:off x="228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62" name="Shape 562"/>
            <p:cNvSpPr txBox="1"/>
            <p:nvPr/>
          </p:nvSpPr>
          <p:spPr>
            <a:xfrm>
              <a:off x="243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63" name="Shape 563"/>
            <p:cNvSpPr txBox="1"/>
            <p:nvPr/>
          </p:nvSpPr>
          <p:spPr>
            <a:xfrm>
              <a:off x="259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64" name="Shape 564"/>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65" name="Shape 565"/>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66" name="Shape 566"/>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67" name="Shape 567"/>
            <p:cNvSpPr txBox="1"/>
            <p:nvPr/>
          </p:nvSpPr>
          <p:spPr>
            <a:xfrm>
              <a:off x="320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68" name="Shape 568"/>
            <p:cNvSpPr txBox="1"/>
            <p:nvPr/>
          </p:nvSpPr>
          <p:spPr>
            <a:xfrm>
              <a:off x="335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69" name="Shape 569"/>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70" name="Shape 570"/>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71" name="Shape 571"/>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72" name="Shape 572"/>
            <p:cNvSpPr txBox="1"/>
            <p:nvPr/>
          </p:nvSpPr>
          <p:spPr>
            <a:xfrm>
              <a:off x="396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73" name="Shape 573"/>
            <p:cNvSpPr txBox="1"/>
            <p:nvPr/>
          </p:nvSpPr>
          <p:spPr>
            <a:xfrm>
              <a:off x="411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74" name="Shape 574"/>
            <p:cNvSpPr txBox="1"/>
            <p:nvPr/>
          </p:nvSpPr>
          <p:spPr>
            <a:xfrm>
              <a:off x="426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75" name="Shape 575"/>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76" name="Shape 576"/>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77" name="Shape 577"/>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78" name="Shape 578"/>
            <p:cNvSpPr txBox="1"/>
            <p:nvPr/>
          </p:nvSpPr>
          <p:spPr>
            <a:xfrm>
              <a:off x="487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79" name="Shape 579"/>
            <p:cNvSpPr txBox="1"/>
            <p:nvPr/>
          </p:nvSpPr>
          <p:spPr>
            <a:xfrm>
              <a:off x="502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80" name="Shape 580"/>
            <p:cNvSpPr txBox="1"/>
            <p:nvPr/>
          </p:nvSpPr>
          <p:spPr>
            <a:xfrm>
              <a:off x="518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81" name="Shape 581"/>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82" name="Shape 582"/>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83" name="Shape 583"/>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84" name="Shape 584"/>
            <p:cNvSpPr txBox="1"/>
            <p:nvPr/>
          </p:nvSpPr>
          <p:spPr>
            <a:xfrm>
              <a:off x="579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85" name="Shape 585"/>
            <p:cNvSpPr txBox="1"/>
            <p:nvPr/>
          </p:nvSpPr>
          <p:spPr>
            <a:xfrm>
              <a:off x="594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86" name="Shape 586"/>
            <p:cNvSpPr txBox="1"/>
            <p:nvPr/>
          </p:nvSpPr>
          <p:spPr>
            <a:xfrm>
              <a:off x="609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87" name="Shape 587"/>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88" name="Shape 588"/>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89" name="Shape 589"/>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90" name="Shape 590"/>
            <p:cNvSpPr txBox="1"/>
            <p:nvPr/>
          </p:nvSpPr>
          <p:spPr>
            <a:xfrm>
              <a:off x="670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91" name="Shape 591"/>
            <p:cNvSpPr txBox="1"/>
            <p:nvPr/>
          </p:nvSpPr>
          <p:spPr>
            <a:xfrm>
              <a:off x="685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92" name="Shape 592"/>
            <p:cNvSpPr txBox="1"/>
            <p:nvPr/>
          </p:nvSpPr>
          <p:spPr>
            <a:xfrm>
              <a:off x="701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93" name="Shape 593"/>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94" name="Shape 594"/>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95" name="Shape 595"/>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96" name="Shape 596"/>
            <p:cNvSpPr txBox="1"/>
            <p:nvPr/>
          </p:nvSpPr>
          <p:spPr>
            <a:xfrm>
              <a:off x="762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97" name="Shape 597"/>
            <p:cNvSpPr txBox="1"/>
            <p:nvPr/>
          </p:nvSpPr>
          <p:spPr>
            <a:xfrm>
              <a:off x="777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98" name="Shape 598"/>
            <p:cNvSpPr txBox="1"/>
            <p:nvPr/>
          </p:nvSpPr>
          <p:spPr>
            <a:xfrm>
              <a:off x="792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599" name="Shape 599"/>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00" name="Shape 600"/>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01" name="Shape 601"/>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02" name="Shape 602"/>
            <p:cNvSpPr txBox="1"/>
            <p:nvPr/>
          </p:nvSpPr>
          <p:spPr>
            <a:xfrm>
              <a:off x="853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03" name="Shape 603"/>
            <p:cNvSpPr txBox="1"/>
            <p:nvPr/>
          </p:nvSpPr>
          <p:spPr>
            <a:xfrm>
              <a:off x="868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04" name="Shape 604"/>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05" name="Shape 605"/>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06" name="Shape 606"/>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07" name="Shape 607"/>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grpSp>
      <p:sp>
        <p:nvSpPr>
          <p:cNvPr id="608" name="Shape 608"/>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marL="0" marR="0" rtl="0" algn="l">
              <a:spcBef>
                <a:spcPts val="0"/>
              </a:spcBef>
              <a:spcAft>
                <a:spcPts val="0"/>
              </a:spcAft>
              <a:defRPr/>
            </a:lvl1pPr>
            <a:lvl2pPr indent="0" marL="0" marR="0" rtl="0" algn="l">
              <a:spcBef>
                <a:spcPts val="0"/>
              </a:spcBef>
              <a:spcAft>
                <a:spcPts val="0"/>
              </a:spcAft>
              <a:defRPr/>
            </a:lvl2pPr>
            <a:lvl3pPr indent="0" marL="0" marR="0" rtl="0" algn="l">
              <a:spcBef>
                <a:spcPts val="0"/>
              </a:spcBef>
              <a:spcAft>
                <a:spcPts val="0"/>
              </a:spcAft>
              <a:defRPr/>
            </a:lvl3pPr>
            <a:lvl4pPr indent="0" marL="0" marR="0" rtl="0" algn="l">
              <a:spcBef>
                <a:spcPts val="0"/>
              </a:spcBef>
              <a:spcAft>
                <a:spcPts val="0"/>
              </a:spcAft>
              <a:defRPr/>
            </a:lvl4pPr>
            <a:lvl5pPr indent="0" marL="0" marR="0" rtl="0" algn="l">
              <a:spcBef>
                <a:spcPts val="0"/>
              </a:spcBef>
              <a:spcAft>
                <a:spcPts val="0"/>
              </a:spcAft>
              <a:defRPr/>
            </a:lvl5pPr>
            <a:lvl6pPr indent="0" marL="457200" marR="0" rtl="0" algn="l">
              <a:spcBef>
                <a:spcPts val="0"/>
              </a:spcBef>
              <a:spcAft>
                <a:spcPts val="0"/>
              </a:spcAft>
              <a:defRPr/>
            </a:lvl6pPr>
            <a:lvl7pPr indent="0" marL="914400" marR="0" rtl="0" algn="l">
              <a:spcBef>
                <a:spcPts val="0"/>
              </a:spcBef>
              <a:spcAft>
                <a:spcPts val="0"/>
              </a:spcAft>
              <a:defRPr/>
            </a:lvl7pPr>
            <a:lvl8pPr indent="0" marL="1371600" marR="0" rtl="0" algn="l">
              <a:spcBef>
                <a:spcPts val="0"/>
              </a:spcBef>
              <a:spcAft>
                <a:spcPts val="0"/>
              </a:spcAft>
              <a:defRPr/>
            </a:lvl8pPr>
            <a:lvl9pPr indent="0" marL="1828800" marR="0" rtl="0" algn="l">
              <a:spcBef>
                <a:spcPts val="0"/>
              </a:spcBef>
              <a:spcAft>
                <a:spcPts val="0"/>
              </a:spcAft>
              <a:defRPr/>
            </a:lvl9pPr>
          </a:lstStyle>
          <a:p/>
        </p:txBody>
      </p:sp>
      <p:sp>
        <p:nvSpPr>
          <p:cNvPr id="609" name="Shape 609"/>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marL="342900" marR="0" rtl="0" algn="l">
              <a:spcBef>
                <a:spcPts val="480"/>
              </a:spcBef>
              <a:spcAft>
                <a:spcPts val="0"/>
              </a:spcAft>
              <a:buClr>
                <a:schemeClr val="folHlink"/>
              </a:buClr>
              <a:buFont typeface="Noto Symbol"/>
              <a:buChar char="■"/>
              <a:defRPr/>
            </a:lvl1pPr>
            <a:lvl2pPr indent="-196850" marL="742950" marR="0" rtl="0" algn="l">
              <a:spcBef>
                <a:spcPts val="400"/>
              </a:spcBef>
              <a:spcAft>
                <a:spcPts val="0"/>
              </a:spcAft>
              <a:buClr>
                <a:schemeClr val="folHlink"/>
              </a:buClr>
              <a:buFont typeface="Noto Symbol"/>
              <a:buChar char="■"/>
              <a:defRPr/>
            </a:lvl2pPr>
            <a:lvl3pPr indent="-114300" marL="1143000" marR="0" rtl="0" algn="l">
              <a:spcBef>
                <a:spcPts val="360"/>
              </a:spcBef>
              <a:spcAft>
                <a:spcPts val="0"/>
              </a:spcAft>
              <a:buClr>
                <a:schemeClr val="dk2"/>
              </a:buClr>
              <a:buFont typeface="Helvetica Neue"/>
              <a:buChar char="•"/>
              <a:defRPr/>
            </a:lvl3pPr>
            <a:lvl4pPr indent="-127000" marL="1600200" marR="0" rtl="0" algn="l">
              <a:spcBef>
                <a:spcPts val="320"/>
              </a:spcBef>
              <a:spcAft>
                <a:spcPts val="0"/>
              </a:spcAft>
              <a:buClr>
                <a:schemeClr val="hlink"/>
              </a:buClr>
              <a:buFont typeface="Helvetica Neue"/>
              <a:buChar char="•"/>
              <a:defRPr/>
            </a:lvl4pPr>
            <a:lvl5pPr indent="-142239" marL="2057400" marR="0" rtl="0" algn="l">
              <a:spcBef>
                <a:spcPts val="320"/>
              </a:spcBef>
              <a:spcAft>
                <a:spcPts val="0"/>
              </a:spcAft>
              <a:buClr>
                <a:schemeClr val="dk1"/>
              </a:buClr>
              <a:buFont typeface="Helvetica Neue"/>
              <a:buChar char="•"/>
              <a:defRPr/>
            </a:lvl5pPr>
            <a:lvl6pPr indent="-142239" marL="2514600" marR="0" rtl="0" algn="l">
              <a:spcBef>
                <a:spcPts val="320"/>
              </a:spcBef>
              <a:spcAft>
                <a:spcPts val="0"/>
              </a:spcAft>
              <a:buClr>
                <a:schemeClr val="dk1"/>
              </a:buClr>
              <a:buFont typeface="Helvetica Neue"/>
              <a:buChar char="•"/>
              <a:defRPr/>
            </a:lvl6pPr>
            <a:lvl7pPr indent="-142239" marL="2971800" marR="0" rtl="0" algn="l">
              <a:spcBef>
                <a:spcPts val="320"/>
              </a:spcBef>
              <a:spcAft>
                <a:spcPts val="0"/>
              </a:spcAft>
              <a:buClr>
                <a:schemeClr val="dk1"/>
              </a:buClr>
              <a:buFont typeface="Helvetica Neue"/>
              <a:buChar char="•"/>
              <a:defRPr/>
            </a:lvl7pPr>
            <a:lvl8pPr indent="-142240" marL="3429000" marR="0" rtl="0" algn="l">
              <a:spcBef>
                <a:spcPts val="320"/>
              </a:spcBef>
              <a:spcAft>
                <a:spcPts val="0"/>
              </a:spcAft>
              <a:buClr>
                <a:schemeClr val="dk1"/>
              </a:buClr>
              <a:buFont typeface="Helvetica Neue"/>
              <a:buChar char="•"/>
              <a:defRPr/>
            </a:lvl8pPr>
            <a:lvl9pPr indent="-142240" marL="3886200" marR="0" rtl="0" algn="l">
              <a:spcBef>
                <a:spcPts val="320"/>
              </a:spcBef>
              <a:spcAft>
                <a:spcPts val="0"/>
              </a:spcAft>
              <a:buClr>
                <a:schemeClr val="dk1"/>
              </a:buClr>
              <a:buFont typeface="Helvetica Neue"/>
              <a:buChar char="•"/>
              <a:defRPr/>
            </a:lvl9pPr>
          </a:lstStyle>
          <a:p/>
        </p:txBody>
      </p:sp>
      <p:sp>
        <p:nvSpPr>
          <p:cNvPr id="610" name="Shape 610"/>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611" name="Shape 611"/>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51" r:id="rId1"/>
  </p:sldLayoutIdLst>
  <p:hf dt="0" ftr="0" hdr="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18" name="Shape 618"/>
        <p:cNvGrpSpPr/>
        <p:nvPr/>
      </p:nvGrpSpPr>
      <p:grpSpPr>
        <a:xfrm>
          <a:off x="0" y="0"/>
          <a:ext cx="0" cy="0"/>
          <a:chOff x="0" y="0"/>
          <a:chExt cx="0" cy="0"/>
        </a:xfrm>
      </p:grpSpPr>
      <p:grpSp>
        <p:nvGrpSpPr>
          <p:cNvPr id="619" name="Shape 619"/>
          <p:cNvGrpSpPr/>
          <p:nvPr/>
        </p:nvGrpSpPr>
        <p:grpSpPr>
          <a:xfrm>
            <a:off x="1219200" y="-9525"/>
            <a:ext cx="7924798" cy="6867525"/>
            <a:chOff x="0" y="0"/>
            <a:chExt cx="9147173" cy="6867525"/>
          </a:xfrm>
        </p:grpSpPr>
        <p:sp>
          <p:nvSpPr>
            <p:cNvPr id="620" name="Shape 620"/>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21" name="Shape 621"/>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22" name="Shape 622"/>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23" name="Shape 623"/>
            <p:cNvSpPr txBox="1"/>
            <p:nvPr/>
          </p:nvSpPr>
          <p:spPr>
            <a:xfrm>
              <a:off x="45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24" name="Shape 624"/>
            <p:cNvSpPr txBox="1"/>
            <p:nvPr/>
          </p:nvSpPr>
          <p:spPr>
            <a:xfrm>
              <a:off x="60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25" name="Shape 625"/>
            <p:cNvSpPr txBox="1"/>
            <p:nvPr/>
          </p:nvSpPr>
          <p:spPr>
            <a:xfrm>
              <a:off x="76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26" name="Shape 626"/>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27" name="Shape 627"/>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28" name="Shape 628"/>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29" name="Shape 629"/>
            <p:cNvSpPr txBox="1"/>
            <p:nvPr/>
          </p:nvSpPr>
          <p:spPr>
            <a:xfrm>
              <a:off x="137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30" name="Shape 630"/>
            <p:cNvSpPr txBox="1"/>
            <p:nvPr/>
          </p:nvSpPr>
          <p:spPr>
            <a:xfrm>
              <a:off x="152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31" name="Shape 631"/>
            <p:cNvSpPr txBox="1"/>
            <p:nvPr/>
          </p:nvSpPr>
          <p:spPr>
            <a:xfrm>
              <a:off x="167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32" name="Shape 632"/>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33" name="Shape 633"/>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34" name="Shape 634"/>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35" name="Shape 635"/>
            <p:cNvSpPr txBox="1"/>
            <p:nvPr/>
          </p:nvSpPr>
          <p:spPr>
            <a:xfrm>
              <a:off x="228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36" name="Shape 636"/>
            <p:cNvSpPr txBox="1"/>
            <p:nvPr/>
          </p:nvSpPr>
          <p:spPr>
            <a:xfrm>
              <a:off x="243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37" name="Shape 637"/>
            <p:cNvSpPr txBox="1"/>
            <p:nvPr/>
          </p:nvSpPr>
          <p:spPr>
            <a:xfrm>
              <a:off x="259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38" name="Shape 638"/>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39" name="Shape 639"/>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40" name="Shape 640"/>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41" name="Shape 641"/>
            <p:cNvSpPr txBox="1"/>
            <p:nvPr/>
          </p:nvSpPr>
          <p:spPr>
            <a:xfrm>
              <a:off x="320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42" name="Shape 642"/>
            <p:cNvSpPr txBox="1"/>
            <p:nvPr/>
          </p:nvSpPr>
          <p:spPr>
            <a:xfrm>
              <a:off x="335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43" name="Shape 643"/>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44" name="Shape 644"/>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45" name="Shape 645"/>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46" name="Shape 646"/>
            <p:cNvSpPr txBox="1"/>
            <p:nvPr/>
          </p:nvSpPr>
          <p:spPr>
            <a:xfrm>
              <a:off x="396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47" name="Shape 647"/>
            <p:cNvSpPr txBox="1"/>
            <p:nvPr/>
          </p:nvSpPr>
          <p:spPr>
            <a:xfrm>
              <a:off x="411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48" name="Shape 648"/>
            <p:cNvSpPr txBox="1"/>
            <p:nvPr/>
          </p:nvSpPr>
          <p:spPr>
            <a:xfrm>
              <a:off x="426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49" name="Shape 649"/>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50" name="Shape 650"/>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51" name="Shape 651"/>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52" name="Shape 652"/>
            <p:cNvSpPr txBox="1"/>
            <p:nvPr/>
          </p:nvSpPr>
          <p:spPr>
            <a:xfrm>
              <a:off x="487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53" name="Shape 653"/>
            <p:cNvSpPr txBox="1"/>
            <p:nvPr/>
          </p:nvSpPr>
          <p:spPr>
            <a:xfrm>
              <a:off x="502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54" name="Shape 654"/>
            <p:cNvSpPr txBox="1"/>
            <p:nvPr/>
          </p:nvSpPr>
          <p:spPr>
            <a:xfrm>
              <a:off x="518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55" name="Shape 655"/>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56" name="Shape 656"/>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57" name="Shape 657"/>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58" name="Shape 658"/>
            <p:cNvSpPr txBox="1"/>
            <p:nvPr/>
          </p:nvSpPr>
          <p:spPr>
            <a:xfrm>
              <a:off x="579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59" name="Shape 659"/>
            <p:cNvSpPr txBox="1"/>
            <p:nvPr/>
          </p:nvSpPr>
          <p:spPr>
            <a:xfrm>
              <a:off x="594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60" name="Shape 660"/>
            <p:cNvSpPr txBox="1"/>
            <p:nvPr/>
          </p:nvSpPr>
          <p:spPr>
            <a:xfrm>
              <a:off x="609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61" name="Shape 661"/>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62" name="Shape 662"/>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63" name="Shape 663"/>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64" name="Shape 664"/>
            <p:cNvSpPr txBox="1"/>
            <p:nvPr/>
          </p:nvSpPr>
          <p:spPr>
            <a:xfrm>
              <a:off x="670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65" name="Shape 665"/>
            <p:cNvSpPr txBox="1"/>
            <p:nvPr/>
          </p:nvSpPr>
          <p:spPr>
            <a:xfrm>
              <a:off x="685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66" name="Shape 666"/>
            <p:cNvSpPr txBox="1"/>
            <p:nvPr/>
          </p:nvSpPr>
          <p:spPr>
            <a:xfrm>
              <a:off x="701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67" name="Shape 667"/>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68" name="Shape 668"/>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69" name="Shape 669"/>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70" name="Shape 670"/>
            <p:cNvSpPr txBox="1"/>
            <p:nvPr/>
          </p:nvSpPr>
          <p:spPr>
            <a:xfrm>
              <a:off x="762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71" name="Shape 671"/>
            <p:cNvSpPr txBox="1"/>
            <p:nvPr/>
          </p:nvSpPr>
          <p:spPr>
            <a:xfrm>
              <a:off x="777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72" name="Shape 672"/>
            <p:cNvSpPr txBox="1"/>
            <p:nvPr/>
          </p:nvSpPr>
          <p:spPr>
            <a:xfrm>
              <a:off x="792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73" name="Shape 673"/>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74" name="Shape 674"/>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75" name="Shape 675"/>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76" name="Shape 676"/>
            <p:cNvSpPr txBox="1"/>
            <p:nvPr/>
          </p:nvSpPr>
          <p:spPr>
            <a:xfrm>
              <a:off x="853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77" name="Shape 677"/>
            <p:cNvSpPr txBox="1"/>
            <p:nvPr/>
          </p:nvSpPr>
          <p:spPr>
            <a:xfrm>
              <a:off x="868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78" name="Shape 678"/>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79" name="Shape 679"/>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80" name="Shape 680"/>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81" name="Shape 681"/>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grpSp>
      <p:sp>
        <p:nvSpPr>
          <p:cNvPr id="682" name="Shape 682"/>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marL="0" marR="0" rtl="0" algn="l">
              <a:spcBef>
                <a:spcPts val="0"/>
              </a:spcBef>
              <a:spcAft>
                <a:spcPts val="0"/>
              </a:spcAft>
              <a:defRPr/>
            </a:lvl1pPr>
            <a:lvl2pPr indent="0" marL="0" marR="0" rtl="0" algn="l">
              <a:spcBef>
                <a:spcPts val="0"/>
              </a:spcBef>
              <a:spcAft>
                <a:spcPts val="0"/>
              </a:spcAft>
              <a:defRPr/>
            </a:lvl2pPr>
            <a:lvl3pPr indent="0" marL="0" marR="0" rtl="0" algn="l">
              <a:spcBef>
                <a:spcPts val="0"/>
              </a:spcBef>
              <a:spcAft>
                <a:spcPts val="0"/>
              </a:spcAft>
              <a:defRPr/>
            </a:lvl3pPr>
            <a:lvl4pPr indent="0" marL="0" marR="0" rtl="0" algn="l">
              <a:spcBef>
                <a:spcPts val="0"/>
              </a:spcBef>
              <a:spcAft>
                <a:spcPts val="0"/>
              </a:spcAft>
              <a:defRPr/>
            </a:lvl4pPr>
            <a:lvl5pPr indent="0" marL="0" marR="0" rtl="0" algn="l">
              <a:spcBef>
                <a:spcPts val="0"/>
              </a:spcBef>
              <a:spcAft>
                <a:spcPts val="0"/>
              </a:spcAft>
              <a:defRPr/>
            </a:lvl5pPr>
            <a:lvl6pPr indent="0" marL="457200" marR="0" rtl="0" algn="l">
              <a:spcBef>
                <a:spcPts val="0"/>
              </a:spcBef>
              <a:spcAft>
                <a:spcPts val="0"/>
              </a:spcAft>
              <a:defRPr/>
            </a:lvl6pPr>
            <a:lvl7pPr indent="0" marL="914400" marR="0" rtl="0" algn="l">
              <a:spcBef>
                <a:spcPts val="0"/>
              </a:spcBef>
              <a:spcAft>
                <a:spcPts val="0"/>
              </a:spcAft>
              <a:defRPr/>
            </a:lvl7pPr>
            <a:lvl8pPr indent="0" marL="1371600" marR="0" rtl="0" algn="l">
              <a:spcBef>
                <a:spcPts val="0"/>
              </a:spcBef>
              <a:spcAft>
                <a:spcPts val="0"/>
              </a:spcAft>
              <a:defRPr/>
            </a:lvl8pPr>
            <a:lvl9pPr indent="0" marL="1828800" marR="0" rtl="0" algn="l">
              <a:spcBef>
                <a:spcPts val="0"/>
              </a:spcBef>
              <a:spcAft>
                <a:spcPts val="0"/>
              </a:spcAft>
              <a:defRPr/>
            </a:lvl9pPr>
          </a:lstStyle>
          <a:p/>
        </p:txBody>
      </p:sp>
      <p:sp>
        <p:nvSpPr>
          <p:cNvPr id="683" name="Shape 683"/>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marL="342900" marR="0" rtl="0" algn="l">
              <a:spcBef>
                <a:spcPts val="480"/>
              </a:spcBef>
              <a:spcAft>
                <a:spcPts val="0"/>
              </a:spcAft>
              <a:buClr>
                <a:schemeClr val="folHlink"/>
              </a:buClr>
              <a:buFont typeface="Noto Symbol"/>
              <a:buChar char="■"/>
              <a:defRPr/>
            </a:lvl1pPr>
            <a:lvl2pPr indent="-196850" marL="742950" marR="0" rtl="0" algn="l">
              <a:spcBef>
                <a:spcPts val="400"/>
              </a:spcBef>
              <a:spcAft>
                <a:spcPts val="0"/>
              </a:spcAft>
              <a:buClr>
                <a:schemeClr val="folHlink"/>
              </a:buClr>
              <a:buFont typeface="Noto Symbol"/>
              <a:buChar char="■"/>
              <a:defRPr/>
            </a:lvl2pPr>
            <a:lvl3pPr indent="-114300" marL="1143000" marR="0" rtl="0" algn="l">
              <a:spcBef>
                <a:spcPts val="360"/>
              </a:spcBef>
              <a:spcAft>
                <a:spcPts val="0"/>
              </a:spcAft>
              <a:buClr>
                <a:schemeClr val="dk2"/>
              </a:buClr>
              <a:buFont typeface="Helvetica Neue"/>
              <a:buChar char="•"/>
              <a:defRPr/>
            </a:lvl3pPr>
            <a:lvl4pPr indent="-127000" marL="1600200" marR="0" rtl="0" algn="l">
              <a:spcBef>
                <a:spcPts val="320"/>
              </a:spcBef>
              <a:spcAft>
                <a:spcPts val="0"/>
              </a:spcAft>
              <a:buClr>
                <a:schemeClr val="hlink"/>
              </a:buClr>
              <a:buFont typeface="Helvetica Neue"/>
              <a:buChar char="•"/>
              <a:defRPr/>
            </a:lvl4pPr>
            <a:lvl5pPr indent="-142239" marL="2057400" marR="0" rtl="0" algn="l">
              <a:spcBef>
                <a:spcPts val="320"/>
              </a:spcBef>
              <a:spcAft>
                <a:spcPts val="0"/>
              </a:spcAft>
              <a:buClr>
                <a:schemeClr val="dk1"/>
              </a:buClr>
              <a:buFont typeface="Helvetica Neue"/>
              <a:buChar char="•"/>
              <a:defRPr/>
            </a:lvl5pPr>
            <a:lvl6pPr indent="-142239" marL="2514600" marR="0" rtl="0" algn="l">
              <a:spcBef>
                <a:spcPts val="320"/>
              </a:spcBef>
              <a:spcAft>
                <a:spcPts val="0"/>
              </a:spcAft>
              <a:buClr>
                <a:schemeClr val="dk1"/>
              </a:buClr>
              <a:buFont typeface="Helvetica Neue"/>
              <a:buChar char="•"/>
              <a:defRPr/>
            </a:lvl6pPr>
            <a:lvl7pPr indent="-142239" marL="2971800" marR="0" rtl="0" algn="l">
              <a:spcBef>
                <a:spcPts val="320"/>
              </a:spcBef>
              <a:spcAft>
                <a:spcPts val="0"/>
              </a:spcAft>
              <a:buClr>
                <a:schemeClr val="dk1"/>
              </a:buClr>
              <a:buFont typeface="Helvetica Neue"/>
              <a:buChar char="•"/>
              <a:defRPr/>
            </a:lvl7pPr>
            <a:lvl8pPr indent="-142240" marL="3429000" marR="0" rtl="0" algn="l">
              <a:spcBef>
                <a:spcPts val="320"/>
              </a:spcBef>
              <a:spcAft>
                <a:spcPts val="0"/>
              </a:spcAft>
              <a:buClr>
                <a:schemeClr val="dk1"/>
              </a:buClr>
              <a:buFont typeface="Helvetica Neue"/>
              <a:buChar char="•"/>
              <a:defRPr/>
            </a:lvl8pPr>
            <a:lvl9pPr indent="-142240" marL="3886200" marR="0" rtl="0" algn="l">
              <a:spcBef>
                <a:spcPts val="320"/>
              </a:spcBef>
              <a:spcAft>
                <a:spcPts val="0"/>
              </a:spcAft>
              <a:buClr>
                <a:schemeClr val="dk1"/>
              </a:buClr>
              <a:buFont typeface="Helvetica Neue"/>
              <a:buChar char="•"/>
              <a:defRPr/>
            </a:lvl9pPr>
          </a:lstStyle>
          <a:p/>
        </p:txBody>
      </p:sp>
      <p:sp>
        <p:nvSpPr>
          <p:cNvPr id="684" name="Shape 684"/>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685" name="Shape 685"/>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52" r:id="rId1"/>
  </p:sldLayoutIdLst>
  <p:hf dt="0" ftr="0" hdr="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94" name="Shape 694"/>
        <p:cNvGrpSpPr/>
        <p:nvPr/>
      </p:nvGrpSpPr>
      <p:grpSpPr>
        <a:xfrm>
          <a:off x="0" y="0"/>
          <a:ext cx="0" cy="0"/>
          <a:chOff x="0" y="0"/>
          <a:chExt cx="0" cy="0"/>
        </a:xfrm>
      </p:grpSpPr>
      <p:grpSp>
        <p:nvGrpSpPr>
          <p:cNvPr id="695" name="Shape 695"/>
          <p:cNvGrpSpPr/>
          <p:nvPr/>
        </p:nvGrpSpPr>
        <p:grpSpPr>
          <a:xfrm>
            <a:off x="1219200" y="-9525"/>
            <a:ext cx="7924798" cy="6867525"/>
            <a:chOff x="0" y="0"/>
            <a:chExt cx="9147173" cy="6867525"/>
          </a:xfrm>
        </p:grpSpPr>
        <p:sp>
          <p:nvSpPr>
            <p:cNvPr id="696" name="Shape 696"/>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97" name="Shape 697"/>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98" name="Shape 698"/>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699" name="Shape 699"/>
            <p:cNvSpPr txBox="1"/>
            <p:nvPr/>
          </p:nvSpPr>
          <p:spPr>
            <a:xfrm>
              <a:off x="45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00" name="Shape 700"/>
            <p:cNvSpPr txBox="1"/>
            <p:nvPr/>
          </p:nvSpPr>
          <p:spPr>
            <a:xfrm>
              <a:off x="60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01" name="Shape 701"/>
            <p:cNvSpPr txBox="1"/>
            <p:nvPr/>
          </p:nvSpPr>
          <p:spPr>
            <a:xfrm>
              <a:off x="76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02" name="Shape 702"/>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03" name="Shape 703"/>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04" name="Shape 704"/>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05" name="Shape 705"/>
            <p:cNvSpPr txBox="1"/>
            <p:nvPr/>
          </p:nvSpPr>
          <p:spPr>
            <a:xfrm>
              <a:off x="137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06" name="Shape 706"/>
            <p:cNvSpPr txBox="1"/>
            <p:nvPr/>
          </p:nvSpPr>
          <p:spPr>
            <a:xfrm>
              <a:off x="152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07" name="Shape 707"/>
            <p:cNvSpPr txBox="1"/>
            <p:nvPr/>
          </p:nvSpPr>
          <p:spPr>
            <a:xfrm>
              <a:off x="167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08" name="Shape 708"/>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09" name="Shape 709"/>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10" name="Shape 710"/>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11" name="Shape 711"/>
            <p:cNvSpPr txBox="1"/>
            <p:nvPr/>
          </p:nvSpPr>
          <p:spPr>
            <a:xfrm>
              <a:off x="228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12" name="Shape 712"/>
            <p:cNvSpPr txBox="1"/>
            <p:nvPr/>
          </p:nvSpPr>
          <p:spPr>
            <a:xfrm>
              <a:off x="243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13" name="Shape 713"/>
            <p:cNvSpPr txBox="1"/>
            <p:nvPr/>
          </p:nvSpPr>
          <p:spPr>
            <a:xfrm>
              <a:off x="259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14" name="Shape 714"/>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15" name="Shape 715"/>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16" name="Shape 716"/>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17" name="Shape 717"/>
            <p:cNvSpPr txBox="1"/>
            <p:nvPr/>
          </p:nvSpPr>
          <p:spPr>
            <a:xfrm>
              <a:off x="320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18" name="Shape 718"/>
            <p:cNvSpPr txBox="1"/>
            <p:nvPr/>
          </p:nvSpPr>
          <p:spPr>
            <a:xfrm>
              <a:off x="335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19" name="Shape 719"/>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20" name="Shape 720"/>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21" name="Shape 721"/>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22" name="Shape 722"/>
            <p:cNvSpPr txBox="1"/>
            <p:nvPr/>
          </p:nvSpPr>
          <p:spPr>
            <a:xfrm>
              <a:off x="396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23" name="Shape 723"/>
            <p:cNvSpPr txBox="1"/>
            <p:nvPr/>
          </p:nvSpPr>
          <p:spPr>
            <a:xfrm>
              <a:off x="411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24" name="Shape 724"/>
            <p:cNvSpPr txBox="1"/>
            <p:nvPr/>
          </p:nvSpPr>
          <p:spPr>
            <a:xfrm>
              <a:off x="426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25" name="Shape 725"/>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26" name="Shape 726"/>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27" name="Shape 727"/>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28" name="Shape 728"/>
            <p:cNvSpPr txBox="1"/>
            <p:nvPr/>
          </p:nvSpPr>
          <p:spPr>
            <a:xfrm>
              <a:off x="487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29" name="Shape 729"/>
            <p:cNvSpPr txBox="1"/>
            <p:nvPr/>
          </p:nvSpPr>
          <p:spPr>
            <a:xfrm>
              <a:off x="502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30" name="Shape 730"/>
            <p:cNvSpPr txBox="1"/>
            <p:nvPr/>
          </p:nvSpPr>
          <p:spPr>
            <a:xfrm>
              <a:off x="518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31" name="Shape 731"/>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32" name="Shape 732"/>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33" name="Shape 733"/>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34" name="Shape 734"/>
            <p:cNvSpPr txBox="1"/>
            <p:nvPr/>
          </p:nvSpPr>
          <p:spPr>
            <a:xfrm>
              <a:off x="579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35" name="Shape 735"/>
            <p:cNvSpPr txBox="1"/>
            <p:nvPr/>
          </p:nvSpPr>
          <p:spPr>
            <a:xfrm>
              <a:off x="594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36" name="Shape 736"/>
            <p:cNvSpPr txBox="1"/>
            <p:nvPr/>
          </p:nvSpPr>
          <p:spPr>
            <a:xfrm>
              <a:off x="609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37" name="Shape 737"/>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38" name="Shape 738"/>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39" name="Shape 739"/>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40" name="Shape 740"/>
            <p:cNvSpPr txBox="1"/>
            <p:nvPr/>
          </p:nvSpPr>
          <p:spPr>
            <a:xfrm>
              <a:off x="670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41" name="Shape 741"/>
            <p:cNvSpPr txBox="1"/>
            <p:nvPr/>
          </p:nvSpPr>
          <p:spPr>
            <a:xfrm>
              <a:off x="685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42" name="Shape 742"/>
            <p:cNvSpPr txBox="1"/>
            <p:nvPr/>
          </p:nvSpPr>
          <p:spPr>
            <a:xfrm>
              <a:off x="701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43" name="Shape 743"/>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44" name="Shape 744"/>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45" name="Shape 745"/>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46" name="Shape 746"/>
            <p:cNvSpPr txBox="1"/>
            <p:nvPr/>
          </p:nvSpPr>
          <p:spPr>
            <a:xfrm>
              <a:off x="762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47" name="Shape 747"/>
            <p:cNvSpPr txBox="1"/>
            <p:nvPr/>
          </p:nvSpPr>
          <p:spPr>
            <a:xfrm>
              <a:off x="777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48" name="Shape 748"/>
            <p:cNvSpPr txBox="1"/>
            <p:nvPr/>
          </p:nvSpPr>
          <p:spPr>
            <a:xfrm>
              <a:off x="792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49" name="Shape 749"/>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50" name="Shape 750"/>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51" name="Shape 751"/>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52" name="Shape 752"/>
            <p:cNvSpPr txBox="1"/>
            <p:nvPr/>
          </p:nvSpPr>
          <p:spPr>
            <a:xfrm>
              <a:off x="853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53" name="Shape 753"/>
            <p:cNvSpPr txBox="1"/>
            <p:nvPr/>
          </p:nvSpPr>
          <p:spPr>
            <a:xfrm>
              <a:off x="868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54" name="Shape 754"/>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55" name="Shape 755"/>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56" name="Shape 756"/>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57" name="Shape 757"/>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grpSp>
      <p:sp>
        <p:nvSpPr>
          <p:cNvPr id="758" name="Shape 758"/>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marL="0" marR="0" rtl="0" algn="l">
              <a:spcBef>
                <a:spcPts val="0"/>
              </a:spcBef>
              <a:spcAft>
                <a:spcPts val="0"/>
              </a:spcAft>
              <a:defRPr/>
            </a:lvl1pPr>
            <a:lvl2pPr indent="0" marL="0" marR="0" rtl="0" algn="l">
              <a:spcBef>
                <a:spcPts val="0"/>
              </a:spcBef>
              <a:spcAft>
                <a:spcPts val="0"/>
              </a:spcAft>
              <a:defRPr/>
            </a:lvl2pPr>
            <a:lvl3pPr indent="0" marL="0" marR="0" rtl="0" algn="l">
              <a:spcBef>
                <a:spcPts val="0"/>
              </a:spcBef>
              <a:spcAft>
                <a:spcPts val="0"/>
              </a:spcAft>
              <a:defRPr/>
            </a:lvl3pPr>
            <a:lvl4pPr indent="0" marL="0" marR="0" rtl="0" algn="l">
              <a:spcBef>
                <a:spcPts val="0"/>
              </a:spcBef>
              <a:spcAft>
                <a:spcPts val="0"/>
              </a:spcAft>
              <a:defRPr/>
            </a:lvl4pPr>
            <a:lvl5pPr indent="0" marL="0" marR="0" rtl="0" algn="l">
              <a:spcBef>
                <a:spcPts val="0"/>
              </a:spcBef>
              <a:spcAft>
                <a:spcPts val="0"/>
              </a:spcAft>
              <a:defRPr/>
            </a:lvl5pPr>
            <a:lvl6pPr indent="0" marL="457200" marR="0" rtl="0" algn="l">
              <a:spcBef>
                <a:spcPts val="0"/>
              </a:spcBef>
              <a:spcAft>
                <a:spcPts val="0"/>
              </a:spcAft>
              <a:defRPr/>
            </a:lvl6pPr>
            <a:lvl7pPr indent="0" marL="914400" marR="0" rtl="0" algn="l">
              <a:spcBef>
                <a:spcPts val="0"/>
              </a:spcBef>
              <a:spcAft>
                <a:spcPts val="0"/>
              </a:spcAft>
              <a:defRPr/>
            </a:lvl7pPr>
            <a:lvl8pPr indent="0" marL="1371600" marR="0" rtl="0" algn="l">
              <a:spcBef>
                <a:spcPts val="0"/>
              </a:spcBef>
              <a:spcAft>
                <a:spcPts val="0"/>
              </a:spcAft>
              <a:defRPr/>
            </a:lvl8pPr>
            <a:lvl9pPr indent="0" marL="1828800" marR="0" rtl="0" algn="l">
              <a:spcBef>
                <a:spcPts val="0"/>
              </a:spcBef>
              <a:spcAft>
                <a:spcPts val="0"/>
              </a:spcAft>
              <a:defRPr/>
            </a:lvl9pPr>
          </a:lstStyle>
          <a:p/>
        </p:txBody>
      </p:sp>
      <p:sp>
        <p:nvSpPr>
          <p:cNvPr id="759" name="Shape 759"/>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marL="342900" marR="0" rtl="0" algn="l">
              <a:spcBef>
                <a:spcPts val="480"/>
              </a:spcBef>
              <a:spcAft>
                <a:spcPts val="0"/>
              </a:spcAft>
              <a:buClr>
                <a:schemeClr val="folHlink"/>
              </a:buClr>
              <a:buFont typeface="Noto Symbol"/>
              <a:buChar char="■"/>
              <a:defRPr/>
            </a:lvl1pPr>
            <a:lvl2pPr indent="-196850" marL="742950" marR="0" rtl="0" algn="l">
              <a:spcBef>
                <a:spcPts val="400"/>
              </a:spcBef>
              <a:spcAft>
                <a:spcPts val="0"/>
              </a:spcAft>
              <a:buClr>
                <a:schemeClr val="folHlink"/>
              </a:buClr>
              <a:buFont typeface="Noto Symbol"/>
              <a:buChar char="■"/>
              <a:defRPr/>
            </a:lvl2pPr>
            <a:lvl3pPr indent="-114300" marL="1143000" marR="0" rtl="0" algn="l">
              <a:spcBef>
                <a:spcPts val="360"/>
              </a:spcBef>
              <a:spcAft>
                <a:spcPts val="0"/>
              </a:spcAft>
              <a:buClr>
                <a:schemeClr val="dk2"/>
              </a:buClr>
              <a:buFont typeface="Helvetica Neue"/>
              <a:buChar char="•"/>
              <a:defRPr/>
            </a:lvl3pPr>
            <a:lvl4pPr indent="-127000" marL="1600200" marR="0" rtl="0" algn="l">
              <a:spcBef>
                <a:spcPts val="320"/>
              </a:spcBef>
              <a:spcAft>
                <a:spcPts val="0"/>
              </a:spcAft>
              <a:buClr>
                <a:schemeClr val="hlink"/>
              </a:buClr>
              <a:buFont typeface="Helvetica Neue"/>
              <a:buChar char="•"/>
              <a:defRPr/>
            </a:lvl4pPr>
            <a:lvl5pPr indent="-142239" marL="2057400" marR="0" rtl="0" algn="l">
              <a:spcBef>
                <a:spcPts val="320"/>
              </a:spcBef>
              <a:spcAft>
                <a:spcPts val="0"/>
              </a:spcAft>
              <a:buClr>
                <a:schemeClr val="dk1"/>
              </a:buClr>
              <a:buFont typeface="Helvetica Neue"/>
              <a:buChar char="•"/>
              <a:defRPr/>
            </a:lvl5pPr>
            <a:lvl6pPr indent="-142239" marL="2514600" marR="0" rtl="0" algn="l">
              <a:spcBef>
                <a:spcPts val="320"/>
              </a:spcBef>
              <a:spcAft>
                <a:spcPts val="0"/>
              </a:spcAft>
              <a:buClr>
                <a:schemeClr val="dk1"/>
              </a:buClr>
              <a:buFont typeface="Helvetica Neue"/>
              <a:buChar char="•"/>
              <a:defRPr/>
            </a:lvl6pPr>
            <a:lvl7pPr indent="-142239" marL="2971800" marR="0" rtl="0" algn="l">
              <a:spcBef>
                <a:spcPts val="320"/>
              </a:spcBef>
              <a:spcAft>
                <a:spcPts val="0"/>
              </a:spcAft>
              <a:buClr>
                <a:schemeClr val="dk1"/>
              </a:buClr>
              <a:buFont typeface="Helvetica Neue"/>
              <a:buChar char="•"/>
              <a:defRPr/>
            </a:lvl7pPr>
            <a:lvl8pPr indent="-142240" marL="3429000" marR="0" rtl="0" algn="l">
              <a:spcBef>
                <a:spcPts val="320"/>
              </a:spcBef>
              <a:spcAft>
                <a:spcPts val="0"/>
              </a:spcAft>
              <a:buClr>
                <a:schemeClr val="dk1"/>
              </a:buClr>
              <a:buFont typeface="Helvetica Neue"/>
              <a:buChar char="•"/>
              <a:defRPr/>
            </a:lvl8pPr>
            <a:lvl9pPr indent="-142240" marL="3886200" marR="0" rtl="0" algn="l">
              <a:spcBef>
                <a:spcPts val="320"/>
              </a:spcBef>
              <a:spcAft>
                <a:spcPts val="0"/>
              </a:spcAft>
              <a:buClr>
                <a:schemeClr val="dk1"/>
              </a:buClr>
              <a:buFont typeface="Helvetica Neue"/>
              <a:buChar char="•"/>
              <a:defRPr/>
            </a:lvl9pPr>
          </a:lstStyle>
          <a:p/>
        </p:txBody>
      </p:sp>
      <p:sp>
        <p:nvSpPr>
          <p:cNvPr id="760" name="Shape 760"/>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761" name="Shape 761"/>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53" r:id="rId1"/>
  </p:sldLayoutIdLst>
  <p:hf dt="0" ftr="0" hdr="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Masters/slideMaster8.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66" name="Shape 766"/>
        <p:cNvGrpSpPr/>
        <p:nvPr/>
      </p:nvGrpSpPr>
      <p:grpSpPr>
        <a:xfrm>
          <a:off x="0" y="0"/>
          <a:ext cx="0" cy="0"/>
          <a:chOff x="0" y="0"/>
          <a:chExt cx="0" cy="0"/>
        </a:xfrm>
      </p:grpSpPr>
      <p:grpSp>
        <p:nvGrpSpPr>
          <p:cNvPr id="767" name="Shape 767"/>
          <p:cNvGrpSpPr/>
          <p:nvPr/>
        </p:nvGrpSpPr>
        <p:grpSpPr>
          <a:xfrm>
            <a:off x="1219200" y="-9525"/>
            <a:ext cx="7924798" cy="6867525"/>
            <a:chOff x="0" y="0"/>
            <a:chExt cx="9147173" cy="6867525"/>
          </a:xfrm>
        </p:grpSpPr>
        <p:sp>
          <p:nvSpPr>
            <p:cNvPr id="768" name="Shape 768"/>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69" name="Shape 769"/>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70" name="Shape 770"/>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71" name="Shape 771"/>
            <p:cNvSpPr txBox="1"/>
            <p:nvPr/>
          </p:nvSpPr>
          <p:spPr>
            <a:xfrm>
              <a:off x="45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72" name="Shape 772"/>
            <p:cNvSpPr txBox="1"/>
            <p:nvPr/>
          </p:nvSpPr>
          <p:spPr>
            <a:xfrm>
              <a:off x="60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73" name="Shape 773"/>
            <p:cNvSpPr txBox="1"/>
            <p:nvPr/>
          </p:nvSpPr>
          <p:spPr>
            <a:xfrm>
              <a:off x="76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74" name="Shape 774"/>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75" name="Shape 775"/>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76" name="Shape 776"/>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77" name="Shape 777"/>
            <p:cNvSpPr txBox="1"/>
            <p:nvPr/>
          </p:nvSpPr>
          <p:spPr>
            <a:xfrm>
              <a:off x="137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78" name="Shape 778"/>
            <p:cNvSpPr txBox="1"/>
            <p:nvPr/>
          </p:nvSpPr>
          <p:spPr>
            <a:xfrm>
              <a:off x="152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79" name="Shape 779"/>
            <p:cNvSpPr txBox="1"/>
            <p:nvPr/>
          </p:nvSpPr>
          <p:spPr>
            <a:xfrm>
              <a:off x="167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80" name="Shape 780"/>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81" name="Shape 781"/>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82" name="Shape 782"/>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83" name="Shape 783"/>
            <p:cNvSpPr txBox="1"/>
            <p:nvPr/>
          </p:nvSpPr>
          <p:spPr>
            <a:xfrm>
              <a:off x="228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84" name="Shape 784"/>
            <p:cNvSpPr txBox="1"/>
            <p:nvPr/>
          </p:nvSpPr>
          <p:spPr>
            <a:xfrm>
              <a:off x="243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85" name="Shape 785"/>
            <p:cNvSpPr txBox="1"/>
            <p:nvPr/>
          </p:nvSpPr>
          <p:spPr>
            <a:xfrm>
              <a:off x="259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86" name="Shape 786"/>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87" name="Shape 787"/>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88" name="Shape 788"/>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89" name="Shape 789"/>
            <p:cNvSpPr txBox="1"/>
            <p:nvPr/>
          </p:nvSpPr>
          <p:spPr>
            <a:xfrm>
              <a:off x="320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90" name="Shape 790"/>
            <p:cNvSpPr txBox="1"/>
            <p:nvPr/>
          </p:nvSpPr>
          <p:spPr>
            <a:xfrm>
              <a:off x="335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91" name="Shape 791"/>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92" name="Shape 792"/>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93" name="Shape 793"/>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94" name="Shape 794"/>
            <p:cNvSpPr txBox="1"/>
            <p:nvPr/>
          </p:nvSpPr>
          <p:spPr>
            <a:xfrm>
              <a:off x="396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95" name="Shape 795"/>
            <p:cNvSpPr txBox="1"/>
            <p:nvPr/>
          </p:nvSpPr>
          <p:spPr>
            <a:xfrm>
              <a:off x="411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96" name="Shape 796"/>
            <p:cNvSpPr txBox="1"/>
            <p:nvPr/>
          </p:nvSpPr>
          <p:spPr>
            <a:xfrm>
              <a:off x="426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97" name="Shape 797"/>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98" name="Shape 798"/>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799" name="Shape 799"/>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00" name="Shape 800"/>
            <p:cNvSpPr txBox="1"/>
            <p:nvPr/>
          </p:nvSpPr>
          <p:spPr>
            <a:xfrm>
              <a:off x="487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01" name="Shape 801"/>
            <p:cNvSpPr txBox="1"/>
            <p:nvPr/>
          </p:nvSpPr>
          <p:spPr>
            <a:xfrm>
              <a:off x="502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02" name="Shape 802"/>
            <p:cNvSpPr txBox="1"/>
            <p:nvPr/>
          </p:nvSpPr>
          <p:spPr>
            <a:xfrm>
              <a:off x="518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03" name="Shape 803"/>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04" name="Shape 804"/>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05" name="Shape 805"/>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06" name="Shape 806"/>
            <p:cNvSpPr txBox="1"/>
            <p:nvPr/>
          </p:nvSpPr>
          <p:spPr>
            <a:xfrm>
              <a:off x="579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07" name="Shape 807"/>
            <p:cNvSpPr txBox="1"/>
            <p:nvPr/>
          </p:nvSpPr>
          <p:spPr>
            <a:xfrm>
              <a:off x="594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08" name="Shape 808"/>
            <p:cNvSpPr txBox="1"/>
            <p:nvPr/>
          </p:nvSpPr>
          <p:spPr>
            <a:xfrm>
              <a:off x="609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09" name="Shape 809"/>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10" name="Shape 810"/>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11" name="Shape 811"/>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12" name="Shape 812"/>
            <p:cNvSpPr txBox="1"/>
            <p:nvPr/>
          </p:nvSpPr>
          <p:spPr>
            <a:xfrm>
              <a:off x="670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13" name="Shape 813"/>
            <p:cNvSpPr txBox="1"/>
            <p:nvPr/>
          </p:nvSpPr>
          <p:spPr>
            <a:xfrm>
              <a:off x="685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14" name="Shape 814"/>
            <p:cNvSpPr txBox="1"/>
            <p:nvPr/>
          </p:nvSpPr>
          <p:spPr>
            <a:xfrm>
              <a:off x="701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15" name="Shape 815"/>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16" name="Shape 816"/>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17" name="Shape 817"/>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18" name="Shape 818"/>
            <p:cNvSpPr txBox="1"/>
            <p:nvPr/>
          </p:nvSpPr>
          <p:spPr>
            <a:xfrm>
              <a:off x="762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19" name="Shape 819"/>
            <p:cNvSpPr txBox="1"/>
            <p:nvPr/>
          </p:nvSpPr>
          <p:spPr>
            <a:xfrm>
              <a:off x="777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20" name="Shape 820"/>
            <p:cNvSpPr txBox="1"/>
            <p:nvPr/>
          </p:nvSpPr>
          <p:spPr>
            <a:xfrm>
              <a:off x="792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21" name="Shape 821"/>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22" name="Shape 822"/>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23" name="Shape 823"/>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24" name="Shape 824"/>
            <p:cNvSpPr txBox="1"/>
            <p:nvPr/>
          </p:nvSpPr>
          <p:spPr>
            <a:xfrm>
              <a:off x="853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25" name="Shape 825"/>
            <p:cNvSpPr txBox="1"/>
            <p:nvPr/>
          </p:nvSpPr>
          <p:spPr>
            <a:xfrm>
              <a:off x="868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26" name="Shape 826"/>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27" name="Shape 827"/>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28" name="Shape 828"/>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29" name="Shape 829"/>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grpSp>
      <p:sp>
        <p:nvSpPr>
          <p:cNvPr id="830" name="Shape 830"/>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marL="0" marR="0" rtl="0" algn="l">
              <a:spcBef>
                <a:spcPts val="0"/>
              </a:spcBef>
              <a:spcAft>
                <a:spcPts val="0"/>
              </a:spcAft>
              <a:defRPr/>
            </a:lvl1pPr>
            <a:lvl2pPr indent="0" marL="0" marR="0" rtl="0" algn="l">
              <a:spcBef>
                <a:spcPts val="0"/>
              </a:spcBef>
              <a:spcAft>
                <a:spcPts val="0"/>
              </a:spcAft>
              <a:defRPr/>
            </a:lvl2pPr>
            <a:lvl3pPr indent="0" marL="0" marR="0" rtl="0" algn="l">
              <a:spcBef>
                <a:spcPts val="0"/>
              </a:spcBef>
              <a:spcAft>
                <a:spcPts val="0"/>
              </a:spcAft>
              <a:defRPr/>
            </a:lvl3pPr>
            <a:lvl4pPr indent="0" marL="0" marR="0" rtl="0" algn="l">
              <a:spcBef>
                <a:spcPts val="0"/>
              </a:spcBef>
              <a:spcAft>
                <a:spcPts val="0"/>
              </a:spcAft>
              <a:defRPr/>
            </a:lvl4pPr>
            <a:lvl5pPr indent="0" marL="0" marR="0" rtl="0" algn="l">
              <a:spcBef>
                <a:spcPts val="0"/>
              </a:spcBef>
              <a:spcAft>
                <a:spcPts val="0"/>
              </a:spcAft>
              <a:defRPr/>
            </a:lvl5pPr>
            <a:lvl6pPr indent="0" marL="457200" marR="0" rtl="0" algn="l">
              <a:spcBef>
                <a:spcPts val="0"/>
              </a:spcBef>
              <a:spcAft>
                <a:spcPts val="0"/>
              </a:spcAft>
              <a:defRPr/>
            </a:lvl6pPr>
            <a:lvl7pPr indent="0" marL="914400" marR="0" rtl="0" algn="l">
              <a:spcBef>
                <a:spcPts val="0"/>
              </a:spcBef>
              <a:spcAft>
                <a:spcPts val="0"/>
              </a:spcAft>
              <a:defRPr/>
            </a:lvl7pPr>
            <a:lvl8pPr indent="0" marL="1371600" marR="0" rtl="0" algn="l">
              <a:spcBef>
                <a:spcPts val="0"/>
              </a:spcBef>
              <a:spcAft>
                <a:spcPts val="0"/>
              </a:spcAft>
              <a:defRPr/>
            </a:lvl8pPr>
            <a:lvl9pPr indent="0" marL="1828800" marR="0" rtl="0" algn="l">
              <a:spcBef>
                <a:spcPts val="0"/>
              </a:spcBef>
              <a:spcAft>
                <a:spcPts val="0"/>
              </a:spcAft>
              <a:defRPr/>
            </a:lvl9pPr>
          </a:lstStyle>
          <a:p/>
        </p:txBody>
      </p:sp>
      <p:sp>
        <p:nvSpPr>
          <p:cNvPr id="831" name="Shape 831"/>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marL="342900" marR="0" rtl="0" algn="l">
              <a:spcBef>
                <a:spcPts val="480"/>
              </a:spcBef>
              <a:spcAft>
                <a:spcPts val="0"/>
              </a:spcAft>
              <a:buClr>
                <a:schemeClr val="folHlink"/>
              </a:buClr>
              <a:buFont typeface="Noto Symbol"/>
              <a:buChar char="■"/>
              <a:defRPr/>
            </a:lvl1pPr>
            <a:lvl2pPr indent="-196850" marL="742950" marR="0" rtl="0" algn="l">
              <a:spcBef>
                <a:spcPts val="400"/>
              </a:spcBef>
              <a:spcAft>
                <a:spcPts val="0"/>
              </a:spcAft>
              <a:buClr>
                <a:schemeClr val="folHlink"/>
              </a:buClr>
              <a:buFont typeface="Noto Symbol"/>
              <a:buChar char="■"/>
              <a:defRPr/>
            </a:lvl2pPr>
            <a:lvl3pPr indent="-114300" marL="1143000" marR="0" rtl="0" algn="l">
              <a:spcBef>
                <a:spcPts val="360"/>
              </a:spcBef>
              <a:spcAft>
                <a:spcPts val="0"/>
              </a:spcAft>
              <a:buClr>
                <a:schemeClr val="dk2"/>
              </a:buClr>
              <a:buFont typeface="Helvetica Neue"/>
              <a:buChar char="•"/>
              <a:defRPr/>
            </a:lvl3pPr>
            <a:lvl4pPr indent="-127000" marL="1600200" marR="0" rtl="0" algn="l">
              <a:spcBef>
                <a:spcPts val="320"/>
              </a:spcBef>
              <a:spcAft>
                <a:spcPts val="0"/>
              </a:spcAft>
              <a:buClr>
                <a:schemeClr val="hlink"/>
              </a:buClr>
              <a:buFont typeface="Helvetica Neue"/>
              <a:buChar char="•"/>
              <a:defRPr/>
            </a:lvl4pPr>
            <a:lvl5pPr indent="-142239" marL="2057400" marR="0" rtl="0" algn="l">
              <a:spcBef>
                <a:spcPts val="320"/>
              </a:spcBef>
              <a:spcAft>
                <a:spcPts val="0"/>
              </a:spcAft>
              <a:buClr>
                <a:schemeClr val="dk1"/>
              </a:buClr>
              <a:buFont typeface="Helvetica Neue"/>
              <a:buChar char="•"/>
              <a:defRPr/>
            </a:lvl5pPr>
            <a:lvl6pPr indent="-142239" marL="2514600" marR="0" rtl="0" algn="l">
              <a:spcBef>
                <a:spcPts val="320"/>
              </a:spcBef>
              <a:spcAft>
                <a:spcPts val="0"/>
              </a:spcAft>
              <a:buClr>
                <a:schemeClr val="dk1"/>
              </a:buClr>
              <a:buFont typeface="Helvetica Neue"/>
              <a:buChar char="•"/>
              <a:defRPr/>
            </a:lvl6pPr>
            <a:lvl7pPr indent="-142239" marL="2971800" marR="0" rtl="0" algn="l">
              <a:spcBef>
                <a:spcPts val="320"/>
              </a:spcBef>
              <a:spcAft>
                <a:spcPts val="0"/>
              </a:spcAft>
              <a:buClr>
                <a:schemeClr val="dk1"/>
              </a:buClr>
              <a:buFont typeface="Helvetica Neue"/>
              <a:buChar char="•"/>
              <a:defRPr/>
            </a:lvl7pPr>
            <a:lvl8pPr indent="-142240" marL="3429000" marR="0" rtl="0" algn="l">
              <a:spcBef>
                <a:spcPts val="320"/>
              </a:spcBef>
              <a:spcAft>
                <a:spcPts val="0"/>
              </a:spcAft>
              <a:buClr>
                <a:schemeClr val="dk1"/>
              </a:buClr>
              <a:buFont typeface="Helvetica Neue"/>
              <a:buChar char="•"/>
              <a:defRPr/>
            </a:lvl8pPr>
            <a:lvl9pPr indent="-142240" marL="3886200" marR="0" rtl="0" algn="l">
              <a:spcBef>
                <a:spcPts val="320"/>
              </a:spcBef>
              <a:spcAft>
                <a:spcPts val="0"/>
              </a:spcAft>
              <a:buClr>
                <a:schemeClr val="dk1"/>
              </a:buClr>
              <a:buFont typeface="Helvetica Neue"/>
              <a:buChar char="•"/>
              <a:defRPr/>
            </a:lvl9pPr>
          </a:lstStyle>
          <a:p/>
        </p:txBody>
      </p:sp>
      <p:sp>
        <p:nvSpPr>
          <p:cNvPr id="832" name="Shape 832"/>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833" name="Shape 833"/>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54" r:id="rId1"/>
  </p:sldLayoutIdLst>
  <p:hf dt="0" ftr="0" hdr="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Masters/slideMaster9.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37" name="Shape 837"/>
        <p:cNvGrpSpPr/>
        <p:nvPr/>
      </p:nvGrpSpPr>
      <p:grpSpPr>
        <a:xfrm>
          <a:off x="0" y="0"/>
          <a:ext cx="0" cy="0"/>
          <a:chOff x="0" y="0"/>
          <a:chExt cx="0" cy="0"/>
        </a:xfrm>
      </p:grpSpPr>
      <p:grpSp>
        <p:nvGrpSpPr>
          <p:cNvPr id="838" name="Shape 838"/>
          <p:cNvGrpSpPr/>
          <p:nvPr/>
        </p:nvGrpSpPr>
        <p:grpSpPr>
          <a:xfrm>
            <a:off x="1219200" y="-9525"/>
            <a:ext cx="7924798" cy="6867525"/>
            <a:chOff x="0" y="0"/>
            <a:chExt cx="9147173" cy="6867525"/>
          </a:xfrm>
        </p:grpSpPr>
        <p:sp>
          <p:nvSpPr>
            <p:cNvPr id="839" name="Shape 839"/>
            <p:cNvSpPr txBox="1"/>
            <p:nvPr/>
          </p:nvSpPr>
          <p:spPr>
            <a:xfrm>
              <a:off x="0" y="0"/>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40" name="Shape 840"/>
            <p:cNvSpPr txBox="1"/>
            <p:nvPr/>
          </p:nvSpPr>
          <p:spPr>
            <a:xfrm>
              <a:off x="15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41" name="Shape 841"/>
            <p:cNvSpPr txBox="1"/>
            <p:nvPr/>
          </p:nvSpPr>
          <p:spPr>
            <a:xfrm>
              <a:off x="30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42" name="Shape 842"/>
            <p:cNvSpPr txBox="1"/>
            <p:nvPr/>
          </p:nvSpPr>
          <p:spPr>
            <a:xfrm>
              <a:off x="45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43" name="Shape 843"/>
            <p:cNvSpPr txBox="1"/>
            <p:nvPr/>
          </p:nvSpPr>
          <p:spPr>
            <a:xfrm>
              <a:off x="60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44" name="Shape 844"/>
            <p:cNvSpPr txBox="1"/>
            <p:nvPr/>
          </p:nvSpPr>
          <p:spPr>
            <a:xfrm>
              <a:off x="76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45" name="Shape 845"/>
            <p:cNvSpPr txBox="1"/>
            <p:nvPr/>
          </p:nvSpPr>
          <p:spPr>
            <a:xfrm>
              <a:off x="91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46" name="Shape 846"/>
            <p:cNvSpPr txBox="1"/>
            <p:nvPr/>
          </p:nvSpPr>
          <p:spPr>
            <a:xfrm>
              <a:off x="106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47" name="Shape 847"/>
            <p:cNvSpPr txBox="1"/>
            <p:nvPr/>
          </p:nvSpPr>
          <p:spPr>
            <a:xfrm>
              <a:off x="121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48" name="Shape 848"/>
            <p:cNvSpPr txBox="1"/>
            <p:nvPr/>
          </p:nvSpPr>
          <p:spPr>
            <a:xfrm>
              <a:off x="137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49" name="Shape 849"/>
            <p:cNvSpPr txBox="1"/>
            <p:nvPr/>
          </p:nvSpPr>
          <p:spPr>
            <a:xfrm>
              <a:off x="152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50" name="Shape 850"/>
            <p:cNvSpPr txBox="1"/>
            <p:nvPr/>
          </p:nvSpPr>
          <p:spPr>
            <a:xfrm>
              <a:off x="167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51" name="Shape 851"/>
            <p:cNvSpPr txBox="1"/>
            <p:nvPr/>
          </p:nvSpPr>
          <p:spPr>
            <a:xfrm>
              <a:off x="182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52" name="Shape 852"/>
            <p:cNvSpPr txBox="1"/>
            <p:nvPr/>
          </p:nvSpPr>
          <p:spPr>
            <a:xfrm>
              <a:off x="198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53" name="Shape 853"/>
            <p:cNvSpPr txBox="1"/>
            <p:nvPr/>
          </p:nvSpPr>
          <p:spPr>
            <a:xfrm>
              <a:off x="213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54" name="Shape 854"/>
            <p:cNvSpPr txBox="1"/>
            <p:nvPr/>
          </p:nvSpPr>
          <p:spPr>
            <a:xfrm>
              <a:off x="228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55" name="Shape 855"/>
            <p:cNvSpPr txBox="1"/>
            <p:nvPr/>
          </p:nvSpPr>
          <p:spPr>
            <a:xfrm>
              <a:off x="243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56" name="Shape 856"/>
            <p:cNvSpPr txBox="1"/>
            <p:nvPr/>
          </p:nvSpPr>
          <p:spPr>
            <a:xfrm>
              <a:off x="259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57" name="Shape 857"/>
            <p:cNvSpPr txBox="1"/>
            <p:nvPr/>
          </p:nvSpPr>
          <p:spPr>
            <a:xfrm>
              <a:off x="274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58" name="Shape 858"/>
            <p:cNvSpPr txBox="1"/>
            <p:nvPr/>
          </p:nvSpPr>
          <p:spPr>
            <a:xfrm>
              <a:off x="289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59" name="Shape 859"/>
            <p:cNvSpPr txBox="1"/>
            <p:nvPr/>
          </p:nvSpPr>
          <p:spPr>
            <a:xfrm>
              <a:off x="304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60" name="Shape 860"/>
            <p:cNvSpPr txBox="1"/>
            <p:nvPr/>
          </p:nvSpPr>
          <p:spPr>
            <a:xfrm>
              <a:off x="320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61" name="Shape 861"/>
            <p:cNvSpPr txBox="1"/>
            <p:nvPr/>
          </p:nvSpPr>
          <p:spPr>
            <a:xfrm>
              <a:off x="335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62" name="Shape 862"/>
            <p:cNvSpPr txBox="1"/>
            <p:nvPr/>
          </p:nvSpPr>
          <p:spPr>
            <a:xfrm>
              <a:off x="350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63" name="Shape 863"/>
            <p:cNvSpPr txBox="1"/>
            <p:nvPr/>
          </p:nvSpPr>
          <p:spPr>
            <a:xfrm>
              <a:off x="365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64" name="Shape 864"/>
            <p:cNvSpPr txBox="1"/>
            <p:nvPr/>
          </p:nvSpPr>
          <p:spPr>
            <a:xfrm>
              <a:off x="381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65" name="Shape 865"/>
            <p:cNvSpPr txBox="1"/>
            <p:nvPr/>
          </p:nvSpPr>
          <p:spPr>
            <a:xfrm>
              <a:off x="396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66" name="Shape 866"/>
            <p:cNvSpPr txBox="1"/>
            <p:nvPr/>
          </p:nvSpPr>
          <p:spPr>
            <a:xfrm>
              <a:off x="411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67" name="Shape 867"/>
            <p:cNvSpPr txBox="1"/>
            <p:nvPr/>
          </p:nvSpPr>
          <p:spPr>
            <a:xfrm>
              <a:off x="426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68" name="Shape 868"/>
            <p:cNvSpPr txBox="1"/>
            <p:nvPr/>
          </p:nvSpPr>
          <p:spPr>
            <a:xfrm>
              <a:off x="441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69" name="Shape 869"/>
            <p:cNvSpPr txBox="1"/>
            <p:nvPr/>
          </p:nvSpPr>
          <p:spPr>
            <a:xfrm>
              <a:off x="457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70" name="Shape 870"/>
            <p:cNvSpPr txBox="1"/>
            <p:nvPr/>
          </p:nvSpPr>
          <p:spPr>
            <a:xfrm>
              <a:off x="472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71" name="Shape 871"/>
            <p:cNvSpPr txBox="1"/>
            <p:nvPr/>
          </p:nvSpPr>
          <p:spPr>
            <a:xfrm>
              <a:off x="487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72" name="Shape 872"/>
            <p:cNvSpPr txBox="1"/>
            <p:nvPr/>
          </p:nvSpPr>
          <p:spPr>
            <a:xfrm>
              <a:off x="502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73" name="Shape 873"/>
            <p:cNvSpPr txBox="1"/>
            <p:nvPr/>
          </p:nvSpPr>
          <p:spPr>
            <a:xfrm>
              <a:off x="518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74" name="Shape 874"/>
            <p:cNvSpPr txBox="1"/>
            <p:nvPr/>
          </p:nvSpPr>
          <p:spPr>
            <a:xfrm>
              <a:off x="5334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75" name="Shape 875"/>
            <p:cNvSpPr txBox="1"/>
            <p:nvPr/>
          </p:nvSpPr>
          <p:spPr>
            <a:xfrm>
              <a:off x="5486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76" name="Shape 876"/>
            <p:cNvSpPr txBox="1"/>
            <p:nvPr/>
          </p:nvSpPr>
          <p:spPr>
            <a:xfrm>
              <a:off x="5638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77" name="Shape 877"/>
            <p:cNvSpPr txBox="1"/>
            <p:nvPr/>
          </p:nvSpPr>
          <p:spPr>
            <a:xfrm>
              <a:off x="5791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78" name="Shape 878"/>
            <p:cNvSpPr txBox="1"/>
            <p:nvPr/>
          </p:nvSpPr>
          <p:spPr>
            <a:xfrm>
              <a:off x="5943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79" name="Shape 879"/>
            <p:cNvSpPr txBox="1"/>
            <p:nvPr/>
          </p:nvSpPr>
          <p:spPr>
            <a:xfrm>
              <a:off x="6096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80" name="Shape 880"/>
            <p:cNvSpPr txBox="1"/>
            <p:nvPr/>
          </p:nvSpPr>
          <p:spPr>
            <a:xfrm>
              <a:off x="6248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81" name="Shape 881"/>
            <p:cNvSpPr txBox="1"/>
            <p:nvPr/>
          </p:nvSpPr>
          <p:spPr>
            <a:xfrm>
              <a:off x="6400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82" name="Shape 882"/>
            <p:cNvSpPr txBox="1"/>
            <p:nvPr/>
          </p:nvSpPr>
          <p:spPr>
            <a:xfrm>
              <a:off x="6553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83" name="Shape 883"/>
            <p:cNvSpPr txBox="1"/>
            <p:nvPr/>
          </p:nvSpPr>
          <p:spPr>
            <a:xfrm>
              <a:off x="6705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84" name="Shape 884"/>
            <p:cNvSpPr txBox="1"/>
            <p:nvPr/>
          </p:nvSpPr>
          <p:spPr>
            <a:xfrm>
              <a:off x="6858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85" name="Shape 885"/>
            <p:cNvSpPr txBox="1"/>
            <p:nvPr/>
          </p:nvSpPr>
          <p:spPr>
            <a:xfrm>
              <a:off x="7010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86" name="Shape 886"/>
            <p:cNvSpPr txBox="1"/>
            <p:nvPr/>
          </p:nvSpPr>
          <p:spPr>
            <a:xfrm>
              <a:off x="7162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87" name="Shape 887"/>
            <p:cNvSpPr txBox="1"/>
            <p:nvPr/>
          </p:nvSpPr>
          <p:spPr>
            <a:xfrm>
              <a:off x="7315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88" name="Shape 888"/>
            <p:cNvSpPr txBox="1"/>
            <p:nvPr/>
          </p:nvSpPr>
          <p:spPr>
            <a:xfrm>
              <a:off x="7467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89" name="Shape 889"/>
            <p:cNvSpPr txBox="1"/>
            <p:nvPr/>
          </p:nvSpPr>
          <p:spPr>
            <a:xfrm>
              <a:off x="7620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90" name="Shape 890"/>
            <p:cNvSpPr txBox="1"/>
            <p:nvPr/>
          </p:nvSpPr>
          <p:spPr>
            <a:xfrm>
              <a:off x="7772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91" name="Shape 891"/>
            <p:cNvSpPr txBox="1"/>
            <p:nvPr/>
          </p:nvSpPr>
          <p:spPr>
            <a:xfrm>
              <a:off x="7924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92" name="Shape 892"/>
            <p:cNvSpPr txBox="1"/>
            <p:nvPr/>
          </p:nvSpPr>
          <p:spPr>
            <a:xfrm>
              <a:off x="8077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93" name="Shape 893"/>
            <p:cNvSpPr txBox="1"/>
            <p:nvPr/>
          </p:nvSpPr>
          <p:spPr>
            <a:xfrm>
              <a:off x="8229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94" name="Shape 894"/>
            <p:cNvSpPr txBox="1"/>
            <p:nvPr/>
          </p:nvSpPr>
          <p:spPr>
            <a:xfrm>
              <a:off x="83820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95" name="Shape 895"/>
            <p:cNvSpPr txBox="1"/>
            <p:nvPr/>
          </p:nvSpPr>
          <p:spPr>
            <a:xfrm>
              <a:off x="85344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96" name="Shape 896"/>
            <p:cNvSpPr txBox="1"/>
            <p:nvPr/>
          </p:nvSpPr>
          <p:spPr>
            <a:xfrm>
              <a:off x="86868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97" name="Shape 897"/>
            <p:cNvSpPr txBox="1"/>
            <p:nvPr/>
          </p:nvSpPr>
          <p:spPr>
            <a:xfrm>
              <a:off x="88392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98" name="Shape 898"/>
            <p:cNvSpPr txBox="1"/>
            <p:nvPr/>
          </p:nvSpPr>
          <p:spPr>
            <a:xfrm>
              <a:off x="8991600" y="9525"/>
              <a:ext cx="76199" cy="68580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899" name="Shape 899"/>
            <p:cNvSpPr txBox="1"/>
            <p:nvPr/>
          </p:nvSpPr>
          <p:spPr>
            <a:xfrm>
              <a:off x="684212" y="0"/>
              <a:ext cx="8462961" cy="6858000"/>
            </a:xfrm>
            <a:prstGeom prst="rect">
              <a:avLst/>
            </a:prstGeom>
            <a:solidFill>
              <a:schemeClr val="accent1">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900" name="Shape 900"/>
            <p:cNvSpPr txBox="1"/>
            <p:nvPr/>
          </p:nvSpPr>
          <p:spPr>
            <a:xfrm>
              <a:off x="0" y="1716086"/>
              <a:ext cx="6950074" cy="74611"/>
            </a:xfrm>
            <a:prstGeom prst="rect">
              <a:avLst/>
            </a:prstGeom>
            <a:solidFill>
              <a:schemeClr val="hlink">
                <a:alpha val="49803"/>
              </a:schemeClr>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grpSp>
      <p:sp>
        <p:nvSpPr>
          <p:cNvPr id="901" name="Shape 901"/>
          <p:cNvSpPr txBox="1"/>
          <p:nvPr>
            <p:ph type="title"/>
          </p:nvPr>
        </p:nvSpPr>
        <p:spPr>
          <a:xfrm>
            <a:off x="1219200" y="990600"/>
            <a:ext cx="6705599" cy="633412"/>
          </a:xfrm>
          <a:prstGeom prst="rect">
            <a:avLst/>
          </a:prstGeom>
          <a:noFill/>
          <a:ln>
            <a:noFill/>
          </a:ln>
        </p:spPr>
        <p:txBody>
          <a:bodyPr anchorCtr="0" anchor="b" bIns="91425" lIns="91425" rIns="91425" tIns="91425"/>
          <a:lstStyle>
            <a:lvl1pPr indent="0" marL="0" marR="0" rtl="0" algn="l">
              <a:spcBef>
                <a:spcPts val="0"/>
              </a:spcBef>
              <a:spcAft>
                <a:spcPts val="0"/>
              </a:spcAft>
              <a:defRPr/>
            </a:lvl1pPr>
            <a:lvl2pPr indent="0" marL="0" marR="0" rtl="0" algn="l">
              <a:spcBef>
                <a:spcPts val="0"/>
              </a:spcBef>
              <a:spcAft>
                <a:spcPts val="0"/>
              </a:spcAft>
              <a:defRPr/>
            </a:lvl2pPr>
            <a:lvl3pPr indent="0" marL="0" marR="0" rtl="0" algn="l">
              <a:spcBef>
                <a:spcPts val="0"/>
              </a:spcBef>
              <a:spcAft>
                <a:spcPts val="0"/>
              </a:spcAft>
              <a:defRPr/>
            </a:lvl3pPr>
            <a:lvl4pPr indent="0" marL="0" marR="0" rtl="0" algn="l">
              <a:spcBef>
                <a:spcPts val="0"/>
              </a:spcBef>
              <a:spcAft>
                <a:spcPts val="0"/>
              </a:spcAft>
              <a:defRPr/>
            </a:lvl4pPr>
            <a:lvl5pPr indent="0" marL="0" marR="0" rtl="0" algn="l">
              <a:spcBef>
                <a:spcPts val="0"/>
              </a:spcBef>
              <a:spcAft>
                <a:spcPts val="0"/>
              </a:spcAft>
              <a:defRPr/>
            </a:lvl5pPr>
            <a:lvl6pPr indent="0" marL="457200" marR="0" rtl="0" algn="l">
              <a:spcBef>
                <a:spcPts val="0"/>
              </a:spcBef>
              <a:spcAft>
                <a:spcPts val="0"/>
              </a:spcAft>
              <a:defRPr/>
            </a:lvl6pPr>
            <a:lvl7pPr indent="0" marL="914400" marR="0" rtl="0" algn="l">
              <a:spcBef>
                <a:spcPts val="0"/>
              </a:spcBef>
              <a:spcAft>
                <a:spcPts val="0"/>
              </a:spcAft>
              <a:defRPr/>
            </a:lvl7pPr>
            <a:lvl8pPr indent="0" marL="1371600" marR="0" rtl="0" algn="l">
              <a:spcBef>
                <a:spcPts val="0"/>
              </a:spcBef>
              <a:spcAft>
                <a:spcPts val="0"/>
              </a:spcAft>
              <a:defRPr/>
            </a:lvl8pPr>
            <a:lvl9pPr indent="0" marL="1828800" marR="0" rtl="0" algn="l">
              <a:spcBef>
                <a:spcPts val="0"/>
              </a:spcBef>
              <a:spcAft>
                <a:spcPts val="0"/>
              </a:spcAft>
              <a:defRPr/>
            </a:lvl9pPr>
          </a:lstStyle>
          <a:p/>
        </p:txBody>
      </p:sp>
      <p:sp>
        <p:nvSpPr>
          <p:cNvPr id="902" name="Shape 902"/>
          <p:cNvSpPr txBox="1"/>
          <p:nvPr>
            <p:ph idx="1" type="body"/>
          </p:nvPr>
        </p:nvSpPr>
        <p:spPr>
          <a:xfrm>
            <a:off x="1828800" y="1905000"/>
            <a:ext cx="6934199" cy="4190999"/>
          </a:xfrm>
          <a:prstGeom prst="rect">
            <a:avLst/>
          </a:prstGeom>
          <a:noFill/>
          <a:ln>
            <a:noFill/>
          </a:ln>
        </p:spPr>
        <p:txBody>
          <a:bodyPr anchorCtr="0" anchor="t" bIns="91425" lIns="91425" rIns="91425" tIns="91425"/>
          <a:lstStyle>
            <a:lvl1pPr indent="-228600" marL="342900" marR="0" rtl="0" algn="l">
              <a:spcBef>
                <a:spcPts val="480"/>
              </a:spcBef>
              <a:spcAft>
                <a:spcPts val="0"/>
              </a:spcAft>
              <a:buClr>
                <a:schemeClr val="folHlink"/>
              </a:buClr>
              <a:buFont typeface="Noto Symbol"/>
              <a:buChar char="■"/>
              <a:defRPr/>
            </a:lvl1pPr>
            <a:lvl2pPr indent="-196850" marL="742950" marR="0" rtl="0" algn="l">
              <a:spcBef>
                <a:spcPts val="400"/>
              </a:spcBef>
              <a:spcAft>
                <a:spcPts val="0"/>
              </a:spcAft>
              <a:buClr>
                <a:schemeClr val="folHlink"/>
              </a:buClr>
              <a:buFont typeface="Noto Symbol"/>
              <a:buChar char="■"/>
              <a:defRPr/>
            </a:lvl2pPr>
            <a:lvl3pPr indent="-114300" marL="1143000" marR="0" rtl="0" algn="l">
              <a:spcBef>
                <a:spcPts val="360"/>
              </a:spcBef>
              <a:spcAft>
                <a:spcPts val="0"/>
              </a:spcAft>
              <a:buClr>
                <a:schemeClr val="dk2"/>
              </a:buClr>
              <a:buFont typeface="Helvetica Neue"/>
              <a:buChar char="•"/>
              <a:defRPr/>
            </a:lvl3pPr>
            <a:lvl4pPr indent="-127000" marL="1600200" marR="0" rtl="0" algn="l">
              <a:spcBef>
                <a:spcPts val="320"/>
              </a:spcBef>
              <a:spcAft>
                <a:spcPts val="0"/>
              </a:spcAft>
              <a:buClr>
                <a:schemeClr val="hlink"/>
              </a:buClr>
              <a:buFont typeface="Helvetica Neue"/>
              <a:buChar char="•"/>
              <a:defRPr/>
            </a:lvl4pPr>
            <a:lvl5pPr indent="-142239" marL="2057400" marR="0" rtl="0" algn="l">
              <a:spcBef>
                <a:spcPts val="320"/>
              </a:spcBef>
              <a:spcAft>
                <a:spcPts val="0"/>
              </a:spcAft>
              <a:buClr>
                <a:schemeClr val="dk1"/>
              </a:buClr>
              <a:buFont typeface="Helvetica Neue"/>
              <a:buChar char="•"/>
              <a:defRPr/>
            </a:lvl5pPr>
            <a:lvl6pPr indent="-142239" marL="2514600" marR="0" rtl="0" algn="l">
              <a:spcBef>
                <a:spcPts val="320"/>
              </a:spcBef>
              <a:spcAft>
                <a:spcPts val="0"/>
              </a:spcAft>
              <a:buClr>
                <a:schemeClr val="dk1"/>
              </a:buClr>
              <a:buFont typeface="Helvetica Neue"/>
              <a:buChar char="•"/>
              <a:defRPr/>
            </a:lvl6pPr>
            <a:lvl7pPr indent="-142239" marL="2971800" marR="0" rtl="0" algn="l">
              <a:spcBef>
                <a:spcPts val="320"/>
              </a:spcBef>
              <a:spcAft>
                <a:spcPts val="0"/>
              </a:spcAft>
              <a:buClr>
                <a:schemeClr val="dk1"/>
              </a:buClr>
              <a:buFont typeface="Helvetica Neue"/>
              <a:buChar char="•"/>
              <a:defRPr/>
            </a:lvl7pPr>
            <a:lvl8pPr indent="-142240" marL="3429000" marR="0" rtl="0" algn="l">
              <a:spcBef>
                <a:spcPts val="320"/>
              </a:spcBef>
              <a:spcAft>
                <a:spcPts val="0"/>
              </a:spcAft>
              <a:buClr>
                <a:schemeClr val="dk1"/>
              </a:buClr>
              <a:buFont typeface="Helvetica Neue"/>
              <a:buChar char="•"/>
              <a:defRPr/>
            </a:lvl8pPr>
            <a:lvl9pPr indent="-142240" marL="3886200" marR="0" rtl="0" algn="l">
              <a:spcBef>
                <a:spcPts val="320"/>
              </a:spcBef>
              <a:spcAft>
                <a:spcPts val="0"/>
              </a:spcAft>
              <a:buClr>
                <a:schemeClr val="dk1"/>
              </a:buClr>
              <a:buFont typeface="Helvetica Neue"/>
              <a:buChar char="•"/>
              <a:defRPr/>
            </a:lvl9pPr>
          </a:lstStyle>
          <a:p/>
        </p:txBody>
      </p:sp>
      <p:sp>
        <p:nvSpPr>
          <p:cNvPr id="903" name="Shape 903"/>
          <p:cNvSpPr txBox="1"/>
          <p:nvPr>
            <p:ph idx="11" type="ftr"/>
          </p:nvPr>
        </p:nvSpPr>
        <p:spPr>
          <a:xfrm>
            <a:off x="1219200" y="6248400"/>
            <a:ext cx="5486399" cy="457200"/>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904" name="Shape 904"/>
          <p:cNvSpPr txBox="1"/>
          <p:nvPr>
            <p:ph idx="12" type="sldNum"/>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Tree>
  </p:cSld>
  <p:clrMap accent1="accent1" accent2="accent2" accent3="accent3" accent4="accent4" accent5="accent5" accent6="accent6" bg1="lt1" bg2="dk2" tx1="dk1" tx2="lt2" folHlink="folHlink" hlink="hlink"/>
  <p:sldLayoutIdLst>
    <p:sldLayoutId id="2147483655" r:id="rId1"/>
  </p:sldLayoutIdLst>
  <p:hf dt="0" ftr="0" hdr="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0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03.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0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0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07.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 Id="rId3" Type="http://schemas.openxmlformats.org/officeDocument/2006/relationships/image" Target="../media/image0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0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0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x="0" y="0"/>
          <a:ext cx="0" cy="0"/>
          <a:chOff x="0" y="0"/>
          <a:chExt cx="0" cy="0"/>
        </a:xfrm>
      </p:grpSpPr>
      <p:sp>
        <p:nvSpPr>
          <p:cNvPr id="82" name="Shape 82"/>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83" name="Shape 8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84" name="Shape 84"/>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Chapter 11</a:t>
            </a:r>
          </a:p>
        </p:txBody>
      </p:sp>
      <p:sp>
        <p:nvSpPr>
          <p:cNvPr id="85" name="Shape 85"/>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1" baseline="0" i="0" lang="en-US" sz="2400" u="none" cap="none" strike="noStrike">
                <a:solidFill>
                  <a:schemeClr val="folHlink"/>
                </a:solidFill>
                <a:latin typeface="Helvetica Neue"/>
                <a:ea typeface="Helvetica Neue"/>
                <a:cs typeface="Helvetica Neue"/>
                <a:sym typeface="Helvetica Neue"/>
              </a:rPr>
              <a:t>Requirements Modeling: Behavior, Patterns, and Web/Mobile Apps</a:t>
            </a:r>
          </a:p>
        </p:txBody>
      </p:sp>
      <p:sp>
        <p:nvSpPr>
          <p:cNvPr id="86" name="Shape 86"/>
          <p:cNvSpPr txBox="1"/>
          <p:nvPr/>
        </p:nvSpPr>
        <p:spPr>
          <a:xfrm>
            <a:off x="2133600" y="2819400"/>
            <a:ext cx="6476999" cy="332422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1" lang="en-US" sz="1800" u="none" cap="none" strike="noStrike">
                <a:solidFill>
                  <a:schemeClr val="dk2"/>
                </a:solidFill>
                <a:latin typeface="Helvetica Neue"/>
                <a:ea typeface="Helvetica Neue"/>
                <a:cs typeface="Helvetica Neue"/>
                <a:sym typeface="Helvetica Neue"/>
              </a:rPr>
              <a:t>Slide Set to accompany</a:t>
            </a:r>
            <a:br>
              <a:rPr b="0" baseline="0" i="1" lang="en-US" sz="3200" u="none" cap="none" strike="noStrike">
                <a:solidFill>
                  <a:schemeClr val="dk2"/>
                </a:solidFill>
                <a:latin typeface="Helvetica Neue"/>
                <a:ea typeface="Helvetica Neue"/>
                <a:cs typeface="Helvetica Neue"/>
                <a:sym typeface="Helvetica Neue"/>
              </a:rPr>
            </a:br>
            <a:r>
              <a:rPr b="0" baseline="0" i="1" lang="en-US" sz="2000" u="none" cap="none" strike="noStrike">
                <a:solidFill>
                  <a:schemeClr val="dk2"/>
                </a:solidFill>
                <a:latin typeface="Helvetica Neue"/>
                <a:ea typeface="Helvetica Neue"/>
                <a:cs typeface="Helvetica Neue"/>
                <a:sym typeface="Helvetica Neue"/>
              </a:rPr>
              <a:t>Software Engineering: A Practitioner’s Approach, 8/e</a:t>
            </a:r>
            <a:r>
              <a:rPr b="0" baseline="0" i="1" lang="en-US" sz="2400" u="none" cap="none" strike="noStrike">
                <a:solidFill>
                  <a:schemeClr val="dk2"/>
                </a:solidFill>
                <a:latin typeface="Helvetica Neue"/>
                <a:ea typeface="Helvetica Neue"/>
                <a:cs typeface="Helvetica Neue"/>
                <a:sym typeface="Helvetica Neue"/>
              </a:rPr>
              <a:t> </a:t>
            </a:r>
          </a:p>
          <a:p>
            <a:pPr indent="0" lvl="0" marL="0" marR="0" rtl="0" algn="l">
              <a:lnSpc>
                <a:spcPct val="100000"/>
              </a:lnSpc>
              <a:spcBef>
                <a:spcPts val="0"/>
              </a:spcBef>
              <a:spcAft>
                <a:spcPts val="0"/>
              </a:spcAft>
              <a:buClr>
                <a:schemeClr val="dk1"/>
              </a:buClr>
              <a:buSzPct val="25000"/>
              <a:buFont typeface="Arial"/>
              <a:buNone/>
            </a:pPr>
            <a:r>
              <a:rPr b="1" baseline="0" i="0" lang="en-US" sz="1600" u="none" cap="none" strike="noStrike">
                <a:solidFill>
                  <a:schemeClr val="dk1"/>
                </a:solidFill>
                <a:latin typeface="Arial"/>
                <a:ea typeface="Arial"/>
                <a:cs typeface="Arial"/>
                <a:sym typeface="Arial"/>
              </a:rPr>
              <a:t>by Roger S. Pressman and Bruce R. Maxim</a:t>
            </a:r>
          </a:p>
          <a:p>
            <a:pPr indent="0" lvl="0" marL="0" marR="0" rtl="0" algn="l">
              <a:lnSpc>
                <a:spcPct val="100000"/>
              </a:lnSpc>
              <a:spcBef>
                <a:spcPts val="0"/>
              </a:spcBef>
              <a:spcAft>
                <a:spcPts val="0"/>
              </a:spcAft>
              <a:buClr>
                <a:schemeClr val="dk1"/>
              </a:buClr>
              <a:buFont typeface="Arial"/>
              <a:buNone/>
            </a:pPr>
            <a:r>
              <a:t/>
            </a:r>
            <a:endParaRPr b="1" baseline="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1" baseline="0" i="0" lang="en-US" sz="1200" u="none" cap="none" strike="noStrike">
                <a:solidFill>
                  <a:schemeClr val="dk1"/>
                </a:solidFill>
                <a:latin typeface="Arial"/>
                <a:ea typeface="Arial"/>
                <a:cs typeface="Arial"/>
                <a:sym typeface="Arial"/>
              </a:rPr>
              <a:t>Slides copyright © 1996, 2001, 2005, 2009, 2014</a:t>
            </a:r>
            <a:r>
              <a:rPr b="0" baseline="0" i="0" lang="en-US" sz="1800" u="none" cap="none" strike="noStrike">
                <a:solidFill>
                  <a:schemeClr val="dk1"/>
                </a:solidFill>
                <a:latin typeface="Arial"/>
                <a:ea typeface="Arial"/>
                <a:cs typeface="Arial"/>
                <a:sym typeface="Arial"/>
              </a:rPr>
              <a:t> </a:t>
            </a:r>
            <a:r>
              <a:rPr b="1" baseline="0" i="0" lang="en-US" sz="1200" u="none" cap="none" strike="noStrike">
                <a:solidFill>
                  <a:schemeClr val="dk1"/>
                </a:solidFill>
                <a:latin typeface="Arial"/>
                <a:ea typeface="Arial"/>
                <a:cs typeface="Arial"/>
                <a:sym typeface="Arial"/>
              </a:rPr>
              <a:t>by Roger S. Pressman</a:t>
            </a:r>
          </a:p>
          <a:p>
            <a:pPr indent="0" lvl="0" marL="0" marR="0" rtl="0" algn="l">
              <a:lnSpc>
                <a:spcPct val="100000"/>
              </a:lnSpc>
              <a:spcBef>
                <a:spcPts val="0"/>
              </a:spcBef>
              <a:spcAft>
                <a:spcPts val="0"/>
              </a:spcAft>
              <a:buClr>
                <a:schemeClr val="dk1"/>
              </a:buClr>
              <a:buFont typeface="Arial"/>
              <a:buNone/>
            </a:pPr>
            <a:r>
              <a:t/>
            </a:r>
            <a:endParaRPr b="1" baseline="0" i="1" sz="1800" u="none" cap="none" strike="noStrike">
              <a:solidFill>
                <a:schemeClr val="dk2"/>
              </a:solidFill>
              <a:latin typeface="Arial"/>
              <a:ea typeface="Arial"/>
              <a:cs typeface="Arial"/>
              <a:sym typeface="Arial"/>
            </a:endParaRPr>
          </a:p>
          <a:p>
            <a:pPr indent="0" lvl="0" marL="0" marR="0" rtl="0" algn="l">
              <a:lnSpc>
                <a:spcPct val="100000"/>
              </a:lnSpc>
              <a:spcBef>
                <a:spcPts val="0"/>
              </a:spcBef>
              <a:spcAft>
                <a:spcPts val="0"/>
              </a:spcAft>
              <a:buClr>
                <a:schemeClr val="dk2"/>
              </a:buClr>
              <a:buSzPct val="25000"/>
              <a:buFont typeface="Arial"/>
              <a:buNone/>
            </a:pPr>
            <a:r>
              <a:rPr b="1" baseline="0" i="1" lang="en-US" sz="1800" u="none" cap="none" strike="noStrike">
                <a:solidFill>
                  <a:schemeClr val="dk2"/>
                </a:solidFill>
                <a:latin typeface="Arial"/>
                <a:ea typeface="Arial"/>
                <a:cs typeface="Arial"/>
                <a:sym typeface="Arial"/>
              </a:rPr>
              <a:t>For non-profit educational use only</a:t>
            </a:r>
          </a:p>
          <a:p>
            <a:pPr indent="0" lvl="0" marL="0" marR="0" rtl="0" algn="l">
              <a:lnSpc>
                <a:spcPct val="100000"/>
              </a:lnSpc>
              <a:spcBef>
                <a:spcPts val="0"/>
              </a:spcBef>
              <a:spcAft>
                <a:spcPts val="0"/>
              </a:spcAft>
              <a:buClr>
                <a:schemeClr val="dk1"/>
              </a:buClr>
              <a:buFont typeface="Arial"/>
              <a:buNone/>
            </a:pPr>
            <a:r>
              <a:t/>
            </a:r>
            <a:endParaRPr b="0" baseline="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baseline="0" i="0" lang="en-US" sz="1200" u="none" cap="none" strike="noStrike">
                <a:solidFill>
                  <a:schemeClr val="dk1"/>
                </a:solidFill>
                <a:latin typeface="Arial"/>
                <a:ea typeface="Arial"/>
                <a:cs typeface="Arial"/>
                <a:sym typeface="Arial"/>
              </a:rPr>
              <a:t>May be reproduced ONLY for student use at the university level when used in conjunction with </a:t>
            </a:r>
            <a:r>
              <a:rPr b="0" baseline="0" i="1" lang="en-US" sz="1200" u="none" cap="none" strike="noStrike">
                <a:solidFill>
                  <a:schemeClr val="dk1"/>
                </a:solidFill>
                <a:latin typeface="Arial"/>
                <a:ea typeface="Arial"/>
                <a:cs typeface="Arial"/>
                <a:sym typeface="Arial"/>
              </a:rPr>
              <a:t>Software Engineering: A Practitioner's Approach, 8/e. </a:t>
            </a:r>
            <a:r>
              <a:rPr b="0" baseline="0" i="0" lang="en-US" sz="1200" u="none" cap="none" strike="noStrike">
                <a:solidFill>
                  <a:schemeClr val="dk1"/>
                </a:solidFill>
                <a:latin typeface="Arial"/>
                <a:ea typeface="Arial"/>
                <a:cs typeface="Arial"/>
                <a:sym typeface="Arial"/>
              </a:rPr>
              <a:t>Any other reproduction or use is prohibited without the express written permission of the author.</a:t>
            </a:r>
          </a:p>
          <a:p>
            <a:pPr indent="0" lvl="0" marL="0" marR="0" rtl="0" algn="l">
              <a:lnSpc>
                <a:spcPct val="100000"/>
              </a:lnSpc>
              <a:spcBef>
                <a:spcPts val="0"/>
              </a:spcBef>
              <a:spcAft>
                <a:spcPts val="0"/>
              </a:spcAft>
              <a:buClr>
                <a:schemeClr val="dk1"/>
              </a:buClr>
              <a:buFont typeface="Arial"/>
              <a:buNone/>
            </a:pPr>
            <a:r>
              <a:t/>
            </a:r>
            <a:endParaRPr b="0" baseline="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ct val="25000"/>
              <a:buFont typeface="Arial"/>
              <a:buNone/>
            </a:pPr>
            <a:r>
              <a:rPr b="0" baseline="0" i="0" lang="en-US" sz="1200" u="none" cap="none" strike="noStrike">
                <a:solidFill>
                  <a:schemeClr val="dk1"/>
                </a:solidFill>
                <a:latin typeface="Arial"/>
                <a:ea typeface="Arial"/>
                <a:cs typeface="Arial"/>
                <a:sym typeface="Arial"/>
              </a:rPr>
              <a:t>All copyright information MUST appear if these slides are posted on a website for student use.</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6" name="Shape 166"/>
        <p:cNvGrpSpPr/>
        <p:nvPr/>
      </p:nvGrpSpPr>
      <p:grpSpPr>
        <a:xfrm>
          <a:off x="0" y="0"/>
          <a:ext cx="0" cy="0"/>
          <a:chOff x="0" y="0"/>
          <a:chExt cx="0" cy="0"/>
        </a:xfrm>
      </p:grpSpPr>
      <p:sp>
        <p:nvSpPr>
          <p:cNvPr id="167" name="Shape 167"/>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68" name="Shape 16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169" name="Shape 169"/>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3600" u="none" cap="none" strike="noStrike">
                <a:solidFill>
                  <a:schemeClr val="dk2"/>
                </a:solidFill>
                <a:latin typeface="Helvetica Neue"/>
                <a:ea typeface="Helvetica Neue"/>
                <a:cs typeface="Helvetica Neue"/>
                <a:sym typeface="Helvetica Neue"/>
              </a:rPr>
              <a:t>Discovering Analysis Patterns</a:t>
            </a:r>
          </a:p>
        </p:txBody>
      </p:sp>
      <p:sp>
        <p:nvSpPr>
          <p:cNvPr id="170" name="Shape 170"/>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baseline="0" i="0" lang="en-US" sz="2400" u="none" cap="none" strike="noStrike">
                <a:solidFill>
                  <a:schemeClr val="dk1"/>
                </a:solidFill>
                <a:latin typeface="Quattrocento"/>
                <a:ea typeface="Quattrocento"/>
                <a:cs typeface="Quattrocento"/>
                <a:sym typeface="Quattrocento"/>
              </a:rPr>
              <a:t>The most basic element in the description of a requirements model is the use case. </a:t>
            </a:r>
          </a:p>
          <a:p>
            <a:pPr indent="-342900" lvl="0" marL="342900" marR="0" rtl="0" algn="l">
              <a:lnSpc>
                <a:spcPct val="100000"/>
              </a:lnSpc>
              <a:spcBef>
                <a:spcPts val="480"/>
              </a:spcBef>
              <a:spcAft>
                <a:spcPts val="0"/>
              </a:spcAft>
              <a:buClr>
                <a:schemeClr val="folHlink"/>
              </a:buClr>
              <a:buSzPct val="75000"/>
              <a:buFont typeface="Noto Symbol"/>
              <a:buChar char="■"/>
            </a:pPr>
            <a:r>
              <a:rPr b="0" baseline="0" i="0" lang="en-US" sz="2400" u="none" cap="none" strike="noStrike">
                <a:solidFill>
                  <a:schemeClr val="dk1"/>
                </a:solidFill>
                <a:latin typeface="Quattrocento"/>
                <a:ea typeface="Quattrocento"/>
                <a:cs typeface="Quattrocento"/>
                <a:sym typeface="Quattrocento"/>
              </a:rPr>
              <a:t>A coherent set of use cases may serve as the basis for discovering one or more</a:t>
            </a:r>
            <a:r>
              <a:rPr b="0" baseline="0" i="1" lang="en-US" sz="2400" u="none" cap="none" strike="noStrike">
                <a:solidFill>
                  <a:schemeClr val="dk1"/>
                </a:solidFill>
                <a:latin typeface="Quattrocento"/>
                <a:ea typeface="Quattrocento"/>
                <a:cs typeface="Quattrocento"/>
                <a:sym typeface="Quattrocento"/>
              </a:rPr>
              <a:t> </a:t>
            </a:r>
            <a:r>
              <a:rPr b="0" baseline="0" i="0" lang="en-US" sz="2400" u="none" cap="none" strike="noStrike">
                <a:solidFill>
                  <a:schemeClr val="dk1"/>
                </a:solidFill>
                <a:latin typeface="Quattrocento"/>
                <a:ea typeface="Quattrocento"/>
                <a:cs typeface="Quattrocento"/>
                <a:sym typeface="Quattrocento"/>
              </a:rPr>
              <a:t>analysis patterns. </a:t>
            </a:r>
          </a:p>
          <a:p>
            <a:pPr indent="-342900" lvl="0" marL="342900" marR="0" rtl="0" algn="l">
              <a:lnSpc>
                <a:spcPct val="100000"/>
              </a:lnSpc>
              <a:spcBef>
                <a:spcPts val="480"/>
              </a:spcBef>
              <a:spcAft>
                <a:spcPts val="0"/>
              </a:spcAft>
              <a:buClr>
                <a:schemeClr val="folHlink"/>
              </a:buClr>
              <a:buSzPct val="75000"/>
              <a:buFont typeface="Noto Symbol"/>
              <a:buChar char="■"/>
            </a:pPr>
            <a:r>
              <a:rPr b="0" baseline="0" i="0" lang="en-US" sz="2400" u="none" cap="none" strike="noStrike">
                <a:solidFill>
                  <a:schemeClr val="dk1"/>
                </a:solidFill>
                <a:latin typeface="Quattrocento"/>
                <a:ea typeface="Quattrocento"/>
                <a:cs typeface="Quattrocento"/>
                <a:sym typeface="Quattrocento"/>
              </a:rPr>
              <a:t>A </a:t>
            </a:r>
            <a:r>
              <a:rPr b="0" baseline="0" i="1" lang="en-US" sz="2400" u="none" cap="none" strike="noStrike">
                <a:solidFill>
                  <a:schemeClr val="dk1"/>
                </a:solidFill>
                <a:latin typeface="Quattrocento"/>
                <a:ea typeface="Quattrocento"/>
                <a:cs typeface="Quattrocento"/>
                <a:sym typeface="Quattrocento"/>
              </a:rPr>
              <a:t>semantic analysis pattern</a:t>
            </a:r>
            <a:r>
              <a:rPr b="0" baseline="0" i="0" lang="en-US" sz="2400" u="none" cap="none" strike="noStrike">
                <a:solidFill>
                  <a:schemeClr val="dk1"/>
                </a:solidFill>
                <a:latin typeface="Quattrocento"/>
                <a:ea typeface="Quattrocento"/>
                <a:cs typeface="Quattrocento"/>
                <a:sym typeface="Quattrocento"/>
              </a:rPr>
              <a:t> (SAP) “</a:t>
            </a:r>
            <a:r>
              <a:rPr b="0" baseline="0" i="0" lang="en-US" sz="2400" u="none" cap="none" strike="noStrike">
                <a:solidFill>
                  <a:schemeClr val="dk1"/>
                </a:solidFill>
                <a:latin typeface="Times New Roman"/>
                <a:ea typeface="Times New Roman"/>
                <a:cs typeface="Times New Roman"/>
                <a:sym typeface="Times New Roman"/>
              </a:rPr>
              <a:t>is a pattern that describes a small set of coherent use cases that together describe a basic generic application.” </a:t>
            </a:r>
            <a:r>
              <a:rPr b="0" baseline="0" i="0" lang="en-US" sz="2400" u="none" cap="none" strike="noStrike">
                <a:solidFill>
                  <a:schemeClr val="dk1"/>
                </a:solidFill>
                <a:latin typeface="Quattrocento"/>
                <a:ea typeface="Quattrocento"/>
                <a:cs typeface="Quattrocento"/>
                <a:sym typeface="Quattrocento"/>
              </a:rPr>
              <a:t>[Fer00]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4" name="Shape 174"/>
        <p:cNvGrpSpPr/>
        <p:nvPr/>
      </p:nvGrpSpPr>
      <p:grpSpPr>
        <a:xfrm>
          <a:off x="0" y="0"/>
          <a:ext cx="0" cy="0"/>
          <a:chOff x="0" y="0"/>
          <a:chExt cx="0" cy="0"/>
        </a:xfrm>
      </p:grpSpPr>
      <p:sp>
        <p:nvSpPr>
          <p:cNvPr id="175" name="Shape 175"/>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76" name="Shape 17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177" name="Shape 177"/>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An Example</a:t>
            </a:r>
          </a:p>
        </p:txBody>
      </p:sp>
      <p:sp>
        <p:nvSpPr>
          <p:cNvPr id="178" name="Shape 178"/>
          <p:cNvSpPr txBox="1"/>
          <p:nvPr>
            <p:ph idx="1" type="body"/>
          </p:nvPr>
        </p:nvSpPr>
        <p:spPr>
          <a:xfrm>
            <a:off x="1828800" y="1905000"/>
            <a:ext cx="6934199" cy="10667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baseline="0" i="0" lang="en-US" sz="1800" u="none" cap="none" strike="noStrike">
                <a:solidFill>
                  <a:schemeClr val="dk1"/>
                </a:solidFill>
                <a:latin typeface="Quattrocento"/>
                <a:ea typeface="Quattrocento"/>
                <a:cs typeface="Quattrocento"/>
                <a:sym typeface="Quattrocento"/>
              </a:rPr>
              <a:t>Consider the following preliminary use case for software required to control and monitor a real-view camera and proximity sensor for an automobile:</a:t>
            </a:r>
          </a:p>
          <a:p>
            <a:pPr indent="-247650" lvl="0" marL="342900" marR="0" rtl="0" algn="l">
              <a:spcBef>
                <a:spcPts val="400"/>
              </a:spcBef>
              <a:spcAft>
                <a:spcPts val="0"/>
              </a:spcAft>
              <a:buClr>
                <a:schemeClr val="folHlink"/>
              </a:buClr>
              <a:buFont typeface="Noto Symbol"/>
              <a:buNone/>
            </a:pPr>
            <a:r>
              <a:t/>
            </a:r>
            <a:endParaRPr b="0" baseline="0" i="0" sz="2000" u="none" cap="none" strike="noStrike">
              <a:solidFill>
                <a:schemeClr val="dk1"/>
              </a:solidFill>
              <a:latin typeface="Quattrocento"/>
              <a:ea typeface="Quattrocento"/>
              <a:cs typeface="Quattrocento"/>
              <a:sym typeface="Quattrocento"/>
            </a:endParaRPr>
          </a:p>
        </p:txBody>
      </p:sp>
      <p:sp>
        <p:nvSpPr>
          <p:cNvPr id="179" name="Shape 179"/>
          <p:cNvSpPr txBox="1"/>
          <p:nvPr/>
        </p:nvSpPr>
        <p:spPr>
          <a:xfrm>
            <a:off x="2286000" y="2819400"/>
            <a:ext cx="5867400" cy="3268661"/>
          </a:xfrm>
          <a:prstGeom prst="rect">
            <a:avLst/>
          </a:prstGeom>
          <a:noFill/>
          <a:ln>
            <a:noFill/>
          </a:ln>
        </p:spPr>
        <p:txBody>
          <a:bodyPr anchorCtr="0" anchor="t" bIns="45700" lIns="91425" rIns="91425" tIns="45700">
            <a:noAutofit/>
          </a:bodyPr>
          <a:lstStyle/>
          <a:p>
            <a:pPr indent="0" lvl="2" marL="914400" marR="0" rtl="0" algn="l">
              <a:lnSpc>
                <a:spcPct val="100000"/>
              </a:lnSpc>
              <a:spcBef>
                <a:spcPts val="0"/>
              </a:spcBef>
              <a:spcAft>
                <a:spcPts val="0"/>
              </a:spcAft>
              <a:buClr>
                <a:schemeClr val="dk1"/>
              </a:buClr>
              <a:buSzPct val="25000"/>
              <a:buFont typeface="Quattrocento"/>
              <a:buNone/>
            </a:pPr>
            <a:r>
              <a:rPr b="1" baseline="0" i="0" lang="en-US" sz="1400" u="none" cap="none" strike="noStrike">
                <a:solidFill>
                  <a:schemeClr val="dk1"/>
                </a:solidFill>
                <a:latin typeface="Quattrocento"/>
                <a:ea typeface="Quattrocento"/>
                <a:cs typeface="Quattrocento"/>
                <a:sym typeface="Quattrocento"/>
              </a:rPr>
              <a:t>Use case:</a:t>
            </a:r>
            <a:r>
              <a:rPr b="0" baseline="0" i="0" lang="en-US" sz="1400" u="none" cap="none" strike="noStrike">
                <a:solidFill>
                  <a:schemeClr val="dk1"/>
                </a:solidFill>
                <a:latin typeface="Quattrocento"/>
                <a:ea typeface="Quattrocento"/>
                <a:cs typeface="Quattrocento"/>
                <a:sym typeface="Quattrocento"/>
              </a:rPr>
              <a:t>  </a:t>
            </a:r>
            <a:r>
              <a:rPr b="1" baseline="0" i="1" lang="en-US" sz="1400" u="none" cap="none" strike="noStrike">
                <a:solidFill>
                  <a:schemeClr val="dk1"/>
                </a:solidFill>
                <a:latin typeface="Quattrocento"/>
                <a:ea typeface="Quattrocento"/>
                <a:cs typeface="Quattrocento"/>
                <a:sym typeface="Quattrocento"/>
              </a:rPr>
              <a:t>Monitor reverse motion</a:t>
            </a:r>
          </a:p>
          <a:p>
            <a:pPr indent="0" lvl="2" marL="914400" marR="0" rtl="0" algn="l">
              <a:lnSpc>
                <a:spcPct val="100000"/>
              </a:lnSpc>
              <a:spcBef>
                <a:spcPts val="600"/>
              </a:spcBef>
              <a:spcAft>
                <a:spcPts val="0"/>
              </a:spcAft>
              <a:buClr>
                <a:schemeClr val="dk1"/>
              </a:buClr>
              <a:buSzPct val="25000"/>
              <a:buFont typeface="Quattrocento"/>
              <a:buNone/>
            </a:pPr>
            <a:r>
              <a:rPr b="1" baseline="0" i="0" lang="en-US" sz="1400" u="none" cap="none" strike="noStrike">
                <a:solidFill>
                  <a:schemeClr val="dk1"/>
                </a:solidFill>
                <a:latin typeface="Quattrocento"/>
                <a:ea typeface="Quattrocento"/>
                <a:cs typeface="Quattrocento"/>
                <a:sym typeface="Quattrocento"/>
              </a:rPr>
              <a:t>Description:</a:t>
            </a:r>
            <a:r>
              <a:rPr b="0" baseline="0" i="0" lang="en-US" sz="1400" u="none" cap="none" strike="noStrike">
                <a:solidFill>
                  <a:schemeClr val="dk1"/>
                </a:solidFill>
                <a:latin typeface="Quattrocento"/>
                <a:ea typeface="Quattrocento"/>
                <a:cs typeface="Quattrocento"/>
                <a:sym typeface="Quattrocento"/>
              </a:rPr>
              <a:t>  When the vehicle is placed in </a:t>
            </a:r>
            <a:r>
              <a:rPr b="0" baseline="0" i="1" lang="en-US" sz="1400" u="none" cap="none" strike="noStrike">
                <a:solidFill>
                  <a:schemeClr val="dk1"/>
                </a:solidFill>
                <a:latin typeface="Quattrocento"/>
                <a:ea typeface="Quattrocento"/>
                <a:cs typeface="Quattrocento"/>
                <a:sym typeface="Quattrocento"/>
              </a:rPr>
              <a:t>reverse</a:t>
            </a:r>
            <a:r>
              <a:rPr b="0" baseline="0" i="0" lang="en-US" sz="1400" u="none" cap="none" strike="noStrike">
                <a:solidFill>
                  <a:schemeClr val="dk1"/>
                </a:solidFill>
                <a:latin typeface="Quattrocento"/>
                <a:ea typeface="Quattrocento"/>
                <a:cs typeface="Quattrocento"/>
                <a:sym typeface="Quattrocento"/>
              </a:rPr>
              <a:t> gear, the control software enables a video feed from a rear-placed video camera to the dashboard display. The control software superimposes a variety of distance and orientation lines on the dashboard display so that the vehicle operator can maintain orientation as the vehicle moves in reverse. The control software also monitors a proximity sensor to determine whether an object is inside 10 feet of the rear of the vehicle. It will automatically break the vehicle if the proximity sensor indicates an object within 3 feet of the rear of the vehicle. </a:t>
            </a:r>
            <a:r>
              <a:rPr b="0" baseline="0" i="0" lang="en-US" sz="2400" u="none" cap="none" strike="noStrike">
                <a:solidFill>
                  <a:schemeClr val="dk1"/>
                </a:solidFill>
                <a:latin typeface="Quattrocento"/>
                <a:ea typeface="Quattrocento"/>
                <a:cs typeface="Quattrocento"/>
                <a:sym typeface="Quattrocento"/>
              </a:rPr>
              <a:t> </a:t>
            </a:r>
          </a:p>
          <a:p>
            <a:pPr indent="0" lvl="0" marL="0" marR="0" rtl="0" algn="l">
              <a:lnSpc>
                <a:spcPct val="100000"/>
              </a:lnSpc>
              <a:spcBef>
                <a:spcPts val="0"/>
              </a:spcBef>
              <a:spcAft>
                <a:spcPts val="0"/>
              </a:spcAft>
              <a:buNone/>
            </a:pPr>
            <a:r>
              <a:t/>
            </a:r>
            <a:endParaRPr b="0" baseline="0" i="0" sz="2400" u="none" cap="none" strike="noStrike">
              <a:solidFill>
                <a:schemeClr val="dk1"/>
              </a:solidFill>
              <a:latin typeface="Quattrocento"/>
              <a:ea typeface="Quattrocento"/>
              <a:cs typeface="Quattrocento"/>
              <a:sym typeface="Quattrocento"/>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3" name="Shape 183"/>
        <p:cNvGrpSpPr/>
        <p:nvPr/>
      </p:nvGrpSpPr>
      <p:grpSpPr>
        <a:xfrm>
          <a:off x="0" y="0"/>
          <a:ext cx="0" cy="0"/>
          <a:chOff x="0" y="0"/>
          <a:chExt cx="0" cy="0"/>
        </a:xfrm>
      </p:grpSpPr>
      <p:sp>
        <p:nvSpPr>
          <p:cNvPr id="184" name="Shape 184"/>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85" name="Shape 18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186" name="Shape 186"/>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An Example</a:t>
            </a:r>
          </a:p>
        </p:txBody>
      </p:sp>
      <p:sp>
        <p:nvSpPr>
          <p:cNvPr id="187" name="Shape 187"/>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baseline="0" i="0" lang="en-US" sz="2000" u="none" cap="none" strike="noStrike">
                <a:solidFill>
                  <a:schemeClr val="dk1"/>
                </a:solidFill>
                <a:latin typeface="Quattrocento"/>
                <a:ea typeface="Quattrocento"/>
                <a:cs typeface="Quattrocento"/>
                <a:sym typeface="Quattrocento"/>
              </a:rPr>
              <a:t>This use case implies a variety of functionality that would be refined and elaborated (into a coherent set of use cases) during requirements gathering and modeling. </a:t>
            </a:r>
          </a:p>
          <a:p>
            <a:pPr indent="-342900" lvl="0" marL="342900" marR="0" rtl="0" algn="l">
              <a:lnSpc>
                <a:spcPct val="90000"/>
              </a:lnSpc>
              <a:spcBef>
                <a:spcPts val="600"/>
              </a:spcBef>
              <a:spcAft>
                <a:spcPts val="0"/>
              </a:spcAft>
              <a:buClr>
                <a:schemeClr val="folHlink"/>
              </a:buClr>
              <a:buSzPct val="75000"/>
              <a:buFont typeface="Noto Symbol"/>
              <a:buChar char="■"/>
            </a:pPr>
            <a:r>
              <a:rPr b="0" baseline="0" i="0" lang="en-US" sz="2000" u="none" cap="none" strike="noStrike">
                <a:solidFill>
                  <a:schemeClr val="dk1"/>
                </a:solidFill>
                <a:latin typeface="Quattrocento"/>
                <a:ea typeface="Quattrocento"/>
                <a:cs typeface="Quattrocento"/>
                <a:sym typeface="Quattrocento"/>
              </a:rPr>
              <a:t>Regardless of how much elaboration is accomplished, the use case(s) suggest(s) a simple, yet widely applicable SAP—the software-based monitoring and control of sensors and actuators in a physical system. </a:t>
            </a:r>
          </a:p>
          <a:p>
            <a:pPr indent="-342900" lvl="0" marL="342900" marR="0" rtl="0" algn="l">
              <a:lnSpc>
                <a:spcPct val="90000"/>
              </a:lnSpc>
              <a:spcBef>
                <a:spcPts val="600"/>
              </a:spcBef>
              <a:spcAft>
                <a:spcPts val="0"/>
              </a:spcAft>
              <a:buClr>
                <a:schemeClr val="folHlink"/>
              </a:buClr>
              <a:buSzPct val="75000"/>
              <a:buFont typeface="Noto Symbol"/>
              <a:buChar char="■"/>
            </a:pPr>
            <a:r>
              <a:rPr b="0" baseline="0" i="0" lang="en-US" sz="2000" u="none" cap="none" strike="noStrike">
                <a:solidFill>
                  <a:schemeClr val="dk1"/>
                </a:solidFill>
                <a:latin typeface="Quattrocento"/>
                <a:ea typeface="Quattrocento"/>
                <a:cs typeface="Quattrocento"/>
                <a:sym typeface="Quattrocento"/>
              </a:rPr>
              <a:t>In this case, the “sensors” provide information about proximity and video information. The “actuator” is the breaking system of the vehicle (invoked if an object is very close to the vehicle. </a:t>
            </a:r>
          </a:p>
          <a:p>
            <a:pPr indent="-342900" lvl="0" marL="342900" marR="0" rtl="0" algn="l">
              <a:lnSpc>
                <a:spcPct val="90000"/>
              </a:lnSpc>
              <a:spcBef>
                <a:spcPts val="600"/>
              </a:spcBef>
              <a:spcAft>
                <a:spcPts val="0"/>
              </a:spcAft>
              <a:buClr>
                <a:schemeClr val="folHlink"/>
              </a:buClr>
              <a:buSzPct val="75000"/>
              <a:buFont typeface="Noto Symbol"/>
              <a:buChar char="■"/>
            </a:pPr>
            <a:r>
              <a:rPr b="0" baseline="0" i="0" lang="en-US" sz="2000" u="none" cap="none" strike="noStrike">
                <a:solidFill>
                  <a:schemeClr val="dk1"/>
                </a:solidFill>
                <a:latin typeface="Quattrocento"/>
                <a:ea typeface="Quattrocento"/>
                <a:cs typeface="Quattrocento"/>
                <a:sym typeface="Quattrocento"/>
              </a:rPr>
              <a:t>But in a more general case, a widely applicable pattern is discovered --&gt; </a:t>
            </a:r>
            <a:r>
              <a:rPr b="1" baseline="0" i="0" lang="en-US" sz="2000" u="none" cap="none" strike="noStrike">
                <a:solidFill>
                  <a:schemeClr val="folHlink"/>
                </a:solidFill>
                <a:latin typeface="Quattrocento"/>
                <a:ea typeface="Quattrocento"/>
                <a:cs typeface="Quattrocento"/>
                <a:sym typeface="Quattrocento"/>
              </a:rPr>
              <a:t>Actuator-Sensor</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1" name="Shape 191"/>
        <p:cNvGrpSpPr/>
        <p:nvPr/>
      </p:nvGrpSpPr>
      <p:grpSpPr>
        <a:xfrm>
          <a:off x="0" y="0"/>
          <a:ext cx="0" cy="0"/>
          <a:chOff x="0" y="0"/>
          <a:chExt cx="0" cy="0"/>
        </a:xfrm>
      </p:grpSpPr>
      <p:sp>
        <p:nvSpPr>
          <p:cNvPr id="192" name="Shape 192"/>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93" name="Shape 193"/>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194" name="Shape 194"/>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1" lang="en-US" sz="4000" u="none" cap="none" strike="noStrike">
                <a:solidFill>
                  <a:schemeClr val="dk2"/>
                </a:solidFill>
                <a:latin typeface="Helvetica Neue"/>
                <a:ea typeface="Helvetica Neue"/>
                <a:cs typeface="Helvetica Neue"/>
                <a:sym typeface="Helvetica Neue"/>
              </a:rPr>
              <a:t>Actuator-Sensor</a:t>
            </a:r>
            <a:r>
              <a:rPr b="0" baseline="0" i="0" lang="en-US" sz="4000" u="none" cap="none" strike="noStrike">
                <a:solidFill>
                  <a:schemeClr val="dk2"/>
                </a:solidFill>
                <a:latin typeface="Helvetica Neue"/>
                <a:ea typeface="Helvetica Neue"/>
                <a:cs typeface="Helvetica Neue"/>
                <a:sym typeface="Helvetica Neue"/>
              </a:rPr>
              <a:t> Pattern—I</a:t>
            </a:r>
          </a:p>
        </p:txBody>
      </p:sp>
      <p:sp>
        <p:nvSpPr>
          <p:cNvPr id="195" name="Shape 195"/>
          <p:cNvSpPr txBox="1"/>
          <p:nvPr/>
        </p:nvSpPr>
        <p:spPr>
          <a:xfrm>
            <a:off x="1828800" y="1828800"/>
            <a:ext cx="7086600" cy="517366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Quattrocento"/>
              <a:buNone/>
            </a:pPr>
            <a:r>
              <a:rPr b="1" baseline="0" i="0" lang="en-US" sz="1400" u="none" cap="none" strike="noStrike">
                <a:solidFill>
                  <a:schemeClr val="dk1"/>
                </a:solidFill>
                <a:latin typeface="Quattrocento"/>
                <a:ea typeface="Quattrocento"/>
                <a:cs typeface="Quattrocento"/>
                <a:sym typeface="Quattrocento"/>
              </a:rPr>
              <a:t>Pattern Name: </a:t>
            </a:r>
            <a:r>
              <a:rPr b="1" baseline="0" i="1" lang="en-US" sz="1400" u="none" cap="none" strike="noStrike">
                <a:solidFill>
                  <a:schemeClr val="dk1"/>
                </a:solidFill>
                <a:latin typeface="Quattrocento"/>
                <a:ea typeface="Quattrocento"/>
                <a:cs typeface="Quattrocento"/>
                <a:sym typeface="Quattrocento"/>
              </a:rPr>
              <a:t>Actuator-Sensor</a:t>
            </a:r>
          </a:p>
          <a:p>
            <a:pPr indent="0" lvl="0" marL="0" marR="0" rtl="0" algn="l">
              <a:lnSpc>
                <a:spcPct val="100000"/>
              </a:lnSpc>
              <a:spcBef>
                <a:spcPts val="600"/>
              </a:spcBef>
              <a:spcAft>
                <a:spcPts val="0"/>
              </a:spcAft>
              <a:buClr>
                <a:schemeClr val="dk1"/>
              </a:buClr>
              <a:buSzPct val="25000"/>
              <a:buFont typeface="Quattrocento"/>
              <a:buNone/>
            </a:pPr>
            <a:r>
              <a:rPr b="1" baseline="0" i="0" lang="en-US" sz="1200" u="none" cap="none" strike="noStrike">
                <a:solidFill>
                  <a:schemeClr val="dk1"/>
                </a:solidFill>
                <a:latin typeface="Quattrocento"/>
                <a:ea typeface="Quattrocento"/>
                <a:cs typeface="Quattrocento"/>
                <a:sym typeface="Quattrocento"/>
              </a:rPr>
              <a:t>Intent:</a:t>
            </a:r>
            <a:r>
              <a:rPr b="0" baseline="0" i="0" lang="en-US" sz="1200" u="none" cap="none" strike="noStrike">
                <a:solidFill>
                  <a:schemeClr val="dk1"/>
                </a:solidFill>
                <a:latin typeface="Quattrocento"/>
                <a:ea typeface="Quattrocento"/>
                <a:cs typeface="Quattrocento"/>
                <a:sym typeface="Quattrocento"/>
              </a:rPr>
              <a:t>  Specify various kinds of sensors and actuators in an embedded system. </a:t>
            </a:r>
          </a:p>
          <a:p>
            <a:pPr indent="0" lvl="0" marL="0" marR="0" rtl="0" algn="l">
              <a:lnSpc>
                <a:spcPct val="100000"/>
              </a:lnSpc>
              <a:spcBef>
                <a:spcPts val="600"/>
              </a:spcBef>
              <a:spcAft>
                <a:spcPts val="0"/>
              </a:spcAft>
              <a:buClr>
                <a:schemeClr val="dk1"/>
              </a:buClr>
              <a:buSzPct val="25000"/>
              <a:buFont typeface="Quattrocento"/>
              <a:buNone/>
            </a:pPr>
            <a:r>
              <a:rPr b="1" baseline="0" i="0" lang="en-US" sz="1200" u="none" cap="none" strike="noStrike">
                <a:solidFill>
                  <a:schemeClr val="dk1"/>
                </a:solidFill>
                <a:latin typeface="Quattrocento"/>
                <a:ea typeface="Quattrocento"/>
                <a:cs typeface="Quattrocento"/>
                <a:sym typeface="Quattrocento"/>
              </a:rPr>
              <a:t>Motivation: </a:t>
            </a:r>
            <a:r>
              <a:rPr b="0" baseline="0" i="0" lang="en-US" sz="1200" u="none" cap="none" strike="noStrike">
                <a:solidFill>
                  <a:schemeClr val="dk1"/>
                </a:solidFill>
                <a:latin typeface="Quattrocento"/>
                <a:ea typeface="Quattrocento"/>
                <a:cs typeface="Quattrocento"/>
                <a:sym typeface="Quattrocento"/>
              </a:rPr>
              <a:t>Embedded systems usually have various kinds of sensors and actuators. These sensors and actuators are all either directly or indirectly connected to a control unit. Although many of the sensors and actuators look quite different, their behavior is similar enough to structure them into a pattern. The pattern shows how to specify the sensors and actuators for a system, including attributes and operations. The </a:t>
            </a:r>
            <a:r>
              <a:rPr b="0" baseline="0" i="1" lang="en-US" sz="1200" u="none" cap="none" strike="noStrike">
                <a:solidFill>
                  <a:schemeClr val="dk1"/>
                </a:solidFill>
                <a:latin typeface="Quattrocento"/>
                <a:ea typeface="Quattrocento"/>
                <a:cs typeface="Quattrocento"/>
                <a:sym typeface="Quattrocento"/>
              </a:rPr>
              <a:t>Actuator-Sensor</a:t>
            </a:r>
            <a:r>
              <a:rPr b="0" baseline="0" i="0" lang="en-US" sz="1200" u="none" cap="none" strike="noStrike">
                <a:solidFill>
                  <a:schemeClr val="dk1"/>
                </a:solidFill>
                <a:latin typeface="Quattrocento"/>
                <a:ea typeface="Quattrocento"/>
                <a:cs typeface="Quattrocento"/>
                <a:sym typeface="Quattrocento"/>
              </a:rPr>
              <a:t> pattern uses a </a:t>
            </a:r>
            <a:r>
              <a:rPr b="0" baseline="0" i="1" lang="en-US" sz="1200" u="none" cap="none" strike="noStrike">
                <a:solidFill>
                  <a:schemeClr val="dk1"/>
                </a:solidFill>
                <a:latin typeface="Quattrocento"/>
                <a:ea typeface="Quattrocento"/>
                <a:cs typeface="Quattrocento"/>
                <a:sym typeface="Quattrocento"/>
              </a:rPr>
              <a:t>pull</a:t>
            </a:r>
            <a:r>
              <a:rPr b="0" baseline="0" i="0" lang="en-US" sz="1200" u="none" cap="none" strike="noStrike">
                <a:solidFill>
                  <a:schemeClr val="dk1"/>
                </a:solidFill>
                <a:latin typeface="Quattrocento"/>
                <a:ea typeface="Quattrocento"/>
                <a:cs typeface="Quattrocento"/>
                <a:sym typeface="Quattrocento"/>
              </a:rPr>
              <a:t> mechanism (explicit request for information) for </a:t>
            </a:r>
            <a:r>
              <a:rPr b="1" baseline="0" i="0" lang="en-US" sz="1200" u="none" cap="none" strike="noStrike">
                <a:solidFill>
                  <a:schemeClr val="dk1"/>
                </a:solidFill>
                <a:latin typeface="Quattrocento"/>
                <a:ea typeface="Quattrocento"/>
                <a:cs typeface="Quattrocento"/>
                <a:sym typeface="Quattrocento"/>
              </a:rPr>
              <a:t>PassiveSensors</a:t>
            </a:r>
            <a:r>
              <a:rPr b="0" baseline="0" i="0" lang="en-US" sz="1200" u="none" cap="none" strike="noStrike">
                <a:solidFill>
                  <a:schemeClr val="dk1"/>
                </a:solidFill>
                <a:latin typeface="Quattrocento"/>
                <a:ea typeface="Quattrocento"/>
                <a:cs typeface="Quattrocento"/>
                <a:sym typeface="Quattrocento"/>
              </a:rPr>
              <a:t> and a </a:t>
            </a:r>
            <a:r>
              <a:rPr b="0" baseline="0" i="1" lang="en-US" sz="1200" u="none" cap="none" strike="noStrike">
                <a:solidFill>
                  <a:schemeClr val="dk1"/>
                </a:solidFill>
                <a:latin typeface="Quattrocento"/>
                <a:ea typeface="Quattrocento"/>
                <a:cs typeface="Quattrocento"/>
                <a:sym typeface="Quattrocento"/>
              </a:rPr>
              <a:t>push</a:t>
            </a:r>
            <a:r>
              <a:rPr b="0" baseline="0" i="0" lang="en-US" sz="1200" u="none" cap="none" strike="noStrike">
                <a:solidFill>
                  <a:schemeClr val="dk1"/>
                </a:solidFill>
                <a:latin typeface="Quattrocento"/>
                <a:ea typeface="Quattrocento"/>
                <a:cs typeface="Quattrocento"/>
                <a:sym typeface="Quattrocento"/>
              </a:rPr>
              <a:t> mechanism (broadcast of information) for the </a:t>
            </a:r>
            <a:r>
              <a:rPr b="1" baseline="0" i="0" lang="en-US" sz="1200" u="none" cap="none" strike="noStrike">
                <a:solidFill>
                  <a:schemeClr val="dk1"/>
                </a:solidFill>
                <a:latin typeface="Quattrocento"/>
                <a:ea typeface="Quattrocento"/>
                <a:cs typeface="Quattrocento"/>
                <a:sym typeface="Quattrocento"/>
              </a:rPr>
              <a:t>ActiveSensors</a:t>
            </a:r>
            <a:r>
              <a:rPr b="0" baseline="0" i="0" lang="en-US" sz="1200" u="none" cap="none" strike="noStrike">
                <a:solidFill>
                  <a:schemeClr val="dk1"/>
                </a:solidFill>
                <a:latin typeface="Quattrocento"/>
                <a:ea typeface="Quattrocento"/>
                <a:cs typeface="Quattrocento"/>
                <a:sym typeface="Quattrocento"/>
              </a:rPr>
              <a:t>. </a:t>
            </a:r>
          </a:p>
          <a:p>
            <a:pPr indent="0" lvl="0" marL="0" marR="0" rtl="0" algn="l">
              <a:lnSpc>
                <a:spcPct val="100000"/>
              </a:lnSpc>
              <a:spcBef>
                <a:spcPts val="600"/>
              </a:spcBef>
              <a:spcAft>
                <a:spcPts val="0"/>
              </a:spcAft>
              <a:buClr>
                <a:schemeClr val="dk1"/>
              </a:buClr>
              <a:buSzPct val="25000"/>
              <a:buFont typeface="Quattrocento"/>
              <a:buNone/>
            </a:pPr>
            <a:r>
              <a:rPr b="1" baseline="0" i="0" lang="en-US" sz="1400" u="none" cap="none" strike="noStrike">
                <a:solidFill>
                  <a:schemeClr val="dk1"/>
                </a:solidFill>
                <a:latin typeface="Quattrocento"/>
                <a:ea typeface="Quattrocento"/>
                <a:cs typeface="Quattrocento"/>
                <a:sym typeface="Quattrocento"/>
              </a:rPr>
              <a:t>Constraints:</a:t>
            </a:r>
            <a:r>
              <a:rPr b="0" baseline="0" i="0" lang="en-US" sz="1400" u="none" cap="none" strike="noStrike">
                <a:solidFill>
                  <a:schemeClr val="dk1"/>
                </a:solidFill>
                <a:latin typeface="Quattrocento"/>
                <a:ea typeface="Quattrocento"/>
                <a:cs typeface="Quattrocento"/>
                <a:sym typeface="Quattrocento"/>
              </a:rPr>
              <a:t> </a:t>
            </a:r>
          </a:p>
          <a:p>
            <a:pPr indent="0" lvl="0" marL="0" marR="0" rtl="0" algn="l">
              <a:lnSpc>
                <a:spcPct val="100000"/>
              </a:lnSpc>
              <a:spcBef>
                <a:spcPts val="600"/>
              </a:spcBef>
              <a:spcAft>
                <a:spcPts val="0"/>
              </a:spcAft>
              <a:buClr>
                <a:schemeClr val="dk1"/>
              </a:buClr>
              <a:buSzPct val="25000"/>
              <a:buFont typeface="Quattrocento"/>
              <a:buNone/>
            </a:pPr>
            <a:r>
              <a:rPr b="0" baseline="0" i="0" lang="en-US" sz="1200" u="none" cap="none" strike="noStrike">
                <a:solidFill>
                  <a:schemeClr val="dk1"/>
                </a:solidFill>
                <a:latin typeface="Quattrocento"/>
                <a:ea typeface="Quattrocento"/>
                <a:cs typeface="Quattrocento"/>
                <a:sym typeface="Quattrocento"/>
              </a:rPr>
              <a:t>Each passive sensor must have some method to read sensor input and attributes that represent the sensor value. </a:t>
            </a:r>
          </a:p>
          <a:p>
            <a:pPr indent="0" lvl="0" marL="0" marR="0" rtl="0" algn="l">
              <a:lnSpc>
                <a:spcPct val="100000"/>
              </a:lnSpc>
              <a:spcBef>
                <a:spcPts val="600"/>
              </a:spcBef>
              <a:spcAft>
                <a:spcPts val="0"/>
              </a:spcAft>
              <a:buClr>
                <a:schemeClr val="dk1"/>
              </a:buClr>
              <a:buSzPct val="25000"/>
              <a:buFont typeface="Quattrocento"/>
              <a:buNone/>
            </a:pPr>
            <a:r>
              <a:rPr b="0" baseline="0" i="0" lang="en-US" sz="1200" u="none" cap="none" strike="noStrike">
                <a:solidFill>
                  <a:schemeClr val="dk1"/>
                </a:solidFill>
                <a:latin typeface="Quattrocento"/>
                <a:ea typeface="Quattrocento"/>
                <a:cs typeface="Quattrocento"/>
                <a:sym typeface="Quattrocento"/>
              </a:rPr>
              <a:t>Each active sensor must have capabilities to broadcast update messages when its value changes. </a:t>
            </a:r>
          </a:p>
          <a:p>
            <a:pPr indent="0" lvl="0" marL="0" marR="0" rtl="0" algn="l">
              <a:lnSpc>
                <a:spcPct val="100000"/>
              </a:lnSpc>
              <a:spcBef>
                <a:spcPts val="600"/>
              </a:spcBef>
              <a:spcAft>
                <a:spcPts val="0"/>
              </a:spcAft>
              <a:buClr>
                <a:schemeClr val="dk1"/>
              </a:buClr>
              <a:buSzPct val="25000"/>
              <a:buFont typeface="Quattrocento"/>
              <a:buNone/>
            </a:pPr>
            <a:r>
              <a:rPr b="0" baseline="0" i="0" lang="en-US" sz="1200" u="none" cap="none" strike="noStrike">
                <a:solidFill>
                  <a:schemeClr val="dk1"/>
                </a:solidFill>
                <a:latin typeface="Quattrocento"/>
                <a:ea typeface="Quattrocento"/>
                <a:cs typeface="Quattrocento"/>
                <a:sym typeface="Quattrocento"/>
              </a:rPr>
              <a:t>Each active sensor should send a </a:t>
            </a:r>
            <a:r>
              <a:rPr b="0" baseline="0" i="1" lang="en-US" sz="1200" u="none" cap="none" strike="noStrike">
                <a:solidFill>
                  <a:schemeClr val="dk1"/>
                </a:solidFill>
                <a:latin typeface="Quattrocento"/>
                <a:ea typeface="Quattrocento"/>
                <a:cs typeface="Quattrocento"/>
                <a:sym typeface="Quattrocento"/>
              </a:rPr>
              <a:t>life tick</a:t>
            </a:r>
            <a:r>
              <a:rPr b="0" baseline="0" i="0" lang="en-US" sz="1200" u="none" cap="none" strike="noStrike">
                <a:solidFill>
                  <a:schemeClr val="dk1"/>
                </a:solidFill>
                <a:latin typeface="Quattrocento"/>
                <a:ea typeface="Quattrocento"/>
                <a:cs typeface="Quattrocento"/>
                <a:sym typeface="Quattrocento"/>
              </a:rPr>
              <a:t>, a status message issued within a specified time frame, to detect malfunctions. </a:t>
            </a:r>
          </a:p>
          <a:p>
            <a:pPr indent="0" lvl="0" marL="0" marR="0" rtl="0" algn="l">
              <a:lnSpc>
                <a:spcPct val="100000"/>
              </a:lnSpc>
              <a:spcBef>
                <a:spcPts val="600"/>
              </a:spcBef>
              <a:spcAft>
                <a:spcPts val="0"/>
              </a:spcAft>
              <a:buClr>
                <a:schemeClr val="dk1"/>
              </a:buClr>
              <a:buSzPct val="25000"/>
              <a:buFont typeface="Quattrocento"/>
              <a:buNone/>
            </a:pPr>
            <a:r>
              <a:rPr b="0" baseline="0" i="0" lang="en-US" sz="1200" u="none" cap="none" strike="noStrike">
                <a:solidFill>
                  <a:schemeClr val="dk1"/>
                </a:solidFill>
                <a:latin typeface="Quattrocento"/>
                <a:ea typeface="Quattrocento"/>
                <a:cs typeface="Quattrocento"/>
                <a:sym typeface="Quattrocento"/>
              </a:rPr>
              <a:t>Each actuator must have some method to invoke the appropriate response determined by the</a:t>
            </a:r>
            <a:r>
              <a:rPr b="1" baseline="0" i="0" lang="en-US" sz="1200" u="none" cap="none" strike="noStrike">
                <a:solidFill>
                  <a:schemeClr val="dk1"/>
                </a:solidFill>
                <a:latin typeface="Quattrocento"/>
                <a:ea typeface="Quattrocento"/>
                <a:cs typeface="Quattrocento"/>
                <a:sym typeface="Quattrocento"/>
              </a:rPr>
              <a:t> ComputingComponent</a:t>
            </a:r>
            <a:r>
              <a:rPr b="0" baseline="0" i="0" lang="en-US" sz="1200" u="none" cap="none" strike="noStrike">
                <a:solidFill>
                  <a:schemeClr val="dk1"/>
                </a:solidFill>
                <a:latin typeface="Quattrocento"/>
                <a:ea typeface="Quattrocento"/>
                <a:cs typeface="Quattrocento"/>
                <a:sym typeface="Quattrocento"/>
              </a:rPr>
              <a:t>. </a:t>
            </a:r>
          </a:p>
          <a:p>
            <a:pPr indent="0" lvl="0" marL="0" marR="0" rtl="0" algn="l">
              <a:lnSpc>
                <a:spcPct val="100000"/>
              </a:lnSpc>
              <a:spcBef>
                <a:spcPts val="600"/>
              </a:spcBef>
              <a:spcAft>
                <a:spcPts val="0"/>
              </a:spcAft>
              <a:buClr>
                <a:schemeClr val="dk1"/>
              </a:buClr>
              <a:buSzPct val="25000"/>
              <a:buFont typeface="Quattrocento"/>
              <a:buNone/>
            </a:pPr>
            <a:r>
              <a:rPr b="0" baseline="0" i="0" lang="en-US" sz="1200" u="none" cap="none" strike="noStrike">
                <a:solidFill>
                  <a:schemeClr val="dk1"/>
                </a:solidFill>
                <a:latin typeface="Quattrocento"/>
                <a:ea typeface="Quattrocento"/>
                <a:cs typeface="Quattrocento"/>
                <a:sym typeface="Quattrocento"/>
              </a:rPr>
              <a:t>Each sensor and actuator should have a function implemented to check its own operation state. </a:t>
            </a:r>
          </a:p>
          <a:p>
            <a:pPr indent="0" lvl="0" marL="0" marR="0" rtl="0" algn="l">
              <a:lnSpc>
                <a:spcPct val="100000"/>
              </a:lnSpc>
              <a:spcBef>
                <a:spcPts val="600"/>
              </a:spcBef>
              <a:spcAft>
                <a:spcPts val="0"/>
              </a:spcAft>
              <a:buClr>
                <a:schemeClr val="dk1"/>
              </a:buClr>
              <a:buSzPct val="25000"/>
              <a:buFont typeface="Quattrocento"/>
              <a:buNone/>
            </a:pPr>
            <a:r>
              <a:rPr b="0" baseline="0" i="0" lang="en-US" sz="1200" u="none" cap="none" strike="noStrike">
                <a:solidFill>
                  <a:schemeClr val="dk1"/>
                </a:solidFill>
                <a:latin typeface="Quattrocento"/>
                <a:ea typeface="Quattrocento"/>
                <a:cs typeface="Quattrocento"/>
                <a:sym typeface="Quattrocento"/>
              </a:rPr>
              <a:t>Each sensor and actuator should be able to test the validity of the values received or sent and set its operation state if the values are outside of the specifications.</a:t>
            </a:r>
          </a:p>
          <a:p>
            <a:pPr indent="0" lvl="0" marL="0" marR="0" rtl="0" algn="l">
              <a:lnSpc>
                <a:spcPct val="100000"/>
              </a:lnSpc>
              <a:spcBef>
                <a:spcPts val="1200"/>
              </a:spcBef>
              <a:spcAft>
                <a:spcPts val="0"/>
              </a:spcAft>
              <a:buClr>
                <a:schemeClr val="dk1"/>
              </a:buClr>
              <a:buFont typeface="Arial"/>
              <a:buNone/>
            </a:pPr>
            <a:r>
              <a:t/>
            </a:r>
            <a:endParaRPr b="0" baseline="0" i="0" sz="2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9" name="Shape 199"/>
        <p:cNvGrpSpPr/>
        <p:nvPr/>
      </p:nvGrpSpPr>
      <p:grpSpPr>
        <a:xfrm>
          <a:off x="0" y="0"/>
          <a:ext cx="0" cy="0"/>
          <a:chOff x="0" y="0"/>
          <a:chExt cx="0" cy="0"/>
        </a:xfrm>
      </p:grpSpPr>
      <p:sp>
        <p:nvSpPr>
          <p:cNvPr id="200" name="Shape 20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01" name="Shape 20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02" name="Shape 202"/>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1" lang="en-US" sz="4000" u="none" cap="none" strike="noStrike">
                <a:solidFill>
                  <a:schemeClr val="dk2"/>
                </a:solidFill>
                <a:latin typeface="Helvetica Neue"/>
                <a:ea typeface="Helvetica Neue"/>
                <a:cs typeface="Helvetica Neue"/>
                <a:sym typeface="Helvetica Neue"/>
              </a:rPr>
              <a:t>Actuator-Sensor</a:t>
            </a:r>
            <a:r>
              <a:rPr b="0" baseline="0" i="0" lang="en-US" sz="4000" u="none" cap="none" strike="noStrike">
                <a:solidFill>
                  <a:schemeClr val="dk2"/>
                </a:solidFill>
                <a:latin typeface="Helvetica Neue"/>
                <a:ea typeface="Helvetica Neue"/>
                <a:cs typeface="Helvetica Neue"/>
                <a:sym typeface="Helvetica Neue"/>
              </a:rPr>
              <a:t> Pattern—II</a:t>
            </a:r>
          </a:p>
        </p:txBody>
      </p:sp>
      <p:sp>
        <p:nvSpPr>
          <p:cNvPr id="203" name="Shape 203"/>
          <p:cNvSpPr txBox="1"/>
          <p:nvPr/>
        </p:nvSpPr>
        <p:spPr>
          <a:xfrm>
            <a:off x="1828800" y="1905000"/>
            <a:ext cx="6629400" cy="1811337"/>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Quattrocento"/>
              <a:buNone/>
            </a:pPr>
            <a:r>
              <a:rPr b="1" baseline="0" i="0" lang="en-US" sz="1200" u="none" cap="none" strike="noStrike">
                <a:solidFill>
                  <a:schemeClr val="dk1"/>
                </a:solidFill>
                <a:latin typeface="Quattrocento"/>
                <a:ea typeface="Quattrocento"/>
                <a:cs typeface="Quattrocento"/>
                <a:sym typeface="Quattrocento"/>
              </a:rPr>
              <a:t>Applicability:</a:t>
            </a:r>
            <a:r>
              <a:rPr b="0" baseline="0" i="0" lang="en-US" sz="1200" u="none" cap="none" strike="noStrike">
                <a:solidFill>
                  <a:schemeClr val="dk1"/>
                </a:solidFill>
                <a:latin typeface="Quattrocento"/>
                <a:ea typeface="Quattrocento"/>
                <a:cs typeface="Quattrocento"/>
                <a:sym typeface="Quattrocento"/>
              </a:rPr>
              <a:t>  Useful in any system in which multiple sensors and actuators are present.</a:t>
            </a:r>
          </a:p>
          <a:p>
            <a:pPr indent="0" lvl="0" marL="0" marR="0" rtl="0" algn="l">
              <a:lnSpc>
                <a:spcPct val="100000"/>
              </a:lnSpc>
              <a:spcBef>
                <a:spcPts val="600"/>
              </a:spcBef>
              <a:spcAft>
                <a:spcPts val="0"/>
              </a:spcAft>
              <a:buClr>
                <a:schemeClr val="dk1"/>
              </a:buClr>
              <a:buSzPct val="25000"/>
              <a:buFont typeface="Quattrocento"/>
              <a:buNone/>
            </a:pPr>
            <a:r>
              <a:rPr b="1" baseline="0" i="0" lang="en-US" sz="1200" u="none" cap="none" strike="noStrike">
                <a:solidFill>
                  <a:schemeClr val="dk1"/>
                </a:solidFill>
                <a:latin typeface="Quattrocento"/>
                <a:ea typeface="Quattrocento"/>
                <a:cs typeface="Quattrocento"/>
                <a:sym typeface="Quattrocento"/>
              </a:rPr>
              <a:t>Structure:</a:t>
            </a:r>
            <a:r>
              <a:rPr b="0" baseline="0" i="0" lang="en-US" sz="1200" u="none" cap="none" strike="noStrike">
                <a:solidFill>
                  <a:schemeClr val="dk1"/>
                </a:solidFill>
                <a:latin typeface="Quattrocento"/>
                <a:ea typeface="Quattrocento"/>
                <a:cs typeface="Quattrocento"/>
                <a:sym typeface="Quattrocento"/>
              </a:rPr>
              <a:t> A UML class diagram for the </a:t>
            </a:r>
            <a:r>
              <a:rPr b="0" baseline="0" i="1" lang="en-US" sz="1200" u="none" cap="none" strike="noStrike">
                <a:solidFill>
                  <a:schemeClr val="dk1"/>
                </a:solidFill>
                <a:latin typeface="Quattrocento"/>
                <a:ea typeface="Quattrocento"/>
                <a:cs typeface="Quattrocento"/>
                <a:sym typeface="Quattrocento"/>
              </a:rPr>
              <a:t>Actuator-Sensor</a:t>
            </a:r>
            <a:r>
              <a:rPr b="0" baseline="0" i="0" lang="en-US" sz="1200" u="none" cap="none" strike="noStrike">
                <a:solidFill>
                  <a:schemeClr val="dk1"/>
                </a:solidFill>
                <a:latin typeface="Quattrocento"/>
                <a:ea typeface="Quattrocento"/>
                <a:cs typeface="Quattrocento"/>
                <a:sym typeface="Quattrocento"/>
              </a:rPr>
              <a:t> Pattern is shown in Figure 7.8. </a:t>
            </a:r>
            <a:r>
              <a:rPr b="1" baseline="0" i="0" lang="en-US" sz="1200" u="none" cap="none" strike="noStrike">
                <a:solidFill>
                  <a:schemeClr val="dk1"/>
                </a:solidFill>
                <a:latin typeface="Quattrocento"/>
                <a:ea typeface="Quattrocento"/>
                <a:cs typeface="Quattrocento"/>
                <a:sym typeface="Quattrocento"/>
              </a:rPr>
              <a:t>Actuator, PassiveSensor</a:t>
            </a:r>
            <a:r>
              <a:rPr b="0" baseline="0" i="0" lang="en-US" sz="1200" u="none" cap="none" strike="noStrike">
                <a:solidFill>
                  <a:schemeClr val="dk1"/>
                </a:solidFill>
                <a:latin typeface="Quattrocento"/>
                <a:ea typeface="Quattrocento"/>
                <a:cs typeface="Quattrocento"/>
                <a:sym typeface="Quattrocento"/>
              </a:rPr>
              <a:t> and </a:t>
            </a:r>
            <a:r>
              <a:rPr b="1" baseline="0" i="0" lang="en-US" sz="1200" u="none" cap="none" strike="noStrike">
                <a:solidFill>
                  <a:schemeClr val="dk1"/>
                </a:solidFill>
                <a:latin typeface="Quattrocento"/>
                <a:ea typeface="Quattrocento"/>
                <a:cs typeface="Quattrocento"/>
                <a:sym typeface="Quattrocento"/>
              </a:rPr>
              <a:t>ActiveSensor</a:t>
            </a:r>
            <a:r>
              <a:rPr b="0" baseline="0" i="0" lang="en-US" sz="1200" u="none" cap="none" strike="noStrike">
                <a:solidFill>
                  <a:schemeClr val="dk1"/>
                </a:solidFill>
                <a:latin typeface="Quattrocento"/>
                <a:ea typeface="Quattrocento"/>
                <a:cs typeface="Quattrocento"/>
                <a:sym typeface="Quattrocento"/>
              </a:rPr>
              <a:t> are abstract classes and denoted in italics. There are four different types of sensors and actuators in this pattern. The Boolean, integer, and real classes represent the most common types of sensors and actuators. The complex classes are sensors or actuators that use values that cannot be easily represented in terms of primitive data types, such as a radar device. Nonetheless, these devices should still inherit the interface from the abstract classes since they should have basic functionalities such as querying the operation states.</a:t>
            </a:r>
            <a:r>
              <a:rPr b="0" baseline="0" i="0" lang="en-US" sz="2400" u="none" cap="none" strike="noStrike">
                <a:solidFill>
                  <a:schemeClr val="dk1"/>
                </a:solidFill>
                <a:latin typeface="Quattrocento"/>
                <a:ea typeface="Quattrocento"/>
                <a:cs typeface="Quattrocento"/>
                <a:sym typeface="Quattrocento"/>
              </a:rPr>
              <a:t> </a:t>
            </a:r>
          </a:p>
        </p:txBody>
      </p:sp>
      <p:pic>
        <p:nvPicPr>
          <p:cNvPr id="204" name="Shape 204"/>
          <p:cNvPicPr preferRelativeResize="0"/>
          <p:nvPr/>
        </p:nvPicPr>
        <p:blipFill rotWithShape="1">
          <a:blip r:embed="rId3">
            <a:alphaModFix/>
          </a:blip>
          <a:srcRect b="0" l="0" r="0" t="0"/>
          <a:stretch/>
        </p:blipFill>
        <p:spPr>
          <a:xfrm>
            <a:off x="2743200" y="3581400"/>
            <a:ext cx="3886200" cy="2725736"/>
          </a:xfrm>
          <a:prstGeom prst="rect">
            <a:avLst/>
          </a:prstGeom>
          <a:noFill/>
          <a:ln>
            <a:noFill/>
          </a:ln>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8" name="Shape 208"/>
        <p:cNvGrpSpPr/>
        <p:nvPr/>
      </p:nvGrpSpPr>
      <p:grpSpPr>
        <a:xfrm>
          <a:off x="0" y="0"/>
          <a:ext cx="0" cy="0"/>
          <a:chOff x="0" y="0"/>
          <a:chExt cx="0" cy="0"/>
        </a:xfrm>
      </p:grpSpPr>
      <p:sp>
        <p:nvSpPr>
          <p:cNvPr id="209" name="Shape 209"/>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10" name="Shape 21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11" name="Shape 211"/>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1" lang="en-US" sz="4000" u="none" cap="none" strike="noStrike">
                <a:solidFill>
                  <a:schemeClr val="dk2"/>
                </a:solidFill>
                <a:latin typeface="Helvetica Neue"/>
                <a:ea typeface="Helvetica Neue"/>
                <a:cs typeface="Helvetica Neue"/>
                <a:sym typeface="Helvetica Neue"/>
              </a:rPr>
              <a:t>Actuator-Sensor</a:t>
            </a:r>
            <a:r>
              <a:rPr b="0" baseline="0" i="0" lang="en-US" sz="4000" u="none" cap="none" strike="noStrike">
                <a:solidFill>
                  <a:schemeClr val="dk2"/>
                </a:solidFill>
                <a:latin typeface="Helvetica Neue"/>
                <a:ea typeface="Helvetica Neue"/>
                <a:cs typeface="Helvetica Neue"/>
                <a:sym typeface="Helvetica Neue"/>
              </a:rPr>
              <a:t> Pattern—III</a:t>
            </a:r>
          </a:p>
        </p:txBody>
      </p:sp>
      <p:sp>
        <p:nvSpPr>
          <p:cNvPr id="212" name="Shape 212"/>
          <p:cNvSpPr txBox="1"/>
          <p:nvPr/>
        </p:nvSpPr>
        <p:spPr>
          <a:xfrm>
            <a:off x="1905000" y="1981200"/>
            <a:ext cx="6172199"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213" name="Shape 213"/>
          <p:cNvSpPr txBox="1"/>
          <p:nvPr/>
        </p:nvSpPr>
        <p:spPr>
          <a:xfrm>
            <a:off x="1828800" y="1981200"/>
            <a:ext cx="6858000" cy="230346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1600"/>
              </a:spcAft>
              <a:buClr>
                <a:schemeClr val="dk1"/>
              </a:buClr>
              <a:buSzPct val="25000"/>
              <a:buFont typeface="Quattrocento"/>
              <a:buNone/>
            </a:pPr>
            <a:r>
              <a:rPr b="1" baseline="0" i="0" lang="en-US" sz="1200" u="none" cap="none" strike="noStrike">
                <a:solidFill>
                  <a:schemeClr val="dk1"/>
                </a:solidFill>
                <a:latin typeface="Quattrocento"/>
                <a:ea typeface="Quattrocento"/>
                <a:cs typeface="Quattrocento"/>
                <a:sym typeface="Quattrocento"/>
              </a:rPr>
              <a:t>Behavior: </a:t>
            </a:r>
            <a:r>
              <a:rPr b="0" baseline="0" i="0" lang="en-US" sz="1200" u="none" cap="none" strike="noStrike">
                <a:solidFill>
                  <a:schemeClr val="dk1"/>
                </a:solidFill>
                <a:latin typeface="Quattrocento"/>
                <a:ea typeface="Quattrocento"/>
                <a:cs typeface="Quattrocento"/>
                <a:sym typeface="Quattrocento"/>
              </a:rPr>
              <a:t> Figure </a:t>
            </a:r>
            <a:r>
              <a:rPr b="0" baseline="0" i="0" lang="en-US" sz="1200" u="none" cap="none" strike="noStrike">
                <a:solidFill>
                  <a:schemeClr val="dk1"/>
                </a:solidFill>
                <a:latin typeface="Times New Roman"/>
                <a:ea typeface="Times New Roman"/>
                <a:cs typeface="Times New Roman"/>
                <a:sym typeface="Times New Roman"/>
              </a:rPr>
              <a:t>7.9</a:t>
            </a:r>
            <a:r>
              <a:rPr b="0" baseline="0" i="0" lang="en-US" sz="1200" u="none" cap="none" strike="noStrike">
                <a:solidFill>
                  <a:schemeClr val="dk1"/>
                </a:solidFill>
                <a:latin typeface="Quattrocento"/>
                <a:ea typeface="Quattrocento"/>
                <a:cs typeface="Quattrocento"/>
                <a:sym typeface="Quattrocento"/>
              </a:rPr>
              <a:t> presents a UML sequence diagram for an example of the </a:t>
            </a:r>
            <a:r>
              <a:rPr b="0" baseline="0" i="1" lang="en-US" sz="1200" u="none" cap="none" strike="noStrike">
                <a:solidFill>
                  <a:schemeClr val="dk1"/>
                </a:solidFill>
                <a:latin typeface="Quattrocento"/>
                <a:ea typeface="Quattrocento"/>
                <a:cs typeface="Quattrocento"/>
                <a:sym typeface="Quattrocento"/>
              </a:rPr>
              <a:t>Actuator-Sensor</a:t>
            </a:r>
            <a:r>
              <a:rPr b="0" baseline="0" i="0" lang="en-US" sz="1200" u="none" cap="none" strike="noStrike">
                <a:solidFill>
                  <a:schemeClr val="dk1"/>
                </a:solidFill>
                <a:latin typeface="Quattrocento"/>
                <a:ea typeface="Quattrocento"/>
                <a:cs typeface="Quattrocento"/>
                <a:sym typeface="Quattrocento"/>
              </a:rPr>
              <a:t> Pattern as it might be applied for the</a:t>
            </a:r>
            <a:r>
              <a:rPr b="0" baseline="0" i="1" lang="en-US" sz="1200" u="none" cap="none" strike="noStrike">
                <a:solidFill>
                  <a:schemeClr val="dk1"/>
                </a:solidFill>
                <a:latin typeface="Quattrocento"/>
                <a:ea typeface="Quattrocento"/>
                <a:cs typeface="Quattrocento"/>
                <a:sym typeface="Quattrocento"/>
              </a:rPr>
              <a:t> SafeHome</a:t>
            </a:r>
            <a:r>
              <a:rPr b="0" baseline="0" i="0" lang="en-US" sz="1200" u="none" cap="none" strike="noStrike">
                <a:solidFill>
                  <a:schemeClr val="dk1"/>
                </a:solidFill>
                <a:latin typeface="Quattrocento"/>
                <a:ea typeface="Quattrocento"/>
                <a:cs typeface="Quattrocento"/>
                <a:sym typeface="Quattrocento"/>
              </a:rPr>
              <a:t> function that controls the positioning (e.g., pan, zoom) of a security camera. Here, the </a:t>
            </a:r>
            <a:r>
              <a:rPr b="1" baseline="0" i="0" lang="en-US" sz="1200" u="none" cap="none" strike="noStrike">
                <a:solidFill>
                  <a:schemeClr val="dk1"/>
                </a:solidFill>
                <a:latin typeface="Quattrocento"/>
                <a:ea typeface="Quattrocento"/>
                <a:cs typeface="Quattrocento"/>
                <a:sym typeface="Quattrocento"/>
              </a:rPr>
              <a:t>ControlPanel</a:t>
            </a:r>
            <a:r>
              <a:rPr b="0" baseline="0" i="0" lang="en-US" sz="1200" u="none" cap="none" strike="noStrike">
                <a:solidFill>
                  <a:schemeClr val="dk1"/>
                </a:solidFill>
                <a:latin typeface="Quattrocento"/>
                <a:ea typeface="Quattrocento"/>
                <a:cs typeface="Quattrocento"/>
                <a:sym typeface="Quattrocento"/>
              </a:rPr>
              <a:t> queries a sensor (a passive position sensor) and an actuator (pan control</a:t>
            </a:r>
            <a:r>
              <a:rPr b="0" baseline="0" i="0" lang="en-US" sz="1200" u="none" cap="none" strike="noStrike">
                <a:solidFill>
                  <a:schemeClr val="dk1"/>
                </a:solidFill>
                <a:latin typeface="Times New Roman"/>
                <a:ea typeface="Times New Roman"/>
                <a:cs typeface="Times New Roman"/>
                <a:sym typeface="Times New Roman"/>
              </a:rPr>
              <a:t>) to check the opera</a:t>
            </a:r>
            <a:r>
              <a:rPr b="0" baseline="0" i="0" lang="en-US" sz="1200" u="none" cap="none" strike="noStrike">
                <a:solidFill>
                  <a:schemeClr val="dk1"/>
                </a:solidFill>
                <a:latin typeface="Quattrocento"/>
                <a:ea typeface="Quattrocento"/>
                <a:cs typeface="Quattrocento"/>
                <a:sym typeface="Quattrocento"/>
              </a:rPr>
              <a:t>tion state for diagnostic purposes before reading or setting a value. The messages </a:t>
            </a:r>
            <a:r>
              <a:rPr b="0" baseline="0" i="1" lang="en-US" sz="1200" u="none" cap="none" strike="noStrike">
                <a:solidFill>
                  <a:schemeClr val="dk1"/>
                </a:solidFill>
                <a:latin typeface="Quattrocento"/>
                <a:ea typeface="Quattrocento"/>
                <a:cs typeface="Quattrocento"/>
                <a:sym typeface="Quattrocento"/>
              </a:rPr>
              <a:t>Set Physical Value</a:t>
            </a:r>
            <a:r>
              <a:rPr b="0" baseline="0" i="0" lang="en-US" sz="1200" u="none" cap="none" strike="noStrike">
                <a:solidFill>
                  <a:schemeClr val="dk1"/>
                </a:solidFill>
                <a:latin typeface="Quattrocento"/>
                <a:ea typeface="Quattrocento"/>
                <a:cs typeface="Quattrocento"/>
                <a:sym typeface="Quattrocento"/>
              </a:rPr>
              <a:t> and </a:t>
            </a:r>
            <a:r>
              <a:rPr b="0" baseline="0" i="1" lang="en-US" sz="1200" u="none" cap="none" strike="noStrike">
                <a:solidFill>
                  <a:schemeClr val="dk1"/>
                </a:solidFill>
                <a:latin typeface="Quattrocento"/>
                <a:ea typeface="Quattrocento"/>
                <a:cs typeface="Quattrocento"/>
                <a:sym typeface="Quattrocento"/>
              </a:rPr>
              <a:t>Get Physical Value</a:t>
            </a:r>
            <a:r>
              <a:rPr b="0" baseline="0" i="0" lang="en-US" sz="1200" u="none" cap="none" strike="noStrike">
                <a:solidFill>
                  <a:schemeClr val="dk1"/>
                </a:solidFill>
                <a:latin typeface="Quattrocento"/>
                <a:ea typeface="Quattrocento"/>
                <a:cs typeface="Quattrocento"/>
                <a:sym typeface="Quattrocento"/>
              </a:rPr>
              <a:t> are not messages between objects. Instead, they describe</a:t>
            </a:r>
            <a:r>
              <a:rPr b="0" baseline="0" i="0" lang="en-US" sz="1200" u="none" cap="none" strike="noStrike">
                <a:solidFill>
                  <a:schemeClr val="dk1"/>
                </a:solidFill>
                <a:latin typeface="Times New Roman"/>
                <a:ea typeface="Times New Roman"/>
                <a:cs typeface="Times New Roman"/>
                <a:sym typeface="Times New Roman"/>
              </a:rPr>
              <a:t> the interac</a:t>
            </a:r>
            <a:r>
              <a:rPr b="0" baseline="0" i="0" lang="en-US" sz="1200" u="none" cap="none" strike="noStrike">
                <a:solidFill>
                  <a:schemeClr val="dk1"/>
                </a:solidFill>
                <a:latin typeface="Quattrocento"/>
                <a:ea typeface="Quattrocento"/>
                <a:cs typeface="Quattrocento"/>
                <a:sym typeface="Quattrocento"/>
              </a:rPr>
              <a:t>tion between the physical devices of the system and their software counterparts. In the lower part of </a:t>
            </a:r>
            <a:r>
              <a:rPr b="0" baseline="0" i="0" lang="en-US" sz="1200" u="none" cap="none" strike="noStrike">
                <a:solidFill>
                  <a:schemeClr val="dk1"/>
                </a:solidFill>
                <a:latin typeface="Times New Roman"/>
                <a:ea typeface="Times New Roman"/>
                <a:cs typeface="Times New Roman"/>
                <a:sym typeface="Times New Roman"/>
              </a:rPr>
              <a:t>the diagram, below the horizon</a:t>
            </a:r>
            <a:r>
              <a:rPr b="0" baseline="0" i="0" lang="en-US" sz="1200" u="none" cap="none" strike="noStrike">
                <a:solidFill>
                  <a:schemeClr val="dk1"/>
                </a:solidFill>
                <a:latin typeface="Quattrocento"/>
                <a:ea typeface="Quattrocento"/>
                <a:cs typeface="Quattrocento"/>
                <a:sym typeface="Quattrocento"/>
              </a:rPr>
              <a:t>tal line, the </a:t>
            </a:r>
            <a:r>
              <a:rPr b="1" baseline="0" i="0" lang="en-US" sz="1200" u="none" cap="none" strike="noStrike">
                <a:solidFill>
                  <a:schemeClr val="dk1"/>
                </a:solidFill>
                <a:latin typeface="Quattrocento"/>
                <a:ea typeface="Quattrocento"/>
                <a:cs typeface="Quattrocento"/>
                <a:sym typeface="Quattrocento"/>
              </a:rPr>
              <a:t>PositionSensor</a:t>
            </a:r>
            <a:r>
              <a:rPr b="0" baseline="0" i="0" lang="en-US" sz="1200" u="none" cap="none" strike="noStrike">
                <a:solidFill>
                  <a:schemeClr val="dk1"/>
                </a:solidFill>
                <a:latin typeface="Quattrocento"/>
                <a:ea typeface="Quattrocento"/>
                <a:cs typeface="Quattrocento"/>
                <a:sym typeface="Quattrocento"/>
              </a:rPr>
              <a:t> reports that the operation state is zero. The</a:t>
            </a:r>
            <a:r>
              <a:rPr b="0" baseline="0" i="0" lang="en-US" sz="1200" u="none" cap="none" strike="noStrike">
                <a:solidFill>
                  <a:schemeClr val="dk1"/>
                </a:solidFill>
                <a:latin typeface="Times New Roman"/>
                <a:ea typeface="Times New Roman"/>
                <a:cs typeface="Times New Roman"/>
                <a:sym typeface="Times New Roman"/>
              </a:rPr>
              <a:t> </a:t>
            </a:r>
            <a:r>
              <a:rPr b="1" baseline="0" i="0" lang="en-US" sz="1200" u="none" cap="none" strike="noStrike">
                <a:solidFill>
                  <a:schemeClr val="dk1"/>
                </a:solidFill>
                <a:latin typeface="Quattrocento"/>
                <a:ea typeface="Quattrocento"/>
                <a:cs typeface="Quattrocento"/>
                <a:sym typeface="Quattrocento"/>
              </a:rPr>
              <a:t>ComputingComponent</a:t>
            </a:r>
            <a:r>
              <a:rPr b="0" baseline="0" i="0" lang="en-US" sz="1200" u="none" cap="none" strike="noStrike">
                <a:solidFill>
                  <a:schemeClr val="dk1"/>
                </a:solidFill>
                <a:latin typeface="Quattrocento"/>
                <a:ea typeface="Quattrocento"/>
                <a:cs typeface="Quattrocento"/>
                <a:sym typeface="Quattrocento"/>
              </a:rPr>
              <a:t> then sends the error code for a position sensor failure to the </a:t>
            </a:r>
            <a:r>
              <a:rPr b="1" baseline="0" i="0" lang="en-US" sz="1200" u="none" cap="none" strike="noStrike">
                <a:solidFill>
                  <a:schemeClr val="dk1"/>
                </a:solidFill>
                <a:latin typeface="Quattrocento"/>
                <a:ea typeface="Quattrocento"/>
                <a:cs typeface="Quattrocento"/>
                <a:sym typeface="Quattrocento"/>
              </a:rPr>
              <a:t>FaultHandler</a:t>
            </a:r>
            <a:r>
              <a:rPr b="0" baseline="0" i="0" lang="en-US" sz="1200" u="none" cap="none" strike="noStrike">
                <a:solidFill>
                  <a:schemeClr val="dk1"/>
                </a:solidFill>
                <a:latin typeface="Quattrocento"/>
                <a:ea typeface="Quattrocento"/>
                <a:cs typeface="Quattrocento"/>
                <a:sym typeface="Quattrocento"/>
              </a:rPr>
              <a:t> that will decide how this error affects the system and what actions are required. it gets the data from the sensors and computes the required response for the actuators.</a:t>
            </a:r>
          </a:p>
        </p:txBody>
      </p:sp>
      <p:pic>
        <p:nvPicPr>
          <p:cNvPr id="214" name="Shape 214"/>
          <p:cNvPicPr preferRelativeResize="0"/>
          <p:nvPr/>
        </p:nvPicPr>
        <p:blipFill rotWithShape="1">
          <a:blip r:embed="rId3">
            <a:alphaModFix/>
          </a:blip>
          <a:srcRect b="0" l="0" r="0" t="0"/>
          <a:stretch/>
        </p:blipFill>
        <p:spPr>
          <a:xfrm>
            <a:off x="2971800" y="3962400"/>
            <a:ext cx="3873499" cy="2328861"/>
          </a:xfrm>
          <a:prstGeom prst="rect">
            <a:avLst/>
          </a:prstGeom>
          <a:noFill/>
          <a:ln>
            <a:noFill/>
          </a:ln>
        </p:spPr>
      </p:pic>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8" name="Shape 218"/>
        <p:cNvGrpSpPr/>
        <p:nvPr/>
      </p:nvGrpSpPr>
      <p:grpSpPr>
        <a:xfrm>
          <a:off x="0" y="0"/>
          <a:ext cx="0" cy="0"/>
          <a:chOff x="0" y="0"/>
          <a:chExt cx="0" cy="0"/>
        </a:xfrm>
      </p:grpSpPr>
      <p:sp>
        <p:nvSpPr>
          <p:cNvPr id="219" name="Shape 219"/>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20" name="Shape 22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21" name="Shape 221"/>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1" lang="en-US" sz="4000" u="none" cap="none" strike="noStrike">
                <a:solidFill>
                  <a:schemeClr val="dk2"/>
                </a:solidFill>
                <a:latin typeface="Helvetica Neue"/>
                <a:ea typeface="Helvetica Neue"/>
                <a:cs typeface="Helvetica Neue"/>
                <a:sym typeface="Helvetica Neue"/>
              </a:rPr>
              <a:t>Actuator-Sensor</a:t>
            </a:r>
            <a:r>
              <a:rPr b="0" baseline="0" i="0" lang="en-US" sz="4000" u="none" cap="none" strike="noStrike">
                <a:solidFill>
                  <a:schemeClr val="dk2"/>
                </a:solidFill>
                <a:latin typeface="Helvetica Neue"/>
                <a:ea typeface="Helvetica Neue"/>
                <a:cs typeface="Helvetica Neue"/>
                <a:sym typeface="Helvetica Neue"/>
              </a:rPr>
              <a:t> Pattern—III</a:t>
            </a:r>
          </a:p>
        </p:txBody>
      </p:sp>
      <p:sp>
        <p:nvSpPr>
          <p:cNvPr id="222" name="Shape 222"/>
          <p:cNvSpPr txBox="1"/>
          <p:nvPr>
            <p:ph idx="1" type="body"/>
          </p:nvPr>
        </p:nvSpPr>
        <p:spPr>
          <a:xfrm>
            <a:off x="1828800" y="1905000"/>
            <a:ext cx="6934199" cy="1828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See SEPA, 8/e for additional information on:</a:t>
            </a:r>
          </a:p>
          <a:p>
            <a:pPr indent="-285750" lvl="1" marL="742950" marR="0" rtl="0" algn="l">
              <a:lnSpc>
                <a:spcPct val="100000"/>
              </a:lnSpc>
              <a:spcBef>
                <a:spcPts val="400"/>
              </a:spcBef>
              <a:spcAft>
                <a:spcPts val="0"/>
              </a:spcAft>
              <a:buClr>
                <a:schemeClr val="folHlink"/>
              </a:buClr>
              <a:buSzPct val="70000"/>
              <a:buFont typeface="Noto Symbol"/>
              <a:buChar char="■"/>
            </a:pPr>
            <a:r>
              <a:rPr b="0" baseline="0" i="0" lang="en-US" sz="2000" u="none" cap="none" strike="noStrike">
                <a:solidFill>
                  <a:schemeClr val="dk1"/>
                </a:solidFill>
                <a:latin typeface="Helvetica Neue"/>
                <a:ea typeface="Helvetica Neue"/>
                <a:cs typeface="Helvetica Neue"/>
                <a:sym typeface="Helvetica Neue"/>
              </a:rPr>
              <a:t>Participants</a:t>
            </a:r>
          </a:p>
          <a:p>
            <a:pPr indent="-285750" lvl="1" marL="742950" marR="0" rtl="0" algn="l">
              <a:lnSpc>
                <a:spcPct val="100000"/>
              </a:lnSpc>
              <a:spcBef>
                <a:spcPts val="400"/>
              </a:spcBef>
              <a:spcAft>
                <a:spcPts val="0"/>
              </a:spcAft>
              <a:buClr>
                <a:schemeClr val="folHlink"/>
              </a:buClr>
              <a:buSzPct val="70000"/>
              <a:buFont typeface="Noto Symbol"/>
              <a:buChar char="■"/>
            </a:pPr>
            <a:r>
              <a:rPr b="0" baseline="0" i="0" lang="en-US" sz="2000" u="none" cap="none" strike="noStrike">
                <a:solidFill>
                  <a:schemeClr val="dk1"/>
                </a:solidFill>
                <a:latin typeface="Helvetica Neue"/>
                <a:ea typeface="Helvetica Neue"/>
                <a:cs typeface="Helvetica Neue"/>
                <a:sym typeface="Helvetica Neue"/>
              </a:rPr>
              <a:t>Collaborations</a:t>
            </a:r>
          </a:p>
          <a:p>
            <a:pPr indent="-285750" lvl="1" marL="742950" marR="0" rtl="0" algn="l">
              <a:lnSpc>
                <a:spcPct val="100000"/>
              </a:lnSpc>
              <a:spcBef>
                <a:spcPts val="400"/>
              </a:spcBef>
              <a:spcAft>
                <a:spcPts val="0"/>
              </a:spcAft>
              <a:buClr>
                <a:schemeClr val="folHlink"/>
              </a:buClr>
              <a:buSzPct val="70000"/>
              <a:buFont typeface="Noto Symbol"/>
              <a:buChar char="■"/>
            </a:pPr>
            <a:r>
              <a:rPr b="0" baseline="0" i="0" lang="en-US" sz="2000" u="none" cap="none" strike="noStrike">
                <a:solidFill>
                  <a:schemeClr val="dk1"/>
                </a:solidFill>
                <a:latin typeface="Helvetica Neue"/>
                <a:ea typeface="Helvetica Neue"/>
                <a:cs typeface="Helvetica Neue"/>
                <a:sym typeface="Helvetica Neue"/>
              </a:rPr>
              <a:t>Consequences</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6" name="Shape 226"/>
        <p:cNvGrpSpPr/>
        <p:nvPr/>
      </p:nvGrpSpPr>
      <p:grpSpPr>
        <a:xfrm>
          <a:off x="0" y="0"/>
          <a:ext cx="0" cy="0"/>
          <a:chOff x="0" y="0"/>
          <a:chExt cx="0" cy="0"/>
        </a:xfrm>
      </p:grpSpPr>
      <p:sp>
        <p:nvSpPr>
          <p:cNvPr id="227" name="Shape 227"/>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28" name="Shape 22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29" name="Shape 229"/>
          <p:cNvSpPr txBox="1"/>
          <p:nvPr>
            <p:ph type="title"/>
          </p:nvPr>
        </p:nvSpPr>
        <p:spPr>
          <a:xfrm>
            <a:off x="1219200" y="990600"/>
            <a:ext cx="7543800"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3200" u="none" cap="none" strike="noStrike">
                <a:solidFill>
                  <a:schemeClr val="dk2"/>
                </a:solidFill>
                <a:latin typeface="Helvetica Neue"/>
                <a:ea typeface="Helvetica Neue"/>
                <a:cs typeface="Helvetica Neue"/>
                <a:sym typeface="Helvetica Neue"/>
              </a:rPr>
              <a:t>Requirements Modeling for WebApps</a:t>
            </a:r>
          </a:p>
        </p:txBody>
      </p:sp>
      <p:sp>
        <p:nvSpPr>
          <p:cNvPr id="230" name="Shape 230"/>
          <p:cNvSpPr txBox="1"/>
          <p:nvPr>
            <p:ph idx="1" type="body"/>
          </p:nvPr>
        </p:nvSpPr>
        <p:spPr>
          <a:xfrm>
            <a:off x="1905000" y="1981200"/>
            <a:ext cx="6858000" cy="3809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25000"/>
              <a:buFont typeface="Noto Symbol"/>
              <a:buNone/>
            </a:pPr>
            <a:r>
              <a:rPr b="0" baseline="0" i="0" lang="en-US" sz="1800" u="none" cap="none" strike="noStrike">
                <a:solidFill>
                  <a:schemeClr val="folHlink"/>
                </a:solidFill>
                <a:latin typeface="Helvetica Neue"/>
                <a:ea typeface="Helvetica Neue"/>
                <a:cs typeface="Helvetica Neue"/>
                <a:sym typeface="Helvetica Neue"/>
              </a:rPr>
              <a:t>Content Analysis. </a:t>
            </a:r>
            <a:r>
              <a:rPr b="0" baseline="0" i="0" lang="en-US" sz="1800" u="none" cap="none" strike="noStrike">
                <a:solidFill>
                  <a:schemeClr val="dk1"/>
                </a:solidFill>
                <a:latin typeface="Helvetica Neue"/>
                <a:ea typeface="Helvetica Neue"/>
                <a:cs typeface="Helvetica Neue"/>
                <a:sym typeface="Helvetica Neue"/>
              </a:rPr>
              <a:t> The full spectrum of content to be provided by the WebApp is identified,  including text, graphics and images, video, and audio data. Data modeling can be used to identify and describe each of the data objects. </a:t>
            </a:r>
          </a:p>
          <a:p>
            <a:pPr indent="-342900" lvl="0" marL="342900" marR="0" rtl="0" algn="l">
              <a:lnSpc>
                <a:spcPct val="90000"/>
              </a:lnSpc>
              <a:spcBef>
                <a:spcPts val="900"/>
              </a:spcBef>
              <a:spcAft>
                <a:spcPts val="0"/>
              </a:spcAft>
              <a:buClr>
                <a:schemeClr val="folHlink"/>
              </a:buClr>
              <a:buSzPct val="25000"/>
              <a:buFont typeface="Noto Symbol"/>
              <a:buNone/>
            </a:pPr>
            <a:r>
              <a:rPr b="0" baseline="0" i="0" lang="en-US" sz="1800" u="none" cap="none" strike="noStrike">
                <a:solidFill>
                  <a:schemeClr val="folHlink"/>
                </a:solidFill>
                <a:latin typeface="Helvetica Neue"/>
                <a:ea typeface="Helvetica Neue"/>
                <a:cs typeface="Helvetica Neue"/>
                <a:sym typeface="Helvetica Neue"/>
              </a:rPr>
              <a:t>Interaction Analysis.</a:t>
            </a:r>
            <a:r>
              <a:rPr b="0" baseline="0" i="0" lang="en-US" sz="1800" u="none" cap="none" strike="noStrike">
                <a:solidFill>
                  <a:schemeClr val="dk1"/>
                </a:solidFill>
                <a:latin typeface="Helvetica Neue"/>
                <a:ea typeface="Helvetica Neue"/>
                <a:cs typeface="Helvetica Neue"/>
                <a:sym typeface="Helvetica Neue"/>
              </a:rPr>
              <a:t>  The manner in which the user interacts with the WebApp is described in detail. Use-cases can be developed to provide detailed descriptions of this interaction. </a:t>
            </a:r>
          </a:p>
          <a:p>
            <a:pPr indent="-342900" lvl="0" marL="342900" marR="0" rtl="0" algn="l">
              <a:lnSpc>
                <a:spcPct val="90000"/>
              </a:lnSpc>
              <a:spcBef>
                <a:spcPts val="900"/>
              </a:spcBef>
              <a:spcAft>
                <a:spcPts val="0"/>
              </a:spcAft>
              <a:buClr>
                <a:schemeClr val="folHlink"/>
              </a:buClr>
              <a:buSzPct val="25000"/>
              <a:buFont typeface="Noto Symbol"/>
              <a:buNone/>
            </a:pPr>
            <a:r>
              <a:rPr b="0" baseline="0" i="0" lang="en-US" sz="1800" u="none" cap="none" strike="noStrike">
                <a:solidFill>
                  <a:schemeClr val="folHlink"/>
                </a:solidFill>
                <a:latin typeface="Helvetica Neue"/>
                <a:ea typeface="Helvetica Neue"/>
                <a:cs typeface="Helvetica Neue"/>
                <a:sym typeface="Helvetica Neue"/>
              </a:rPr>
              <a:t>Functional Analysis. </a:t>
            </a:r>
            <a:r>
              <a:rPr b="0" baseline="0" i="0" lang="en-US" sz="1800" u="none" cap="none" strike="noStrike">
                <a:solidFill>
                  <a:schemeClr val="dk1"/>
                </a:solidFill>
                <a:latin typeface="Helvetica Neue"/>
                <a:ea typeface="Helvetica Neue"/>
                <a:cs typeface="Helvetica Neue"/>
                <a:sym typeface="Helvetica Neue"/>
              </a:rPr>
              <a:t> The usage scenarios (use-cases) created as part of interaction analysis define the operations that will be applied to WebApp content and imply other processing functions. All operations and functions are described in detail.</a:t>
            </a:r>
          </a:p>
          <a:p>
            <a:pPr indent="-342900" lvl="0" marL="342900" marR="0" rtl="0" algn="l">
              <a:lnSpc>
                <a:spcPct val="90000"/>
              </a:lnSpc>
              <a:spcBef>
                <a:spcPts val="900"/>
              </a:spcBef>
              <a:spcAft>
                <a:spcPts val="0"/>
              </a:spcAft>
              <a:buClr>
                <a:schemeClr val="folHlink"/>
              </a:buClr>
              <a:buSzPct val="25000"/>
              <a:buFont typeface="Noto Symbol"/>
              <a:buNone/>
            </a:pPr>
            <a:r>
              <a:rPr b="0" baseline="0" i="0" lang="en-US" sz="1800" u="none" cap="none" strike="noStrike">
                <a:solidFill>
                  <a:schemeClr val="folHlink"/>
                </a:solidFill>
                <a:latin typeface="Helvetica Neue"/>
                <a:ea typeface="Helvetica Neue"/>
                <a:cs typeface="Helvetica Neue"/>
                <a:sym typeface="Helvetica Neue"/>
              </a:rPr>
              <a:t>Configuration Analysis. </a:t>
            </a:r>
            <a:r>
              <a:rPr b="0" baseline="0" i="0" lang="en-US" sz="1800" u="none" cap="none" strike="noStrike">
                <a:solidFill>
                  <a:schemeClr val="dk1"/>
                </a:solidFill>
                <a:latin typeface="Helvetica Neue"/>
                <a:ea typeface="Helvetica Neue"/>
                <a:cs typeface="Helvetica Neue"/>
                <a:sym typeface="Helvetica Neue"/>
              </a:rPr>
              <a:t> The environment and infrastructure in which the WebApp resides are described in detail. </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4" name="Shape 234"/>
        <p:cNvGrpSpPr/>
        <p:nvPr/>
      </p:nvGrpSpPr>
      <p:grpSpPr>
        <a:xfrm>
          <a:off x="0" y="0"/>
          <a:ext cx="0" cy="0"/>
          <a:chOff x="0" y="0"/>
          <a:chExt cx="0" cy="0"/>
        </a:xfrm>
      </p:grpSpPr>
      <p:sp>
        <p:nvSpPr>
          <p:cNvPr id="235" name="Shape 235"/>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36" name="Shape 23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37" name="Shape 237"/>
          <p:cNvSpPr txBox="1"/>
          <p:nvPr>
            <p:ph type="title"/>
          </p:nvPr>
        </p:nvSpPr>
        <p:spPr>
          <a:xfrm>
            <a:off x="1219200" y="1143000"/>
            <a:ext cx="7543800"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3600" u="none" cap="none" strike="noStrike">
                <a:solidFill>
                  <a:schemeClr val="dk2"/>
                </a:solidFill>
                <a:latin typeface="Helvetica Neue"/>
                <a:ea typeface="Helvetica Neue"/>
                <a:cs typeface="Helvetica Neue"/>
                <a:sym typeface="Helvetica Neue"/>
              </a:rPr>
              <a:t>When Do We Perform Analysis?</a:t>
            </a:r>
          </a:p>
        </p:txBody>
      </p:sp>
      <p:sp>
        <p:nvSpPr>
          <p:cNvPr id="238" name="Shape 238"/>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In some Web/Mobile App situations, analysis and design merge. </a:t>
            </a:r>
            <a:r>
              <a:rPr b="0" baseline="0" i="0" lang="en-US" sz="2400" u="none" cap="none" strike="noStrike">
                <a:solidFill>
                  <a:srgbClr val="FF0000"/>
                </a:solidFill>
                <a:latin typeface="Helvetica Neue"/>
                <a:ea typeface="Helvetica Neue"/>
                <a:cs typeface="Helvetica Neue"/>
                <a:sym typeface="Helvetica Neue"/>
              </a:rPr>
              <a:t>However, an explicit analysis activity occurs when …</a:t>
            </a:r>
          </a:p>
          <a:p>
            <a:pPr indent="-285750" lvl="1" marL="742950" marR="0" rtl="0" algn="l">
              <a:lnSpc>
                <a:spcPct val="90000"/>
              </a:lnSpc>
              <a:spcBef>
                <a:spcPts val="600"/>
              </a:spcBef>
              <a:spcAft>
                <a:spcPts val="0"/>
              </a:spcAft>
              <a:buClr>
                <a:schemeClr val="folHlink"/>
              </a:buClr>
              <a:buSzPct val="70000"/>
              <a:buFont typeface="Noto Symbol"/>
              <a:buChar char="■"/>
            </a:pPr>
            <a:r>
              <a:rPr b="0" baseline="0" i="0" lang="en-US" sz="2000" u="none" cap="none" strike="noStrike">
                <a:solidFill>
                  <a:schemeClr val="dk1"/>
                </a:solidFill>
                <a:latin typeface="Helvetica Neue"/>
                <a:ea typeface="Helvetica Neue"/>
                <a:cs typeface="Helvetica Neue"/>
                <a:sym typeface="Helvetica Neue"/>
              </a:rPr>
              <a:t>the Web or Mobile App to be built is large and/or complex</a:t>
            </a:r>
          </a:p>
          <a:p>
            <a:pPr indent="-285750" lvl="1" marL="742950" marR="0" rtl="0" algn="l">
              <a:lnSpc>
                <a:spcPct val="90000"/>
              </a:lnSpc>
              <a:spcBef>
                <a:spcPts val="300"/>
              </a:spcBef>
              <a:spcAft>
                <a:spcPts val="0"/>
              </a:spcAft>
              <a:buClr>
                <a:schemeClr val="folHlink"/>
              </a:buClr>
              <a:buSzPct val="70000"/>
              <a:buFont typeface="Noto Symbol"/>
              <a:buChar char="■"/>
            </a:pPr>
            <a:r>
              <a:rPr b="0" baseline="0" i="0" lang="en-US" sz="2000" u="none" cap="none" strike="noStrike">
                <a:solidFill>
                  <a:schemeClr val="dk1"/>
                </a:solidFill>
                <a:latin typeface="Helvetica Neue"/>
                <a:ea typeface="Helvetica Neue"/>
                <a:cs typeface="Helvetica Neue"/>
                <a:sym typeface="Helvetica Neue"/>
              </a:rPr>
              <a:t>the number of stakeholders is large</a:t>
            </a:r>
          </a:p>
          <a:p>
            <a:pPr indent="-285750" lvl="1" marL="742950" marR="0" rtl="0" algn="l">
              <a:lnSpc>
                <a:spcPct val="90000"/>
              </a:lnSpc>
              <a:spcBef>
                <a:spcPts val="400"/>
              </a:spcBef>
              <a:spcAft>
                <a:spcPts val="0"/>
              </a:spcAft>
              <a:buClr>
                <a:schemeClr val="folHlink"/>
              </a:buClr>
              <a:buSzPct val="70000"/>
              <a:buFont typeface="Noto Symbol"/>
              <a:buChar char="■"/>
            </a:pPr>
            <a:r>
              <a:rPr b="0" baseline="0" i="0" lang="en-US" sz="2000" u="none" cap="none" strike="noStrike">
                <a:solidFill>
                  <a:schemeClr val="dk1"/>
                </a:solidFill>
                <a:latin typeface="Helvetica Neue"/>
                <a:ea typeface="Helvetica Neue"/>
                <a:cs typeface="Helvetica Neue"/>
                <a:sym typeface="Helvetica Neue"/>
              </a:rPr>
              <a:t>the number of developers is large</a:t>
            </a:r>
          </a:p>
          <a:p>
            <a:pPr indent="-285750" lvl="1" marL="742950" marR="0" rtl="0" algn="l">
              <a:lnSpc>
                <a:spcPct val="90000"/>
              </a:lnSpc>
              <a:spcBef>
                <a:spcPts val="400"/>
              </a:spcBef>
              <a:spcAft>
                <a:spcPts val="0"/>
              </a:spcAft>
              <a:buClr>
                <a:schemeClr val="folHlink"/>
              </a:buClr>
              <a:buSzPct val="70000"/>
              <a:buFont typeface="Noto Symbol"/>
              <a:buChar char="■"/>
            </a:pPr>
            <a:r>
              <a:rPr b="0" baseline="0" i="0" lang="en-US" sz="2000" u="none" cap="none" strike="noStrike">
                <a:solidFill>
                  <a:schemeClr val="dk1"/>
                </a:solidFill>
                <a:latin typeface="Helvetica Neue"/>
                <a:ea typeface="Helvetica Neue"/>
                <a:cs typeface="Helvetica Neue"/>
                <a:sym typeface="Helvetica Neue"/>
              </a:rPr>
              <a:t>the development team members have not worked together before</a:t>
            </a:r>
          </a:p>
          <a:p>
            <a:pPr indent="-285750" lvl="1" marL="742950" marR="0" rtl="0" algn="l">
              <a:lnSpc>
                <a:spcPct val="90000"/>
              </a:lnSpc>
              <a:spcBef>
                <a:spcPts val="400"/>
              </a:spcBef>
              <a:spcAft>
                <a:spcPts val="0"/>
              </a:spcAft>
              <a:buClr>
                <a:schemeClr val="folHlink"/>
              </a:buClr>
              <a:buSzPct val="70000"/>
              <a:buFont typeface="Noto Symbol"/>
              <a:buChar char="■"/>
            </a:pPr>
            <a:r>
              <a:rPr b="0" baseline="0" i="0" lang="en-US" sz="2000" u="none" cap="none" strike="noStrike">
                <a:solidFill>
                  <a:schemeClr val="dk1"/>
                </a:solidFill>
                <a:latin typeface="Helvetica Neue"/>
                <a:ea typeface="Helvetica Neue"/>
                <a:cs typeface="Helvetica Neue"/>
                <a:sym typeface="Helvetica Neue"/>
              </a:rPr>
              <a:t>the success of the app will have a strong bearing on the success of the business</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2" name="Shape 242"/>
        <p:cNvGrpSpPr/>
        <p:nvPr/>
      </p:nvGrpSpPr>
      <p:grpSpPr>
        <a:xfrm>
          <a:off x="0" y="0"/>
          <a:ext cx="0" cy="0"/>
          <a:chOff x="0" y="0"/>
          <a:chExt cx="0" cy="0"/>
        </a:xfrm>
      </p:grpSpPr>
      <p:sp>
        <p:nvSpPr>
          <p:cNvPr id="243" name="Shape 243"/>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44" name="Shape 24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45" name="Shape 245"/>
          <p:cNvSpPr txBox="1"/>
          <p:nvPr>
            <p:ph type="title"/>
          </p:nvPr>
        </p:nvSpPr>
        <p:spPr>
          <a:xfrm>
            <a:off x="11430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The Content Model</a:t>
            </a:r>
          </a:p>
        </p:txBody>
      </p:sp>
      <p:sp>
        <p:nvSpPr>
          <p:cNvPr id="246" name="Shape 246"/>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baseline="0" i="0" lang="en-US" sz="2400" u="none" cap="none" strike="noStrike">
                <a:solidFill>
                  <a:schemeClr val="folHlink"/>
                </a:solidFill>
                <a:latin typeface="Arial"/>
                <a:ea typeface="Arial"/>
                <a:cs typeface="Arial"/>
                <a:sym typeface="Arial"/>
              </a:rPr>
              <a:t>Content objects</a:t>
            </a:r>
            <a:r>
              <a:rPr b="0" baseline="0" i="0" lang="en-US" sz="2400" u="none" cap="none" strike="noStrike">
                <a:solidFill>
                  <a:schemeClr val="dk1"/>
                </a:solidFill>
                <a:latin typeface="Arial"/>
                <a:ea typeface="Arial"/>
                <a:cs typeface="Arial"/>
                <a:sym typeface="Arial"/>
              </a:rPr>
              <a:t> are extracted from use-cases</a:t>
            </a:r>
          </a:p>
          <a:p>
            <a:pPr indent="-285750" lvl="1" marL="742950" marR="0" rtl="0" algn="l">
              <a:lnSpc>
                <a:spcPct val="100000"/>
              </a:lnSpc>
              <a:spcBef>
                <a:spcPts val="400"/>
              </a:spcBef>
              <a:spcAft>
                <a:spcPts val="0"/>
              </a:spcAft>
              <a:buClr>
                <a:schemeClr val="folHlink"/>
              </a:buClr>
              <a:buSzPct val="70000"/>
              <a:buFont typeface="Noto Symbol"/>
              <a:buChar char="■"/>
            </a:pPr>
            <a:r>
              <a:rPr b="0" baseline="0" i="0" lang="en-US" sz="2000" u="none" cap="none" strike="noStrike">
                <a:solidFill>
                  <a:schemeClr val="dk1"/>
                </a:solidFill>
                <a:latin typeface="Arial"/>
                <a:ea typeface="Arial"/>
                <a:cs typeface="Arial"/>
                <a:sym typeface="Arial"/>
              </a:rPr>
              <a:t>examine the scenario description for direct and indirect references to content</a:t>
            </a:r>
          </a:p>
          <a:p>
            <a:pPr indent="-342900" lvl="0" marL="342900" marR="0" rtl="0" algn="l">
              <a:lnSpc>
                <a:spcPct val="100000"/>
              </a:lnSpc>
              <a:spcBef>
                <a:spcPts val="480"/>
              </a:spcBef>
              <a:spcAft>
                <a:spcPts val="0"/>
              </a:spcAft>
              <a:buClr>
                <a:schemeClr val="folHlink"/>
              </a:buClr>
              <a:buSzPct val="75000"/>
              <a:buFont typeface="Noto Symbol"/>
              <a:buChar char="■"/>
            </a:pPr>
            <a:r>
              <a:rPr b="0" baseline="0" i="0" lang="en-US" sz="2400" u="none" cap="none" strike="noStrike">
                <a:solidFill>
                  <a:schemeClr val="folHlink"/>
                </a:solidFill>
                <a:latin typeface="Arial"/>
                <a:ea typeface="Arial"/>
                <a:cs typeface="Arial"/>
                <a:sym typeface="Arial"/>
              </a:rPr>
              <a:t>Attributes</a:t>
            </a:r>
            <a:r>
              <a:rPr b="0" baseline="0" i="0" lang="en-US" sz="2400" u="none" cap="none" strike="noStrike">
                <a:solidFill>
                  <a:schemeClr val="dk1"/>
                </a:solidFill>
                <a:latin typeface="Arial"/>
                <a:ea typeface="Arial"/>
                <a:cs typeface="Arial"/>
                <a:sym typeface="Arial"/>
              </a:rPr>
              <a:t> of each content object are identified</a:t>
            </a:r>
          </a:p>
          <a:p>
            <a:pPr indent="-342900" lvl="0" marL="342900" marR="0" rtl="0" algn="l">
              <a:lnSpc>
                <a:spcPct val="100000"/>
              </a:lnSpc>
              <a:spcBef>
                <a:spcPts val="480"/>
              </a:spcBef>
              <a:spcAft>
                <a:spcPts val="0"/>
              </a:spcAft>
              <a:buClr>
                <a:schemeClr val="folHlink"/>
              </a:buClr>
              <a:buSzPct val="75000"/>
              <a:buFont typeface="Noto Symbol"/>
              <a:buChar char="■"/>
            </a:pPr>
            <a:r>
              <a:rPr b="0" baseline="0" i="0" lang="en-US" sz="2400" u="none" cap="none" strike="noStrike">
                <a:solidFill>
                  <a:schemeClr val="dk1"/>
                </a:solidFill>
                <a:latin typeface="Arial"/>
                <a:ea typeface="Arial"/>
                <a:cs typeface="Arial"/>
                <a:sym typeface="Arial"/>
              </a:rPr>
              <a:t>The </a:t>
            </a:r>
            <a:r>
              <a:rPr b="0" baseline="0" i="0" lang="en-US" sz="2400" u="none" cap="none" strike="noStrike">
                <a:solidFill>
                  <a:schemeClr val="folHlink"/>
                </a:solidFill>
                <a:latin typeface="Arial"/>
                <a:ea typeface="Arial"/>
                <a:cs typeface="Arial"/>
                <a:sym typeface="Arial"/>
              </a:rPr>
              <a:t>relationships</a:t>
            </a:r>
            <a:r>
              <a:rPr b="0" baseline="0" i="0" lang="en-US" sz="2400" u="none" cap="none" strike="noStrike">
                <a:solidFill>
                  <a:schemeClr val="dk1"/>
                </a:solidFill>
                <a:latin typeface="Arial"/>
                <a:ea typeface="Arial"/>
                <a:cs typeface="Arial"/>
                <a:sym typeface="Arial"/>
              </a:rPr>
              <a:t> among content objects and/or the hierarchy of content maintained by a WebApp</a:t>
            </a:r>
          </a:p>
          <a:p>
            <a:pPr indent="-285750" lvl="1" marL="742950" marR="0" rtl="0" algn="l">
              <a:lnSpc>
                <a:spcPct val="100000"/>
              </a:lnSpc>
              <a:spcBef>
                <a:spcPts val="400"/>
              </a:spcBef>
              <a:spcAft>
                <a:spcPts val="0"/>
              </a:spcAft>
              <a:buClr>
                <a:schemeClr val="folHlink"/>
              </a:buClr>
              <a:buSzPct val="70000"/>
              <a:buFont typeface="Noto Symbol"/>
              <a:buChar char="■"/>
            </a:pPr>
            <a:r>
              <a:rPr b="0" baseline="0" i="0" lang="en-US" sz="2000" u="none" cap="none" strike="noStrike">
                <a:solidFill>
                  <a:schemeClr val="dk1"/>
                </a:solidFill>
                <a:latin typeface="Arial"/>
                <a:ea typeface="Arial"/>
                <a:cs typeface="Arial"/>
                <a:sym typeface="Arial"/>
              </a:rPr>
              <a:t>Relationships—entity-relationship diagram or UML</a:t>
            </a:r>
          </a:p>
          <a:p>
            <a:pPr indent="-285750" lvl="1" marL="742950" marR="0" rtl="0" algn="l">
              <a:lnSpc>
                <a:spcPct val="100000"/>
              </a:lnSpc>
              <a:spcBef>
                <a:spcPts val="400"/>
              </a:spcBef>
              <a:spcAft>
                <a:spcPts val="0"/>
              </a:spcAft>
              <a:buClr>
                <a:schemeClr val="folHlink"/>
              </a:buClr>
              <a:buSzPct val="70000"/>
              <a:buFont typeface="Noto Symbol"/>
              <a:buChar char="■"/>
            </a:pPr>
            <a:r>
              <a:rPr b="0" baseline="0" i="0" lang="en-US" sz="2000" u="none" cap="none" strike="noStrike">
                <a:solidFill>
                  <a:schemeClr val="dk1"/>
                </a:solidFill>
                <a:latin typeface="Arial"/>
                <a:ea typeface="Arial"/>
                <a:cs typeface="Arial"/>
                <a:sym typeface="Arial"/>
              </a:rPr>
              <a:t>Hierarchy—data tree or UML</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92" name="Shape 9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93" name="Shape 93"/>
          <p:cNvSpPr txBox="1"/>
          <p:nvPr>
            <p:ph type="title"/>
          </p:nvPr>
        </p:nvSpPr>
        <p:spPr>
          <a:xfrm>
            <a:off x="1219200" y="1143000"/>
            <a:ext cx="4962525"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Behavioral Modeling</a:t>
            </a:r>
          </a:p>
        </p:txBody>
      </p:sp>
      <p:sp>
        <p:nvSpPr>
          <p:cNvPr id="94" name="Shape 94"/>
          <p:cNvSpPr txBox="1"/>
          <p:nvPr>
            <p:ph idx="1" type="body"/>
          </p:nvPr>
        </p:nvSpPr>
        <p:spPr>
          <a:xfrm>
            <a:off x="1752600" y="2057400"/>
            <a:ext cx="6934199" cy="34290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baseline="0" i="0" lang="en-US" sz="2000" u="none" cap="none" strike="noStrike">
                <a:solidFill>
                  <a:schemeClr val="dk1"/>
                </a:solidFill>
                <a:latin typeface="Helvetica Neue"/>
                <a:ea typeface="Helvetica Neue"/>
                <a:cs typeface="Helvetica Neue"/>
                <a:sym typeface="Helvetica Neue"/>
              </a:rPr>
              <a:t>The behavioral model indicates how software will respond to external events or stimuli. To create the model, the analyst must perform the following steps:</a:t>
            </a:r>
          </a:p>
          <a:p>
            <a:pPr indent="-228600" lvl="2" marL="1143000" marR="0" rtl="0" algn="l">
              <a:lnSpc>
                <a:spcPct val="100000"/>
              </a:lnSpc>
              <a:spcBef>
                <a:spcPts val="600"/>
              </a:spcBef>
              <a:spcAft>
                <a:spcPts val="0"/>
              </a:spcAft>
              <a:buClr>
                <a:schemeClr val="dk2"/>
              </a:buClr>
              <a:buSzPct val="100000"/>
              <a:buFont typeface="Helvetica Neue"/>
              <a:buChar char="•"/>
            </a:pPr>
            <a:r>
              <a:rPr b="0" baseline="0" i="0" lang="en-US" sz="1600" u="none" cap="none" strike="noStrike">
                <a:solidFill>
                  <a:schemeClr val="dk1"/>
                </a:solidFill>
                <a:latin typeface="Helvetica Neue"/>
                <a:ea typeface="Helvetica Neue"/>
                <a:cs typeface="Helvetica Neue"/>
                <a:sym typeface="Helvetica Neue"/>
              </a:rPr>
              <a:t>Evaluate all use-cases to fully understand the sequence of interaction within the system.</a:t>
            </a:r>
          </a:p>
          <a:p>
            <a:pPr indent="-228600" lvl="2" marL="1143000" marR="0" rtl="0" algn="l">
              <a:lnSpc>
                <a:spcPct val="100000"/>
              </a:lnSpc>
              <a:spcBef>
                <a:spcPts val="300"/>
              </a:spcBef>
              <a:spcAft>
                <a:spcPts val="0"/>
              </a:spcAft>
              <a:buClr>
                <a:schemeClr val="dk2"/>
              </a:buClr>
              <a:buSzPct val="100000"/>
              <a:buFont typeface="Helvetica Neue"/>
              <a:buChar char="•"/>
            </a:pPr>
            <a:r>
              <a:rPr b="0" baseline="0" i="0" lang="en-US" sz="1600" u="none" cap="none" strike="noStrike">
                <a:solidFill>
                  <a:schemeClr val="dk1"/>
                </a:solidFill>
                <a:latin typeface="Helvetica Neue"/>
                <a:ea typeface="Helvetica Neue"/>
                <a:cs typeface="Helvetica Neue"/>
                <a:sym typeface="Helvetica Neue"/>
              </a:rPr>
              <a:t>Identify events that drive the interaction sequence and understand how these events relate to specific objects.</a:t>
            </a:r>
          </a:p>
          <a:p>
            <a:pPr indent="-228600" lvl="2" marL="1143000" marR="0" rtl="0" algn="l">
              <a:lnSpc>
                <a:spcPct val="100000"/>
              </a:lnSpc>
              <a:spcBef>
                <a:spcPts val="320"/>
              </a:spcBef>
              <a:spcAft>
                <a:spcPts val="0"/>
              </a:spcAft>
              <a:buClr>
                <a:schemeClr val="dk2"/>
              </a:buClr>
              <a:buSzPct val="100000"/>
              <a:buFont typeface="Helvetica Neue"/>
              <a:buChar char="•"/>
            </a:pPr>
            <a:r>
              <a:rPr b="0" baseline="0" i="0" lang="en-US" sz="1600" u="none" cap="none" strike="noStrike">
                <a:solidFill>
                  <a:schemeClr val="dk1"/>
                </a:solidFill>
                <a:latin typeface="Helvetica Neue"/>
                <a:ea typeface="Helvetica Neue"/>
                <a:cs typeface="Helvetica Neue"/>
                <a:sym typeface="Helvetica Neue"/>
              </a:rPr>
              <a:t>Create a sequence for each use-case.</a:t>
            </a:r>
          </a:p>
          <a:p>
            <a:pPr indent="-228600" lvl="2" marL="1143000" marR="0" rtl="0" algn="l">
              <a:lnSpc>
                <a:spcPct val="100000"/>
              </a:lnSpc>
              <a:spcBef>
                <a:spcPts val="320"/>
              </a:spcBef>
              <a:spcAft>
                <a:spcPts val="0"/>
              </a:spcAft>
              <a:buClr>
                <a:schemeClr val="dk2"/>
              </a:buClr>
              <a:buSzPct val="100000"/>
              <a:buFont typeface="Helvetica Neue"/>
              <a:buChar char="•"/>
            </a:pPr>
            <a:r>
              <a:rPr b="0" baseline="0" i="0" lang="en-US" sz="1600" u="none" cap="none" strike="noStrike">
                <a:solidFill>
                  <a:schemeClr val="dk1"/>
                </a:solidFill>
                <a:latin typeface="Helvetica Neue"/>
                <a:ea typeface="Helvetica Neue"/>
                <a:cs typeface="Helvetica Neue"/>
                <a:sym typeface="Helvetica Neue"/>
              </a:rPr>
              <a:t>Build a state diagram for the system.</a:t>
            </a:r>
          </a:p>
          <a:p>
            <a:pPr indent="-228600" lvl="2" marL="1143000" marR="0" rtl="0" algn="l">
              <a:lnSpc>
                <a:spcPct val="100000"/>
              </a:lnSpc>
              <a:spcBef>
                <a:spcPts val="320"/>
              </a:spcBef>
              <a:spcAft>
                <a:spcPts val="0"/>
              </a:spcAft>
              <a:buClr>
                <a:schemeClr val="dk2"/>
              </a:buClr>
              <a:buSzPct val="100000"/>
              <a:buFont typeface="Helvetica Neue"/>
              <a:buChar char="•"/>
            </a:pPr>
            <a:r>
              <a:rPr b="0" baseline="0" i="0" lang="en-US" sz="1600" u="none" cap="none" strike="noStrike">
                <a:solidFill>
                  <a:schemeClr val="dk1"/>
                </a:solidFill>
                <a:latin typeface="Helvetica Neue"/>
                <a:ea typeface="Helvetica Neue"/>
                <a:cs typeface="Helvetica Neue"/>
                <a:sym typeface="Helvetica Neue"/>
              </a:rPr>
              <a:t>Review the behavioral model to verify accuracy and consistency.</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0" name="Shape 250"/>
        <p:cNvGrpSpPr/>
        <p:nvPr/>
      </p:nvGrpSpPr>
      <p:grpSpPr>
        <a:xfrm>
          <a:off x="0" y="0"/>
          <a:ext cx="0" cy="0"/>
          <a:chOff x="0" y="0"/>
          <a:chExt cx="0" cy="0"/>
        </a:xfrm>
      </p:grpSpPr>
      <p:sp>
        <p:nvSpPr>
          <p:cNvPr id="251" name="Shape 25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52" name="Shape 25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53" name="Shape 253"/>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Data Tree</a:t>
            </a:r>
          </a:p>
        </p:txBody>
      </p:sp>
      <p:pic>
        <p:nvPicPr>
          <p:cNvPr id="254" name="Shape 254"/>
          <p:cNvPicPr preferRelativeResize="0"/>
          <p:nvPr/>
        </p:nvPicPr>
        <p:blipFill rotWithShape="1">
          <a:blip r:embed="rId3">
            <a:alphaModFix/>
          </a:blip>
          <a:srcRect b="0" l="0" r="0" t="0"/>
          <a:stretch/>
        </p:blipFill>
        <p:spPr>
          <a:xfrm>
            <a:off x="2362200" y="2209800"/>
            <a:ext cx="4330700" cy="3386136"/>
          </a:xfrm>
          <a:prstGeom prst="rect">
            <a:avLst/>
          </a:prstGeom>
          <a:noFill/>
          <a:ln>
            <a:noFill/>
          </a:ln>
        </p:spPr>
      </p:pic>
      <p:sp>
        <p:nvSpPr>
          <p:cNvPr id="255" name="Shape 255"/>
          <p:cNvSpPr txBox="1"/>
          <p:nvPr/>
        </p:nvSpPr>
        <p:spPr>
          <a:xfrm>
            <a:off x="3352800" y="5410200"/>
            <a:ext cx="2819400" cy="228600"/>
          </a:xfrm>
          <a:prstGeom prst="rect">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9" name="Shape 259"/>
        <p:cNvGrpSpPr/>
        <p:nvPr/>
      </p:nvGrpSpPr>
      <p:grpSpPr>
        <a:xfrm>
          <a:off x="0" y="0"/>
          <a:ext cx="0" cy="0"/>
          <a:chOff x="0" y="0"/>
          <a:chExt cx="0" cy="0"/>
        </a:xfrm>
      </p:grpSpPr>
      <p:sp>
        <p:nvSpPr>
          <p:cNvPr id="260" name="Shape 26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61" name="Shape 26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62" name="Shape 262"/>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The Interaction Model</a:t>
            </a:r>
          </a:p>
        </p:txBody>
      </p:sp>
      <p:sp>
        <p:nvSpPr>
          <p:cNvPr id="263" name="Shape 263"/>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baseline="0" i="0" lang="en-US" sz="2800" u="none" cap="none" strike="noStrike">
                <a:solidFill>
                  <a:schemeClr val="dk1"/>
                </a:solidFill>
                <a:latin typeface="Times New Roman"/>
                <a:ea typeface="Times New Roman"/>
                <a:cs typeface="Times New Roman"/>
                <a:sym typeface="Times New Roman"/>
              </a:rPr>
              <a:t>Composed of four elements: </a:t>
            </a:r>
          </a:p>
          <a:p>
            <a:pPr indent="-285750" lvl="1" marL="742950" marR="0" rtl="0" algn="l">
              <a:lnSpc>
                <a:spcPct val="100000"/>
              </a:lnSpc>
              <a:spcBef>
                <a:spcPts val="480"/>
              </a:spcBef>
              <a:spcAft>
                <a:spcPts val="0"/>
              </a:spcAft>
              <a:buClr>
                <a:schemeClr val="folHlink"/>
              </a:buClr>
              <a:buSzPct val="70000"/>
              <a:buFont typeface="Noto Symbol"/>
              <a:buChar char="■"/>
            </a:pPr>
            <a:r>
              <a:rPr b="0" baseline="0" i="0" lang="en-US" sz="2400" u="none" cap="none" strike="noStrike">
                <a:solidFill>
                  <a:schemeClr val="dk1"/>
                </a:solidFill>
                <a:latin typeface="Times New Roman"/>
                <a:ea typeface="Times New Roman"/>
                <a:cs typeface="Times New Roman"/>
                <a:sym typeface="Times New Roman"/>
              </a:rPr>
              <a:t> </a:t>
            </a:r>
            <a:r>
              <a:rPr b="0" baseline="0" i="0" lang="en-US" sz="2400" u="none" cap="none" strike="noStrike">
                <a:solidFill>
                  <a:schemeClr val="folHlink"/>
                </a:solidFill>
                <a:latin typeface="Times New Roman"/>
                <a:ea typeface="Times New Roman"/>
                <a:cs typeface="Times New Roman"/>
                <a:sym typeface="Times New Roman"/>
              </a:rPr>
              <a:t>use-cases</a:t>
            </a:r>
          </a:p>
          <a:p>
            <a:pPr indent="-285750" lvl="1" marL="742950" marR="0" rtl="0" algn="l">
              <a:lnSpc>
                <a:spcPct val="100000"/>
              </a:lnSpc>
              <a:spcBef>
                <a:spcPts val="480"/>
              </a:spcBef>
              <a:spcAft>
                <a:spcPts val="0"/>
              </a:spcAft>
              <a:buClr>
                <a:schemeClr val="folHlink"/>
              </a:buClr>
              <a:buSzPct val="70000"/>
              <a:buFont typeface="Noto Symbol"/>
              <a:buChar char="■"/>
            </a:pPr>
            <a:r>
              <a:rPr b="0" baseline="0" i="0" lang="en-US" sz="2400" u="none" cap="none" strike="noStrike">
                <a:solidFill>
                  <a:schemeClr val="folHlink"/>
                </a:solidFill>
                <a:latin typeface="Times New Roman"/>
                <a:ea typeface="Times New Roman"/>
                <a:cs typeface="Times New Roman"/>
                <a:sym typeface="Times New Roman"/>
              </a:rPr>
              <a:t> sequence diagrams</a:t>
            </a:r>
          </a:p>
          <a:p>
            <a:pPr indent="-285750" lvl="1" marL="742950" marR="0" rtl="0" algn="l">
              <a:lnSpc>
                <a:spcPct val="100000"/>
              </a:lnSpc>
              <a:spcBef>
                <a:spcPts val="480"/>
              </a:spcBef>
              <a:spcAft>
                <a:spcPts val="0"/>
              </a:spcAft>
              <a:buClr>
                <a:schemeClr val="folHlink"/>
              </a:buClr>
              <a:buSzPct val="70000"/>
              <a:buFont typeface="Noto Symbol"/>
              <a:buChar char="■"/>
            </a:pPr>
            <a:r>
              <a:rPr b="0" baseline="0" i="0" lang="en-US" sz="2400" u="none" cap="none" strike="noStrike">
                <a:solidFill>
                  <a:schemeClr val="folHlink"/>
                </a:solidFill>
                <a:latin typeface="Times New Roman"/>
                <a:ea typeface="Times New Roman"/>
                <a:cs typeface="Times New Roman"/>
                <a:sym typeface="Times New Roman"/>
              </a:rPr>
              <a:t> state diagrams  </a:t>
            </a:r>
          </a:p>
          <a:p>
            <a:pPr indent="-285750" lvl="1" marL="742950" marR="0" rtl="0" algn="l">
              <a:lnSpc>
                <a:spcPct val="100000"/>
              </a:lnSpc>
              <a:spcBef>
                <a:spcPts val="480"/>
              </a:spcBef>
              <a:spcAft>
                <a:spcPts val="0"/>
              </a:spcAft>
              <a:buClr>
                <a:schemeClr val="folHlink"/>
              </a:buClr>
              <a:buSzPct val="70000"/>
              <a:buFont typeface="Noto Symbol"/>
              <a:buChar char="■"/>
            </a:pPr>
            <a:r>
              <a:rPr b="0" baseline="0" i="0" lang="en-US" sz="2400" u="none" cap="none" strike="noStrike">
                <a:solidFill>
                  <a:schemeClr val="folHlink"/>
                </a:solidFill>
                <a:latin typeface="Times New Roman"/>
                <a:ea typeface="Times New Roman"/>
                <a:cs typeface="Times New Roman"/>
                <a:sym typeface="Times New Roman"/>
              </a:rPr>
              <a:t> a user interface prototype</a:t>
            </a:r>
          </a:p>
          <a:p>
            <a:pPr indent="-342900" lvl="0" marL="342900" marR="0" rtl="0" algn="l">
              <a:lnSpc>
                <a:spcPct val="100000"/>
              </a:lnSpc>
              <a:spcBef>
                <a:spcPts val="48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Each of these is an important UML notation and is described in Appendix I</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7" name="Shape 267"/>
        <p:cNvGrpSpPr/>
        <p:nvPr/>
      </p:nvGrpSpPr>
      <p:grpSpPr>
        <a:xfrm>
          <a:off x="0" y="0"/>
          <a:ext cx="0" cy="0"/>
          <a:chOff x="0" y="0"/>
          <a:chExt cx="0" cy="0"/>
        </a:xfrm>
      </p:grpSpPr>
      <p:sp>
        <p:nvSpPr>
          <p:cNvPr id="268" name="Shape 268"/>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69" name="Shape 269"/>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70" name="Shape 270"/>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Sequence Diagram</a:t>
            </a:r>
          </a:p>
        </p:txBody>
      </p:sp>
      <p:pic>
        <p:nvPicPr>
          <p:cNvPr id="271" name="Shape 271"/>
          <p:cNvPicPr preferRelativeResize="0"/>
          <p:nvPr/>
        </p:nvPicPr>
        <p:blipFill rotWithShape="1">
          <a:blip r:embed="rId3">
            <a:alphaModFix/>
          </a:blip>
          <a:srcRect b="0" l="0" r="0" t="0"/>
          <a:stretch/>
        </p:blipFill>
        <p:spPr>
          <a:xfrm>
            <a:off x="1524000" y="1828800"/>
            <a:ext cx="6489699" cy="4829174"/>
          </a:xfrm>
          <a:prstGeom prst="rect">
            <a:avLst/>
          </a:prstGeom>
          <a:noFill/>
          <a:ln>
            <a:noFill/>
          </a:ln>
        </p:spPr>
      </p:pic>
      <p:sp>
        <p:nvSpPr>
          <p:cNvPr id="272" name="Shape 272"/>
          <p:cNvSpPr txBox="1"/>
          <p:nvPr/>
        </p:nvSpPr>
        <p:spPr>
          <a:xfrm>
            <a:off x="2819400" y="5943600"/>
            <a:ext cx="4572000" cy="228600"/>
          </a:xfrm>
          <a:prstGeom prst="rect">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6" name="Shape 276"/>
        <p:cNvGrpSpPr/>
        <p:nvPr/>
      </p:nvGrpSpPr>
      <p:grpSpPr>
        <a:xfrm>
          <a:off x="0" y="0"/>
          <a:ext cx="0" cy="0"/>
          <a:chOff x="0" y="0"/>
          <a:chExt cx="0" cy="0"/>
        </a:xfrm>
      </p:grpSpPr>
      <p:sp>
        <p:nvSpPr>
          <p:cNvPr id="277" name="Shape 277"/>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78" name="Shape 27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79" name="Shape 279"/>
          <p:cNvSpPr txBox="1"/>
          <p:nvPr>
            <p:ph type="title"/>
          </p:nvPr>
        </p:nvSpPr>
        <p:spPr>
          <a:xfrm>
            <a:off x="11430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State Diagram</a:t>
            </a:r>
          </a:p>
        </p:txBody>
      </p:sp>
      <p:pic>
        <p:nvPicPr>
          <p:cNvPr id="280" name="Shape 280"/>
          <p:cNvPicPr preferRelativeResize="0"/>
          <p:nvPr/>
        </p:nvPicPr>
        <p:blipFill rotWithShape="1">
          <a:blip r:embed="rId3">
            <a:alphaModFix/>
          </a:blip>
          <a:srcRect b="0" l="0" r="0" t="0"/>
          <a:stretch/>
        </p:blipFill>
        <p:spPr>
          <a:xfrm>
            <a:off x="2057400" y="1981200"/>
            <a:ext cx="5397500" cy="4100512"/>
          </a:xfrm>
          <a:prstGeom prst="rect">
            <a:avLst/>
          </a:prstGeom>
          <a:noFill/>
          <a:ln>
            <a:noFill/>
          </a:ln>
        </p:spPr>
      </p:pic>
      <p:sp>
        <p:nvSpPr>
          <p:cNvPr id="281" name="Shape 281"/>
          <p:cNvSpPr txBox="1"/>
          <p:nvPr/>
        </p:nvSpPr>
        <p:spPr>
          <a:xfrm>
            <a:off x="3200400" y="5867400"/>
            <a:ext cx="2971799" cy="228600"/>
          </a:xfrm>
          <a:prstGeom prst="rect">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5" name="Shape 285"/>
        <p:cNvGrpSpPr/>
        <p:nvPr/>
      </p:nvGrpSpPr>
      <p:grpSpPr>
        <a:xfrm>
          <a:off x="0" y="0"/>
          <a:ext cx="0" cy="0"/>
          <a:chOff x="0" y="0"/>
          <a:chExt cx="0" cy="0"/>
        </a:xfrm>
      </p:grpSpPr>
      <p:sp>
        <p:nvSpPr>
          <p:cNvPr id="286" name="Shape 286"/>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87" name="Shape 287"/>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88" name="Shape 288"/>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The Functional Model</a:t>
            </a:r>
          </a:p>
        </p:txBody>
      </p:sp>
      <p:sp>
        <p:nvSpPr>
          <p:cNvPr id="289" name="Shape 289"/>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The functional model addresses two processing elements of the WebApp</a:t>
            </a:r>
          </a:p>
          <a:p>
            <a:pPr indent="-285750" lvl="1" marL="742950" marR="0" rtl="0" algn="l">
              <a:lnSpc>
                <a:spcPct val="100000"/>
              </a:lnSpc>
              <a:spcBef>
                <a:spcPts val="300"/>
              </a:spcBef>
              <a:spcAft>
                <a:spcPts val="0"/>
              </a:spcAft>
              <a:buClr>
                <a:schemeClr val="folHlink"/>
              </a:buClr>
              <a:buSzPct val="70000"/>
              <a:buFont typeface="Noto Symbol"/>
              <a:buChar char="■"/>
            </a:pPr>
            <a:r>
              <a:rPr b="0" baseline="0" i="0" lang="en-US" sz="2000" u="none" cap="none" strike="noStrike">
                <a:solidFill>
                  <a:schemeClr val="folHlink"/>
                </a:solidFill>
                <a:latin typeface="Helvetica Neue"/>
                <a:ea typeface="Helvetica Neue"/>
                <a:cs typeface="Helvetica Neue"/>
                <a:sym typeface="Helvetica Neue"/>
              </a:rPr>
              <a:t> user observable functionality</a:t>
            </a:r>
            <a:r>
              <a:rPr b="0" baseline="0" i="0" lang="en-US" sz="2000" u="none" cap="none" strike="noStrike">
                <a:solidFill>
                  <a:schemeClr val="dk1"/>
                </a:solidFill>
                <a:latin typeface="Helvetica Neue"/>
                <a:ea typeface="Helvetica Neue"/>
                <a:cs typeface="Helvetica Neue"/>
                <a:sym typeface="Helvetica Neue"/>
              </a:rPr>
              <a:t> that is delivered by the WebApp to end-users</a:t>
            </a:r>
          </a:p>
          <a:p>
            <a:pPr indent="-285750" lvl="1" marL="742950" marR="0" rtl="0" algn="l">
              <a:lnSpc>
                <a:spcPct val="100000"/>
              </a:lnSpc>
              <a:spcBef>
                <a:spcPts val="300"/>
              </a:spcBef>
              <a:spcAft>
                <a:spcPts val="0"/>
              </a:spcAft>
              <a:buClr>
                <a:schemeClr val="folHlink"/>
              </a:buClr>
              <a:buSzPct val="70000"/>
              <a:buFont typeface="Noto Symbol"/>
              <a:buChar char="■"/>
            </a:pPr>
            <a:r>
              <a:rPr b="0" baseline="0" i="0" lang="en-US" sz="2000" u="none" cap="none" strike="noStrike">
                <a:solidFill>
                  <a:schemeClr val="dk1"/>
                </a:solidFill>
                <a:latin typeface="Helvetica Neue"/>
                <a:ea typeface="Helvetica Neue"/>
                <a:cs typeface="Helvetica Neue"/>
                <a:sym typeface="Helvetica Neue"/>
              </a:rPr>
              <a:t> the </a:t>
            </a:r>
            <a:r>
              <a:rPr b="0" baseline="0" i="0" lang="en-US" sz="2000" u="none" cap="none" strike="noStrike">
                <a:solidFill>
                  <a:schemeClr val="folHlink"/>
                </a:solidFill>
                <a:latin typeface="Helvetica Neue"/>
                <a:ea typeface="Helvetica Neue"/>
                <a:cs typeface="Helvetica Neue"/>
                <a:sym typeface="Helvetica Neue"/>
              </a:rPr>
              <a:t>operations contained within analysis classes</a:t>
            </a:r>
            <a:r>
              <a:rPr b="0" baseline="0" i="0" lang="en-US" sz="2000" u="none" cap="none" strike="noStrike">
                <a:solidFill>
                  <a:schemeClr val="dk1"/>
                </a:solidFill>
                <a:latin typeface="Helvetica Neue"/>
                <a:ea typeface="Helvetica Neue"/>
                <a:cs typeface="Helvetica Neue"/>
                <a:sym typeface="Helvetica Neue"/>
              </a:rPr>
              <a:t> that implement behaviors associated with the class. </a:t>
            </a:r>
          </a:p>
          <a:p>
            <a:pPr indent="-342900" lvl="0" marL="342900" marR="0" rtl="0" algn="l">
              <a:lnSpc>
                <a:spcPct val="100000"/>
              </a:lnSpc>
              <a:spcBef>
                <a:spcPts val="30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An </a:t>
            </a:r>
            <a:r>
              <a:rPr b="0" baseline="0" i="0" lang="en-US" sz="2400" u="none" cap="none" strike="noStrike">
                <a:solidFill>
                  <a:schemeClr val="folHlink"/>
                </a:solidFill>
                <a:latin typeface="Helvetica Neue"/>
                <a:ea typeface="Helvetica Neue"/>
                <a:cs typeface="Helvetica Neue"/>
                <a:sym typeface="Helvetica Neue"/>
              </a:rPr>
              <a:t>activity diagram</a:t>
            </a:r>
            <a:r>
              <a:rPr b="0" baseline="0" i="0" lang="en-US" sz="2400" u="none" cap="none" strike="noStrike">
                <a:solidFill>
                  <a:schemeClr val="dk1"/>
                </a:solidFill>
                <a:latin typeface="Helvetica Neue"/>
                <a:ea typeface="Helvetica Neue"/>
                <a:cs typeface="Helvetica Neue"/>
                <a:sym typeface="Helvetica Neue"/>
              </a:rPr>
              <a:t> can be used to represent processing flow</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3" name="Shape 293"/>
        <p:cNvGrpSpPr/>
        <p:nvPr/>
      </p:nvGrpSpPr>
      <p:grpSpPr>
        <a:xfrm>
          <a:off x="0" y="0"/>
          <a:ext cx="0" cy="0"/>
          <a:chOff x="0" y="0"/>
          <a:chExt cx="0" cy="0"/>
        </a:xfrm>
      </p:grpSpPr>
      <p:sp>
        <p:nvSpPr>
          <p:cNvPr id="294" name="Shape 294"/>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295" name="Shape 295"/>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296" name="Shape 296"/>
          <p:cNvSpPr txBox="1"/>
          <p:nvPr>
            <p:ph type="title"/>
          </p:nvPr>
        </p:nvSpPr>
        <p:spPr>
          <a:xfrm>
            <a:off x="1219200" y="10668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Activity Diagram</a:t>
            </a:r>
          </a:p>
        </p:txBody>
      </p:sp>
      <p:pic>
        <p:nvPicPr>
          <p:cNvPr id="297" name="Shape 297"/>
          <p:cNvPicPr preferRelativeResize="0"/>
          <p:nvPr/>
        </p:nvPicPr>
        <p:blipFill rotWithShape="1">
          <a:blip r:embed="rId3">
            <a:alphaModFix/>
          </a:blip>
          <a:srcRect b="0" l="0" r="0" t="0"/>
          <a:stretch/>
        </p:blipFill>
        <p:spPr>
          <a:xfrm>
            <a:off x="3505200" y="1676400"/>
            <a:ext cx="2454275" cy="4572000"/>
          </a:xfrm>
          <a:prstGeom prst="rect">
            <a:avLst/>
          </a:prstGeom>
          <a:noFill/>
          <a:ln>
            <a:noFill/>
          </a:ln>
        </p:spPr>
      </p:pic>
      <p:sp>
        <p:nvSpPr>
          <p:cNvPr id="298" name="Shape 298"/>
          <p:cNvSpPr txBox="1"/>
          <p:nvPr/>
        </p:nvSpPr>
        <p:spPr>
          <a:xfrm>
            <a:off x="3505200" y="6096000"/>
            <a:ext cx="2514599" cy="228600"/>
          </a:xfrm>
          <a:prstGeom prst="rect">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2" name="Shape 302"/>
        <p:cNvGrpSpPr/>
        <p:nvPr/>
      </p:nvGrpSpPr>
      <p:grpSpPr>
        <a:xfrm>
          <a:off x="0" y="0"/>
          <a:ext cx="0" cy="0"/>
          <a:chOff x="0" y="0"/>
          <a:chExt cx="0" cy="0"/>
        </a:xfrm>
      </p:grpSpPr>
      <p:sp>
        <p:nvSpPr>
          <p:cNvPr id="303" name="Shape 303"/>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04" name="Shape 30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305" name="Shape 305"/>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The Configuration Model</a:t>
            </a:r>
          </a:p>
        </p:txBody>
      </p:sp>
      <p:sp>
        <p:nvSpPr>
          <p:cNvPr id="306" name="Shape 306"/>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Server-side</a:t>
            </a:r>
          </a:p>
          <a:p>
            <a:pPr indent="-285750" lvl="1" marL="742950" marR="0" rtl="0" algn="l">
              <a:lnSpc>
                <a:spcPct val="100000"/>
              </a:lnSpc>
              <a:spcBef>
                <a:spcPts val="400"/>
              </a:spcBef>
              <a:spcAft>
                <a:spcPts val="0"/>
              </a:spcAft>
              <a:buClr>
                <a:schemeClr val="folHlink"/>
              </a:buClr>
              <a:buSzPct val="70000"/>
              <a:buFont typeface="Noto Symbol"/>
              <a:buChar char="■"/>
            </a:pPr>
            <a:r>
              <a:rPr b="0" baseline="0" i="0" lang="en-US" sz="2000" u="none" cap="none" strike="noStrike">
                <a:solidFill>
                  <a:schemeClr val="dk1"/>
                </a:solidFill>
                <a:latin typeface="Helvetica Neue"/>
                <a:ea typeface="Helvetica Neue"/>
                <a:cs typeface="Helvetica Neue"/>
                <a:sym typeface="Helvetica Neue"/>
              </a:rPr>
              <a:t>Server hardware and operating system environment must be specified</a:t>
            </a:r>
          </a:p>
          <a:p>
            <a:pPr indent="-285750" lvl="1" marL="742950" marR="0" rtl="0" algn="l">
              <a:lnSpc>
                <a:spcPct val="100000"/>
              </a:lnSpc>
              <a:spcBef>
                <a:spcPts val="400"/>
              </a:spcBef>
              <a:spcAft>
                <a:spcPts val="0"/>
              </a:spcAft>
              <a:buClr>
                <a:schemeClr val="folHlink"/>
              </a:buClr>
              <a:buSzPct val="70000"/>
              <a:buFont typeface="Noto Symbol"/>
              <a:buChar char="■"/>
            </a:pPr>
            <a:r>
              <a:rPr b="0" baseline="0" i="0" lang="en-US" sz="2000" u="none" cap="none" strike="noStrike">
                <a:solidFill>
                  <a:schemeClr val="dk1"/>
                </a:solidFill>
                <a:latin typeface="Helvetica Neue"/>
                <a:ea typeface="Helvetica Neue"/>
                <a:cs typeface="Helvetica Neue"/>
                <a:sym typeface="Helvetica Neue"/>
              </a:rPr>
              <a:t>Interoperability considerations on the server-side must be considered</a:t>
            </a:r>
          </a:p>
          <a:p>
            <a:pPr indent="-285750" lvl="1" marL="742950" marR="0" rtl="0" algn="l">
              <a:lnSpc>
                <a:spcPct val="100000"/>
              </a:lnSpc>
              <a:spcBef>
                <a:spcPts val="400"/>
              </a:spcBef>
              <a:spcAft>
                <a:spcPts val="0"/>
              </a:spcAft>
              <a:buClr>
                <a:schemeClr val="folHlink"/>
              </a:buClr>
              <a:buSzPct val="70000"/>
              <a:buFont typeface="Noto Symbol"/>
              <a:buChar char="■"/>
            </a:pPr>
            <a:r>
              <a:rPr b="0" baseline="0" i="0" lang="en-US" sz="2000" u="none" cap="none" strike="noStrike">
                <a:solidFill>
                  <a:schemeClr val="dk1"/>
                </a:solidFill>
                <a:latin typeface="Helvetica Neue"/>
                <a:ea typeface="Helvetica Neue"/>
                <a:cs typeface="Helvetica Neue"/>
                <a:sym typeface="Helvetica Neue"/>
              </a:rPr>
              <a:t>Appropriate interfaces, communication protocols and related collaborative information must be specified</a:t>
            </a:r>
          </a:p>
          <a:p>
            <a:pPr indent="-342900" lvl="0" marL="342900" marR="0" rtl="0" algn="l">
              <a:lnSpc>
                <a:spcPct val="100000"/>
              </a:lnSpc>
              <a:spcBef>
                <a:spcPts val="48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Client-side</a:t>
            </a:r>
          </a:p>
          <a:p>
            <a:pPr indent="-285750" lvl="1" marL="742950" marR="0" rtl="0" algn="l">
              <a:lnSpc>
                <a:spcPct val="100000"/>
              </a:lnSpc>
              <a:spcBef>
                <a:spcPts val="400"/>
              </a:spcBef>
              <a:spcAft>
                <a:spcPts val="0"/>
              </a:spcAft>
              <a:buClr>
                <a:schemeClr val="folHlink"/>
              </a:buClr>
              <a:buSzPct val="70000"/>
              <a:buFont typeface="Noto Symbol"/>
              <a:buChar char="■"/>
            </a:pPr>
            <a:r>
              <a:rPr b="0" baseline="0" i="0" lang="en-US" sz="2000" u="none" cap="none" strike="noStrike">
                <a:solidFill>
                  <a:schemeClr val="dk1"/>
                </a:solidFill>
                <a:latin typeface="Helvetica Neue"/>
                <a:ea typeface="Helvetica Neue"/>
                <a:cs typeface="Helvetica Neue"/>
                <a:sym typeface="Helvetica Neue"/>
              </a:rPr>
              <a:t>Browser configuration issues must be identified</a:t>
            </a:r>
          </a:p>
          <a:p>
            <a:pPr indent="-285750" lvl="1" marL="742950" marR="0" rtl="0" algn="l">
              <a:lnSpc>
                <a:spcPct val="100000"/>
              </a:lnSpc>
              <a:spcBef>
                <a:spcPts val="400"/>
              </a:spcBef>
              <a:spcAft>
                <a:spcPts val="0"/>
              </a:spcAft>
              <a:buClr>
                <a:schemeClr val="folHlink"/>
              </a:buClr>
              <a:buSzPct val="70000"/>
              <a:buFont typeface="Noto Symbol"/>
              <a:buChar char="■"/>
            </a:pPr>
            <a:r>
              <a:rPr b="0" baseline="0" i="0" lang="en-US" sz="2000" u="none" cap="none" strike="noStrike">
                <a:solidFill>
                  <a:schemeClr val="dk1"/>
                </a:solidFill>
                <a:latin typeface="Helvetica Neue"/>
                <a:ea typeface="Helvetica Neue"/>
                <a:cs typeface="Helvetica Neue"/>
                <a:sym typeface="Helvetica Neue"/>
              </a:rPr>
              <a:t>Testing requirements should be defined</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0" name="Shape 310"/>
        <p:cNvGrpSpPr/>
        <p:nvPr/>
      </p:nvGrpSpPr>
      <p:grpSpPr>
        <a:xfrm>
          <a:off x="0" y="0"/>
          <a:ext cx="0" cy="0"/>
          <a:chOff x="0" y="0"/>
          <a:chExt cx="0" cy="0"/>
        </a:xfrm>
      </p:grpSpPr>
      <p:sp>
        <p:nvSpPr>
          <p:cNvPr id="311" name="Shape 31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12" name="Shape 31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313" name="Shape 313"/>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Navigation Modeling-I</a:t>
            </a:r>
          </a:p>
        </p:txBody>
      </p:sp>
      <p:sp>
        <p:nvSpPr>
          <p:cNvPr id="314" name="Shape 314"/>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baseline="0" i="0" lang="en-US" sz="2000" u="none" cap="none" strike="noStrike">
                <a:solidFill>
                  <a:schemeClr val="dk1"/>
                </a:solidFill>
                <a:latin typeface="Helvetica Neue"/>
                <a:ea typeface="Helvetica Neue"/>
                <a:cs typeface="Helvetica Neue"/>
                <a:sym typeface="Helvetica Neue"/>
              </a:rPr>
              <a:t>Should certain elements be easier to reach (require fewer navigation steps) than others? What is the priority for presentation?</a:t>
            </a:r>
          </a:p>
          <a:p>
            <a:pPr indent="-342900" lvl="0" marL="342900" marR="0" rtl="0" algn="l">
              <a:lnSpc>
                <a:spcPct val="90000"/>
              </a:lnSpc>
              <a:spcBef>
                <a:spcPts val="300"/>
              </a:spcBef>
              <a:spcAft>
                <a:spcPts val="0"/>
              </a:spcAft>
              <a:buClr>
                <a:schemeClr val="folHlink"/>
              </a:buClr>
              <a:buSzPct val="75000"/>
              <a:buFont typeface="Noto Symbol"/>
              <a:buChar char="■"/>
            </a:pPr>
            <a:r>
              <a:rPr b="0" baseline="0" i="0" lang="en-US" sz="2000" u="none" cap="none" strike="noStrike">
                <a:solidFill>
                  <a:schemeClr val="dk1"/>
                </a:solidFill>
                <a:latin typeface="Helvetica Neue"/>
                <a:ea typeface="Helvetica Neue"/>
                <a:cs typeface="Helvetica Neue"/>
                <a:sym typeface="Helvetica Neue"/>
              </a:rPr>
              <a:t>Should certain elements be emphasized to force users to navigate in their direction?</a:t>
            </a:r>
          </a:p>
          <a:p>
            <a:pPr indent="-342900" lvl="0" marL="342900" marR="0" rtl="0" algn="l">
              <a:lnSpc>
                <a:spcPct val="90000"/>
              </a:lnSpc>
              <a:spcBef>
                <a:spcPts val="400"/>
              </a:spcBef>
              <a:spcAft>
                <a:spcPts val="0"/>
              </a:spcAft>
              <a:buClr>
                <a:schemeClr val="folHlink"/>
              </a:buClr>
              <a:buSzPct val="75000"/>
              <a:buFont typeface="Noto Symbol"/>
              <a:buChar char="■"/>
            </a:pPr>
            <a:r>
              <a:rPr b="0" baseline="0" i="0" lang="en-US" sz="2000" u="none" cap="none" strike="noStrike">
                <a:solidFill>
                  <a:schemeClr val="dk1"/>
                </a:solidFill>
                <a:latin typeface="Helvetica Neue"/>
                <a:ea typeface="Helvetica Neue"/>
                <a:cs typeface="Helvetica Neue"/>
                <a:sym typeface="Helvetica Neue"/>
              </a:rPr>
              <a:t>How should navigation errors be handled?</a:t>
            </a:r>
          </a:p>
          <a:p>
            <a:pPr indent="-342900" lvl="0" marL="342900" marR="0" rtl="0" algn="l">
              <a:lnSpc>
                <a:spcPct val="90000"/>
              </a:lnSpc>
              <a:spcBef>
                <a:spcPts val="400"/>
              </a:spcBef>
              <a:spcAft>
                <a:spcPts val="0"/>
              </a:spcAft>
              <a:buClr>
                <a:schemeClr val="folHlink"/>
              </a:buClr>
              <a:buSzPct val="75000"/>
              <a:buFont typeface="Noto Symbol"/>
              <a:buChar char="■"/>
            </a:pPr>
            <a:r>
              <a:rPr b="0" baseline="0" i="0" lang="en-US" sz="2000" u="none" cap="none" strike="noStrike">
                <a:solidFill>
                  <a:schemeClr val="dk1"/>
                </a:solidFill>
                <a:latin typeface="Helvetica Neue"/>
                <a:ea typeface="Helvetica Neue"/>
                <a:cs typeface="Helvetica Neue"/>
                <a:sym typeface="Helvetica Neue"/>
              </a:rPr>
              <a:t>Should navigation to related groups of elements be given priority over navigation to a specific element. </a:t>
            </a:r>
          </a:p>
          <a:p>
            <a:pPr indent="-342900" lvl="0" marL="342900" marR="0" rtl="0" algn="l">
              <a:lnSpc>
                <a:spcPct val="90000"/>
              </a:lnSpc>
              <a:spcBef>
                <a:spcPts val="400"/>
              </a:spcBef>
              <a:spcAft>
                <a:spcPts val="0"/>
              </a:spcAft>
              <a:buClr>
                <a:schemeClr val="folHlink"/>
              </a:buClr>
              <a:buSzPct val="75000"/>
              <a:buFont typeface="Noto Symbol"/>
              <a:buChar char="■"/>
            </a:pPr>
            <a:r>
              <a:rPr b="0" baseline="0" i="0" lang="en-US" sz="2000" u="none" cap="none" strike="noStrike">
                <a:solidFill>
                  <a:schemeClr val="dk1"/>
                </a:solidFill>
                <a:latin typeface="Helvetica Neue"/>
                <a:ea typeface="Helvetica Neue"/>
                <a:cs typeface="Helvetica Neue"/>
                <a:sym typeface="Helvetica Neue"/>
              </a:rPr>
              <a:t>Should navigation be accomplished via links, via search-based access, or by some other means?</a:t>
            </a:r>
          </a:p>
          <a:p>
            <a:pPr indent="-342900" lvl="0" marL="342900" marR="0" rtl="0" algn="l">
              <a:lnSpc>
                <a:spcPct val="90000"/>
              </a:lnSpc>
              <a:spcBef>
                <a:spcPts val="400"/>
              </a:spcBef>
              <a:spcAft>
                <a:spcPts val="0"/>
              </a:spcAft>
              <a:buClr>
                <a:schemeClr val="folHlink"/>
              </a:buClr>
              <a:buSzPct val="75000"/>
              <a:buFont typeface="Noto Symbol"/>
              <a:buChar char="■"/>
            </a:pPr>
            <a:r>
              <a:rPr b="0" baseline="0" i="0" lang="en-US" sz="2000" u="none" cap="none" strike="noStrike">
                <a:solidFill>
                  <a:schemeClr val="dk1"/>
                </a:solidFill>
                <a:latin typeface="Helvetica Neue"/>
                <a:ea typeface="Helvetica Neue"/>
                <a:cs typeface="Helvetica Neue"/>
                <a:sym typeface="Helvetica Neue"/>
              </a:rPr>
              <a:t>Should certain elements be presented to users based on the context of previous navigation actions?</a:t>
            </a:r>
          </a:p>
          <a:p>
            <a:pPr indent="-342900" lvl="0" marL="342900" marR="0" rtl="0" algn="l">
              <a:lnSpc>
                <a:spcPct val="90000"/>
              </a:lnSpc>
              <a:spcBef>
                <a:spcPts val="400"/>
              </a:spcBef>
              <a:spcAft>
                <a:spcPts val="0"/>
              </a:spcAft>
              <a:buClr>
                <a:schemeClr val="folHlink"/>
              </a:buClr>
              <a:buSzPct val="75000"/>
              <a:buFont typeface="Noto Symbol"/>
              <a:buChar char="■"/>
            </a:pPr>
            <a:r>
              <a:rPr b="0" baseline="0" i="0" lang="en-US" sz="2000" u="none" cap="none" strike="noStrike">
                <a:solidFill>
                  <a:schemeClr val="dk1"/>
                </a:solidFill>
                <a:latin typeface="Helvetica Neue"/>
                <a:ea typeface="Helvetica Neue"/>
                <a:cs typeface="Helvetica Neue"/>
                <a:sym typeface="Helvetica Neue"/>
              </a:rPr>
              <a:t>Should a navigation log be maintained for users?</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8" name="Shape 318"/>
        <p:cNvGrpSpPr/>
        <p:nvPr/>
      </p:nvGrpSpPr>
      <p:grpSpPr>
        <a:xfrm>
          <a:off x="0" y="0"/>
          <a:ext cx="0" cy="0"/>
          <a:chOff x="0" y="0"/>
          <a:chExt cx="0" cy="0"/>
        </a:xfrm>
      </p:grpSpPr>
      <p:sp>
        <p:nvSpPr>
          <p:cNvPr id="319" name="Shape 319"/>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320" name="Shape 32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321" name="Shape 321"/>
          <p:cNvSpPr txBox="1"/>
          <p:nvPr>
            <p:ph type="title"/>
          </p:nvPr>
        </p:nvSpPr>
        <p:spPr>
          <a:xfrm>
            <a:off x="1219200" y="11430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Navigation Modeling-II</a:t>
            </a:r>
          </a:p>
        </p:txBody>
      </p:sp>
      <p:sp>
        <p:nvSpPr>
          <p:cNvPr id="322" name="Shape 322"/>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baseline="0" i="0" lang="en-US" sz="1800" u="none" cap="none" strike="noStrike">
                <a:solidFill>
                  <a:schemeClr val="dk1"/>
                </a:solidFill>
                <a:latin typeface="Helvetica Neue"/>
                <a:ea typeface="Helvetica Neue"/>
                <a:cs typeface="Helvetica Neue"/>
                <a:sym typeface="Helvetica Neue"/>
              </a:rPr>
              <a:t>Should a full navigation map or menu (as opposed to a single “back” link or directed pointer) be available at every point in a user’s interaction?</a:t>
            </a:r>
          </a:p>
          <a:p>
            <a:pPr indent="-342900" lvl="0" marL="342900" marR="0" rtl="0" algn="l">
              <a:lnSpc>
                <a:spcPct val="100000"/>
              </a:lnSpc>
              <a:spcBef>
                <a:spcPts val="360"/>
              </a:spcBef>
              <a:spcAft>
                <a:spcPts val="0"/>
              </a:spcAft>
              <a:buClr>
                <a:schemeClr val="folHlink"/>
              </a:buClr>
              <a:buSzPct val="75000"/>
              <a:buFont typeface="Noto Symbol"/>
              <a:buChar char="■"/>
            </a:pPr>
            <a:r>
              <a:rPr b="0" baseline="0" i="0" lang="en-US" sz="1800" u="none" cap="none" strike="noStrike">
                <a:solidFill>
                  <a:schemeClr val="dk1"/>
                </a:solidFill>
                <a:latin typeface="Helvetica Neue"/>
                <a:ea typeface="Helvetica Neue"/>
                <a:cs typeface="Helvetica Neue"/>
                <a:sym typeface="Helvetica Neue"/>
              </a:rPr>
              <a:t>Should navigation design be driven by the most commonly expected user behaviors or by the perceived importance of the defined WebApp elements?</a:t>
            </a:r>
          </a:p>
          <a:p>
            <a:pPr indent="-342900" lvl="0" marL="342900" marR="0" rtl="0" algn="l">
              <a:lnSpc>
                <a:spcPct val="100000"/>
              </a:lnSpc>
              <a:spcBef>
                <a:spcPts val="360"/>
              </a:spcBef>
              <a:spcAft>
                <a:spcPts val="0"/>
              </a:spcAft>
              <a:buClr>
                <a:schemeClr val="folHlink"/>
              </a:buClr>
              <a:buSzPct val="75000"/>
              <a:buFont typeface="Noto Symbol"/>
              <a:buChar char="■"/>
            </a:pPr>
            <a:r>
              <a:rPr b="0" baseline="0" i="0" lang="en-US" sz="1800" u="none" cap="none" strike="noStrike">
                <a:solidFill>
                  <a:schemeClr val="dk1"/>
                </a:solidFill>
                <a:latin typeface="Helvetica Neue"/>
                <a:ea typeface="Helvetica Neue"/>
                <a:cs typeface="Helvetica Neue"/>
                <a:sym typeface="Helvetica Neue"/>
              </a:rPr>
              <a:t>Can a user “store” his previous navigation through the WebApp to expedite future usage?</a:t>
            </a:r>
          </a:p>
          <a:p>
            <a:pPr indent="-342900" lvl="0" marL="342900" marR="0" rtl="0" algn="l">
              <a:lnSpc>
                <a:spcPct val="100000"/>
              </a:lnSpc>
              <a:spcBef>
                <a:spcPts val="360"/>
              </a:spcBef>
              <a:spcAft>
                <a:spcPts val="0"/>
              </a:spcAft>
              <a:buClr>
                <a:schemeClr val="folHlink"/>
              </a:buClr>
              <a:buSzPct val="75000"/>
              <a:buFont typeface="Noto Symbol"/>
              <a:buChar char="■"/>
            </a:pPr>
            <a:r>
              <a:rPr b="0" baseline="0" i="0" lang="en-US" sz="1800" u="none" cap="none" strike="noStrike">
                <a:solidFill>
                  <a:schemeClr val="dk1"/>
                </a:solidFill>
                <a:latin typeface="Helvetica Neue"/>
                <a:ea typeface="Helvetica Neue"/>
                <a:cs typeface="Helvetica Neue"/>
                <a:sym typeface="Helvetica Neue"/>
              </a:rPr>
              <a:t>For which user category should optimal navigation be designed?</a:t>
            </a:r>
          </a:p>
          <a:p>
            <a:pPr indent="-342900" lvl="0" marL="342900" marR="0" rtl="0" algn="l">
              <a:lnSpc>
                <a:spcPct val="100000"/>
              </a:lnSpc>
              <a:spcBef>
                <a:spcPts val="360"/>
              </a:spcBef>
              <a:spcAft>
                <a:spcPts val="0"/>
              </a:spcAft>
              <a:buClr>
                <a:schemeClr val="folHlink"/>
              </a:buClr>
              <a:buSzPct val="75000"/>
              <a:buFont typeface="Noto Symbol"/>
              <a:buChar char="■"/>
            </a:pPr>
            <a:r>
              <a:rPr b="0" baseline="0" i="0" lang="en-US" sz="1800" u="none" cap="none" strike="noStrike">
                <a:solidFill>
                  <a:schemeClr val="dk1"/>
                </a:solidFill>
                <a:latin typeface="Helvetica Neue"/>
                <a:ea typeface="Helvetica Neue"/>
                <a:cs typeface="Helvetica Neue"/>
                <a:sym typeface="Helvetica Neue"/>
              </a:rPr>
              <a:t>How should links external to the WebApp be handled? overlaying the existing browser window? as a new browser window? as a separate frame?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sp>
        <p:nvSpPr>
          <p:cNvPr id="99" name="Shape 99"/>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00" name="Shape 10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101" name="Shape 101"/>
          <p:cNvSpPr txBox="1"/>
          <p:nvPr>
            <p:ph type="title"/>
          </p:nvPr>
        </p:nvSpPr>
        <p:spPr>
          <a:xfrm>
            <a:off x="1295400" y="1143000"/>
            <a:ext cx="5278437"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State Representations</a:t>
            </a:r>
          </a:p>
        </p:txBody>
      </p:sp>
      <p:sp>
        <p:nvSpPr>
          <p:cNvPr id="102" name="Shape 102"/>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75000"/>
              <a:buFont typeface="Noto Symbol"/>
              <a:buChar char="■"/>
            </a:pPr>
            <a:r>
              <a:rPr b="0" baseline="0" i="0" lang="en-US" sz="2000" u="none" cap="none" strike="noStrike">
                <a:solidFill>
                  <a:schemeClr val="dk1"/>
                </a:solidFill>
                <a:latin typeface="Helvetica Neue"/>
                <a:ea typeface="Helvetica Neue"/>
                <a:cs typeface="Helvetica Neue"/>
                <a:sym typeface="Helvetica Neue"/>
              </a:rPr>
              <a:t>In the context of behavioral modeling, two different characterizations of states must be considered: </a:t>
            </a:r>
          </a:p>
          <a:p>
            <a:pPr indent="-285750" lvl="1" marL="742950" marR="0" rtl="0" algn="l">
              <a:lnSpc>
                <a:spcPct val="90000"/>
              </a:lnSpc>
              <a:spcBef>
                <a:spcPts val="360"/>
              </a:spcBef>
              <a:spcAft>
                <a:spcPts val="0"/>
              </a:spcAft>
              <a:buClr>
                <a:schemeClr val="folHlink"/>
              </a:buClr>
              <a:buSzPct val="70000"/>
              <a:buFont typeface="Noto Symbol"/>
              <a:buChar char="■"/>
            </a:pPr>
            <a:r>
              <a:rPr b="0" baseline="0" i="0" lang="en-US" sz="1800" u="none" cap="none" strike="noStrike">
                <a:solidFill>
                  <a:schemeClr val="folHlink"/>
                </a:solidFill>
                <a:latin typeface="Helvetica Neue"/>
                <a:ea typeface="Helvetica Neue"/>
                <a:cs typeface="Helvetica Neue"/>
                <a:sym typeface="Helvetica Neue"/>
              </a:rPr>
              <a:t>the state of each class as the system performs its function and</a:t>
            </a:r>
          </a:p>
          <a:p>
            <a:pPr indent="-285750" lvl="1" marL="742950" marR="0" rtl="0" algn="l">
              <a:lnSpc>
                <a:spcPct val="90000"/>
              </a:lnSpc>
              <a:spcBef>
                <a:spcPts val="360"/>
              </a:spcBef>
              <a:spcAft>
                <a:spcPts val="0"/>
              </a:spcAft>
              <a:buClr>
                <a:schemeClr val="folHlink"/>
              </a:buClr>
              <a:buSzPct val="70000"/>
              <a:buFont typeface="Noto Symbol"/>
              <a:buChar char="■"/>
            </a:pPr>
            <a:r>
              <a:rPr b="0" baseline="0" i="0" lang="en-US" sz="1800" u="none" cap="none" strike="noStrike">
                <a:solidFill>
                  <a:schemeClr val="folHlink"/>
                </a:solidFill>
                <a:latin typeface="Helvetica Neue"/>
                <a:ea typeface="Helvetica Neue"/>
                <a:cs typeface="Helvetica Neue"/>
                <a:sym typeface="Helvetica Neue"/>
              </a:rPr>
              <a:t>the state of the system as observed from the outside as the system performs its function</a:t>
            </a:r>
          </a:p>
          <a:p>
            <a:pPr indent="-342900" lvl="0" marL="342900" marR="0" rtl="0" algn="l">
              <a:lnSpc>
                <a:spcPct val="90000"/>
              </a:lnSpc>
              <a:spcBef>
                <a:spcPts val="400"/>
              </a:spcBef>
              <a:spcAft>
                <a:spcPts val="0"/>
              </a:spcAft>
              <a:buClr>
                <a:schemeClr val="folHlink"/>
              </a:buClr>
              <a:buSzPct val="75000"/>
              <a:buFont typeface="Noto Symbol"/>
              <a:buChar char="■"/>
            </a:pPr>
            <a:r>
              <a:rPr b="0" baseline="0" i="0" lang="en-US" sz="2000" u="none" cap="none" strike="noStrike">
                <a:solidFill>
                  <a:schemeClr val="dk1"/>
                </a:solidFill>
                <a:latin typeface="Helvetica Neue"/>
                <a:ea typeface="Helvetica Neue"/>
                <a:cs typeface="Helvetica Neue"/>
                <a:sym typeface="Helvetica Neue"/>
              </a:rPr>
              <a:t>The state of a class takes on both passive and active characteristics [CHA93]. </a:t>
            </a:r>
          </a:p>
          <a:p>
            <a:pPr indent="-285750" lvl="1" marL="742950" marR="0" rtl="0" algn="l">
              <a:lnSpc>
                <a:spcPct val="90000"/>
              </a:lnSpc>
              <a:spcBef>
                <a:spcPts val="360"/>
              </a:spcBef>
              <a:spcAft>
                <a:spcPts val="0"/>
              </a:spcAft>
              <a:buClr>
                <a:schemeClr val="folHlink"/>
              </a:buClr>
              <a:buSzPct val="70000"/>
              <a:buFont typeface="Noto Symbol"/>
              <a:buChar char="■"/>
            </a:pPr>
            <a:r>
              <a:rPr b="0" baseline="0" i="0" lang="en-US" sz="1800" u="none" cap="none" strike="noStrike">
                <a:solidFill>
                  <a:schemeClr val="dk1"/>
                </a:solidFill>
                <a:latin typeface="Helvetica Neue"/>
                <a:ea typeface="Helvetica Neue"/>
                <a:cs typeface="Helvetica Neue"/>
                <a:sym typeface="Helvetica Neue"/>
              </a:rPr>
              <a:t>A </a:t>
            </a:r>
            <a:r>
              <a:rPr b="0" baseline="0" i="1" lang="en-US" sz="1800" u="none" cap="none" strike="noStrike">
                <a:solidFill>
                  <a:schemeClr val="folHlink"/>
                </a:solidFill>
                <a:latin typeface="Helvetica Neue"/>
                <a:ea typeface="Helvetica Neue"/>
                <a:cs typeface="Helvetica Neue"/>
                <a:sym typeface="Helvetica Neue"/>
              </a:rPr>
              <a:t>passive state</a:t>
            </a:r>
            <a:r>
              <a:rPr b="0" baseline="0" i="0" lang="en-US" sz="1800" u="none" cap="none" strike="noStrike">
                <a:solidFill>
                  <a:schemeClr val="folHlink"/>
                </a:solidFill>
                <a:latin typeface="Helvetica Neue"/>
                <a:ea typeface="Helvetica Neue"/>
                <a:cs typeface="Helvetica Neue"/>
                <a:sym typeface="Helvetica Neue"/>
              </a:rPr>
              <a:t> </a:t>
            </a:r>
            <a:r>
              <a:rPr b="0" baseline="0" i="0" lang="en-US" sz="1800" u="none" cap="none" strike="noStrike">
                <a:solidFill>
                  <a:schemeClr val="dk1"/>
                </a:solidFill>
                <a:latin typeface="Helvetica Neue"/>
                <a:ea typeface="Helvetica Neue"/>
                <a:cs typeface="Helvetica Neue"/>
                <a:sym typeface="Helvetica Neue"/>
              </a:rPr>
              <a:t>is simply the current status of all of an object’s attributes.</a:t>
            </a:r>
          </a:p>
          <a:p>
            <a:pPr indent="-285750" lvl="1" marL="742950" marR="0" rtl="0" algn="l">
              <a:lnSpc>
                <a:spcPct val="90000"/>
              </a:lnSpc>
              <a:spcBef>
                <a:spcPts val="360"/>
              </a:spcBef>
              <a:spcAft>
                <a:spcPts val="0"/>
              </a:spcAft>
              <a:buClr>
                <a:schemeClr val="folHlink"/>
              </a:buClr>
              <a:buSzPct val="70000"/>
              <a:buFont typeface="Noto Symbol"/>
              <a:buChar char="■"/>
            </a:pPr>
            <a:r>
              <a:rPr b="0" baseline="0" i="0" lang="en-US" sz="1800" u="none" cap="none" strike="noStrike">
                <a:solidFill>
                  <a:schemeClr val="dk1"/>
                </a:solidFill>
                <a:latin typeface="Helvetica Neue"/>
                <a:ea typeface="Helvetica Neue"/>
                <a:cs typeface="Helvetica Neue"/>
                <a:sym typeface="Helvetica Neue"/>
              </a:rPr>
              <a:t>The </a:t>
            </a:r>
            <a:r>
              <a:rPr b="0" baseline="0" i="1" lang="en-US" sz="1800" u="none" cap="none" strike="noStrike">
                <a:solidFill>
                  <a:schemeClr val="folHlink"/>
                </a:solidFill>
                <a:latin typeface="Helvetica Neue"/>
                <a:ea typeface="Helvetica Neue"/>
                <a:cs typeface="Helvetica Neue"/>
                <a:sym typeface="Helvetica Neue"/>
              </a:rPr>
              <a:t>active state</a:t>
            </a:r>
            <a:r>
              <a:rPr b="0" baseline="0" i="0" lang="en-US" sz="1800" u="none" cap="none" strike="noStrike">
                <a:solidFill>
                  <a:schemeClr val="dk1"/>
                </a:solidFill>
                <a:latin typeface="Helvetica Neue"/>
                <a:ea typeface="Helvetica Neue"/>
                <a:cs typeface="Helvetica Neue"/>
                <a:sym typeface="Helvetica Neue"/>
              </a:rPr>
              <a:t> of an object indicates the current status of the object as it undergoes a continuing transformation or processing.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x="0" y="0"/>
          <a:ext cx="0" cy="0"/>
          <a:chOff x="0" y="0"/>
          <a:chExt cx="0" cy="0"/>
        </a:xfrm>
      </p:grpSpPr>
      <p:sp>
        <p:nvSpPr>
          <p:cNvPr id="107" name="Shape 107"/>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08" name="Shape 108"/>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109" name="Shape 109"/>
          <p:cNvSpPr txBox="1"/>
          <p:nvPr>
            <p:ph type="title"/>
          </p:nvPr>
        </p:nvSpPr>
        <p:spPr>
          <a:xfrm>
            <a:off x="1143000" y="1143000"/>
            <a:ext cx="7848599" cy="539749"/>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3200" u="none" cap="none" strike="noStrike">
                <a:solidFill>
                  <a:schemeClr val="dk2"/>
                </a:solidFill>
                <a:latin typeface="Helvetica Neue"/>
                <a:ea typeface="Helvetica Neue"/>
                <a:cs typeface="Helvetica Neue"/>
                <a:sym typeface="Helvetica Neue"/>
              </a:rPr>
              <a:t>State Diagram for the ControlPanel Class</a:t>
            </a:r>
          </a:p>
        </p:txBody>
      </p:sp>
      <p:pic>
        <p:nvPicPr>
          <p:cNvPr id="110" name="Shape 110"/>
          <p:cNvPicPr preferRelativeResize="0"/>
          <p:nvPr/>
        </p:nvPicPr>
        <p:blipFill rotWithShape="1">
          <a:blip r:embed="rId3">
            <a:alphaModFix/>
          </a:blip>
          <a:srcRect b="0" l="0" r="0" t="0"/>
          <a:stretch/>
        </p:blipFill>
        <p:spPr>
          <a:xfrm>
            <a:off x="2286000" y="1905000"/>
            <a:ext cx="4368799" cy="3856037"/>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x="0" y="0"/>
          <a:ext cx="0" cy="0"/>
          <a:chOff x="0" y="0"/>
          <a:chExt cx="0" cy="0"/>
        </a:xfrm>
      </p:grpSpPr>
      <p:sp>
        <p:nvSpPr>
          <p:cNvPr id="115" name="Shape 115"/>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16" name="Shape 116"/>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117" name="Shape 117"/>
          <p:cNvSpPr txBox="1"/>
          <p:nvPr>
            <p:ph type="title"/>
          </p:nvPr>
        </p:nvSpPr>
        <p:spPr>
          <a:xfrm>
            <a:off x="1219200" y="1143000"/>
            <a:ext cx="7162799" cy="514350"/>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The States of a System</a:t>
            </a:r>
          </a:p>
        </p:txBody>
      </p:sp>
      <p:sp>
        <p:nvSpPr>
          <p:cNvPr id="118" name="Shape 118"/>
          <p:cNvSpPr txBox="1"/>
          <p:nvPr>
            <p:ph idx="1" type="body"/>
          </p:nvPr>
        </p:nvSpPr>
        <p:spPr>
          <a:xfrm>
            <a:off x="1828800" y="1828800"/>
            <a:ext cx="6096000" cy="4190999"/>
          </a:xfrm>
          <a:prstGeom prst="rect">
            <a:avLst/>
          </a:prstGeom>
          <a:noFill/>
          <a:ln>
            <a:noFill/>
          </a:ln>
        </p:spPr>
        <p:txBody>
          <a:bodyPr anchorCtr="0" anchor="t" bIns="44450" lIns="90475" rIns="90475" tIns="4445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baseline="0" i="0" lang="en-US" sz="2400" u="none" cap="none" strike="noStrike">
                <a:solidFill>
                  <a:schemeClr val="folHlink"/>
                </a:solidFill>
                <a:latin typeface="Helvetica Neue"/>
                <a:ea typeface="Helvetica Neue"/>
                <a:cs typeface="Helvetica Neue"/>
                <a:sym typeface="Helvetica Neue"/>
              </a:rPr>
              <a:t>state</a:t>
            </a:r>
            <a:r>
              <a:rPr b="0" baseline="0" i="0" lang="en-US" sz="2400" u="none" cap="none" strike="noStrike">
                <a:solidFill>
                  <a:schemeClr val="dk1"/>
                </a:solidFill>
                <a:latin typeface="Helvetica Neue"/>
                <a:ea typeface="Helvetica Neue"/>
                <a:cs typeface="Helvetica Neue"/>
                <a:sym typeface="Helvetica Neue"/>
              </a:rPr>
              <a:t>—a set of observable circum-stances that characterizes the behavior of a system at a given time</a:t>
            </a:r>
          </a:p>
          <a:p>
            <a:pPr indent="-342900" lvl="0" marL="342900" marR="0" rtl="0" algn="l">
              <a:lnSpc>
                <a:spcPct val="100000"/>
              </a:lnSpc>
              <a:spcBef>
                <a:spcPts val="480"/>
              </a:spcBef>
              <a:spcAft>
                <a:spcPts val="0"/>
              </a:spcAft>
              <a:buClr>
                <a:schemeClr val="folHlink"/>
              </a:buClr>
              <a:buSzPct val="75000"/>
              <a:buFont typeface="Noto Symbol"/>
              <a:buChar char="■"/>
            </a:pPr>
            <a:r>
              <a:rPr b="0" baseline="0" i="0" lang="en-US" sz="2400" u="none" cap="none" strike="noStrike">
                <a:solidFill>
                  <a:schemeClr val="folHlink"/>
                </a:solidFill>
                <a:latin typeface="Helvetica Neue"/>
                <a:ea typeface="Helvetica Neue"/>
                <a:cs typeface="Helvetica Neue"/>
                <a:sym typeface="Helvetica Neue"/>
              </a:rPr>
              <a:t>state transition</a:t>
            </a:r>
            <a:r>
              <a:rPr b="0" baseline="0" i="0" lang="en-US" sz="2400" u="none" cap="none" strike="noStrike">
                <a:solidFill>
                  <a:schemeClr val="dk1"/>
                </a:solidFill>
                <a:latin typeface="Helvetica Neue"/>
                <a:ea typeface="Helvetica Neue"/>
                <a:cs typeface="Helvetica Neue"/>
                <a:sym typeface="Helvetica Neue"/>
              </a:rPr>
              <a:t>—the movement from one state to another</a:t>
            </a:r>
          </a:p>
          <a:p>
            <a:pPr indent="-342900" lvl="0" marL="342900" marR="0" rtl="0" algn="l">
              <a:lnSpc>
                <a:spcPct val="100000"/>
              </a:lnSpc>
              <a:spcBef>
                <a:spcPts val="480"/>
              </a:spcBef>
              <a:spcAft>
                <a:spcPts val="0"/>
              </a:spcAft>
              <a:buClr>
                <a:schemeClr val="folHlink"/>
              </a:buClr>
              <a:buSzPct val="75000"/>
              <a:buFont typeface="Noto Symbol"/>
              <a:buChar char="■"/>
            </a:pPr>
            <a:r>
              <a:rPr b="0" baseline="0" i="0" lang="en-US" sz="2400" u="none" cap="none" strike="noStrike">
                <a:solidFill>
                  <a:schemeClr val="folHlink"/>
                </a:solidFill>
                <a:latin typeface="Helvetica Neue"/>
                <a:ea typeface="Helvetica Neue"/>
                <a:cs typeface="Helvetica Neue"/>
                <a:sym typeface="Helvetica Neue"/>
              </a:rPr>
              <a:t>event</a:t>
            </a:r>
            <a:r>
              <a:rPr b="0" baseline="0" i="0" lang="en-US" sz="2400" u="none" cap="none" strike="noStrike">
                <a:solidFill>
                  <a:schemeClr val="dk1"/>
                </a:solidFill>
                <a:latin typeface="Helvetica Neue"/>
                <a:ea typeface="Helvetica Neue"/>
                <a:cs typeface="Helvetica Neue"/>
                <a:sym typeface="Helvetica Neue"/>
              </a:rPr>
              <a:t>—an occurrence that causes the system to exhibit some predictable form of behavior</a:t>
            </a:r>
          </a:p>
          <a:p>
            <a:pPr indent="-342900" lvl="0" marL="342900" marR="0" rtl="0" algn="l">
              <a:lnSpc>
                <a:spcPct val="100000"/>
              </a:lnSpc>
              <a:spcBef>
                <a:spcPts val="480"/>
              </a:spcBef>
              <a:spcAft>
                <a:spcPts val="0"/>
              </a:spcAft>
              <a:buClr>
                <a:schemeClr val="folHlink"/>
              </a:buClr>
              <a:buSzPct val="75000"/>
              <a:buFont typeface="Noto Symbol"/>
              <a:buChar char="■"/>
            </a:pPr>
            <a:r>
              <a:rPr b="0" baseline="0" i="0" lang="en-US" sz="2400" u="none" cap="none" strike="noStrike">
                <a:solidFill>
                  <a:schemeClr val="folHlink"/>
                </a:solidFill>
                <a:latin typeface="Helvetica Neue"/>
                <a:ea typeface="Helvetica Neue"/>
                <a:cs typeface="Helvetica Neue"/>
                <a:sym typeface="Helvetica Neue"/>
              </a:rPr>
              <a:t>action</a:t>
            </a:r>
            <a:r>
              <a:rPr b="0" baseline="0" i="0" lang="en-US" sz="2400" u="none" cap="none" strike="noStrike">
                <a:solidFill>
                  <a:schemeClr val="dk1"/>
                </a:solidFill>
                <a:latin typeface="Helvetica Neue"/>
                <a:ea typeface="Helvetica Neue"/>
                <a:cs typeface="Helvetica Neue"/>
                <a:sym typeface="Helvetica Neue"/>
              </a:rPr>
              <a:t>—process that occurs as a consequence of making a transition</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2" name="Shape 122"/>
        <p:cNvGrpSpPr/>
        <p:nvPr/>
      </p:nvGrpSpPr>
      <p:grpSpPr>
        <a:xfrm>
          <a:off x="0" y="0"/>
          <a:ext cx="0" cy="0"/>
          <a:chOff x="0" y="0"/>
          <a:chExt cx="0" cy="0"/>
        </a:xfrm>
      </p:grpSpPr>
      <p:sp>
        <p:nvSpPr>
          <p:cNvPr id="123" name="Shape 123"/>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24" name="Shape 124"/>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125" name="Shape 125"/>
          <p:cNvSpPr txBox="1"/>
          <p:nvPr>
            <p:ph type="title"/>
          </p:nvPr>
        </p:nvSpPr>
        <p:spPr>
          <a:xfrm>
            <a:off x="1295400" y="1066800"/>
            <a:ext cx="6303962" cy="633412"/>
          </a:xfrm>
          <a:prstGeom prst="rect">
            <a:avLst/>
          </a:prstGeom>
          <a:noFill/>
          <a:ln>
            <a:noFill/>
          </a:ln>
        </p:spPr>
        <p:txBody>
          <a:bodyPr anchorCtr="0" anchor="ctr" bIns="44450" lIns="90475" rIns="90475" tIns="4445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Behavioral Modeling</a:t>
            </a:r>
          </a:p>
        </p:txBody>
      </p:sp>
      <p:sp>
        <p:nvSpPr>
          <p:cNvPr id="126" name="Shape 126"/>
          <p:cNvSpPr txBox="1"/>
          <p:nvPr>
            <p:ph idx="1" type="body"/>
          </p:nvPr>
        </p:nvSpPr>
        <p:spPr>
          <a:xfrm>
            <a:off x="1828800" y="1981200"/>
            <a:ext cx="6781800" cy="3578224"/>
          </a:xfrm>
          <a:prstGeom prst="rect">
            <a:avLst/>
          </a:prstGeom>
          <a:noFill/>
          <a:ln>
            <a:noFill/>
          </a:ln>
        </p:spPr>
        <p:txBody>
          <a:bodyPr anchorCtr="0" anchor="t" bIns="44450" lIns="90475" rIns="90475" tIns="4445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make a list of the different states of a system (How does the system behave?)</a:t>
            </a:r>
          </a:p>
          <a:p>
            <a:pPr indent="-342900" lvl="0" marL="342900" marR="0" rtl="0" algn="l">
              <a:lnSpc>
                <a:spcPct val="100000"/>
              </a:lnSpc>
              <a:spcBef>
                <a:spcPts val="48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indicate how the system makes a transition from one state to another (How does the system change state?)</a:t>
            </a:r>
          </a:p>
          <a:p>
            <a:pPr indent="-285750" lvl="1" marL="742950" marR="0" rtl="0" algn="l">
              <a:lnSpc>
                <a:spcPct val="100000"/>
              </a:lnSpc>
              <a:spcBef>
                <a:spcPts val="400"/>
              </a:spcBef>
              <a:spcAft>
                <a:spcPts val="0"/>
              </a:spcAft>
              <a:buClr>
                <a:schemeClr val="folHlink"/>
              </a:buClr>
              <a:buSzPct val="70000"/>
              <a:buFont typeface="Noto Symbol"/>
              <a:buChar char="■"/>
            </a:pPr>
            <a:r>
              <a:rPr b="0" baseline="0" i="0" lang="en-US" sz="2000" u="none" cap="none" strike="noStrike">
                <a:solidFill>
                  <a:schemeClr val="dk1"/>
                </a:solidFill>
                <a:latin typeface="Helvetica Neue"/>
                <a:ea typeface="Helvetica Neue"/>
                <a:cs typeface="Helvetica Neue"/>
                <a:sym typeface="Helvetica Neue"/>
              </a:rPr>
              <a:t>indicate event</a:t>
            </a:r>
          </a:p>
          <a:p>
            <a:pPr indent="-285750" lvl="1" marL="742950" marR="0" rtl="0" algn="l">
              <a:lnSpc>
                <a:spcPct val="100000"/>
              </a:lnSpc>
              <a:spcBef>
                <a:spcPts val="400"/>
              </a:spcBef>
              <a:spcAft>
                <a:spcPts val="0"/>
              </a:spcAft>
              <a:buClr>
                <a:schemeClr val="folHlink"/>
              </a:buClr>
              <a:buSzPct val="70000"/>
              <a:buFont typeface="Noto Symbol"/>
              <a:buChar char="■"/>
            </a:pPr>
            <a:r>
              <a:rPr b="0" baseline="0" i="0" lang="en-US" sz="2000" u="none" cap="none" strike="noStrike">
                <a:solidFill>
                  <a:schemeClr val="dk1"/>
                </a:solidFill>
                <a:latin typeface="Helvetica Neue"/>
                <a:ea typeface="Helvetica Neue"/>
                <a:cs typeface="Helvetica Neue"/>
                <a:sym typeface="Helvetica Neue"/>
              </a:rPr>
              <a:t>indicate action</a:t>
            </a:r>
          </a:p>
          <a:p>
            <a:pPr indent="-342900" lvl="0" marL="342900" marR="0" rtl="0" algn="l">
              <a:lnSpc>
                <a:spcPct val="100000"/>
              </a:lnSpc>
              <a:spcBef>
                <a:spcPts val="480"/>
              </a:spcBef>
              <a:spcAft>
                <a:spcPts val="0"/>
              </a:spcAft>
              <a:buClr>
                <a:schemeClr val="folHlink"/>
              </a:buClr>
              <a:buSzPct val="75000"/>
              <a:buFont typeface="Noto Symbol"/>
              <a:buChar char="■"/>
            </a:pPr>
            <a:r>
              <a:rPr b="0" baseline="0" i="0" lang="en-US" sz="2400" u="none" cap="none" strike="noStrike">
                <a:solidFill>
                  <a:schemeClr val="dk1"/>
                </a:solidFill>
                <a:latin typeface="Helvetica Neue"/>
                <a:ea typeface="Helvetica Neue"/>
                <a:cs typeface="Helvetica Neue"/>
                <a:sym typeface="Helvetica Neue"/>
              </a:rPr>
              <a:t>draw a </a:t>
            </a:r>
            <a:r>
              <a:rPr b="0" baseline="0" i="0" lang="en-US" sz="2400" u="none" cap="none" strike="noStrike">
                <a:solidFill>
                  <a:schemeClr val="folHlink"/>
                </a:solidFill>
                <a:latin typeface="Helvetica Neue"/>
                <a:ea typeface="Helvetica Neue"/>
                <a:cs typeface="Helvetica Neue"/>
                <a:sym typeface="Helvetica Neue"/>
              </a:rPr>
              <a:t>state diagram or a sequence diagram</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x="0" y="0"/>
          <a:ext cx="0" cy="0"/>
          <a:chOff x="0" y="0"/>
          <a:chExt cx="0" cy="0"/>
        </a:xfrm>
      </p:grpSpPr>
      <p:sp>
        <p:nvSpPr>
          <p:cNvPr id="131" name="Shape 131"/>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32" name="Shape 132"/>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133" name="Shape 133"/>
          <p:cNvSpPr txBox="1"/>
          <p:nvPr>
            <p:ph type="title"/>
          </p:nvPr>
        </p:nvSpPr>
        <p:spPr>
          <a:xfrm>
            <a:off x="1671636" y="0"/>
            <a:ext cx="5799136" cy="11430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Sequence Diagram</a:t>
            </a:r>
          </a:p>
        </p:txBody>
      </p:sp>
      <p:pic>
        <p:nvPicPr>
          <p:cNvPr id="134" name="Shape 134"/>
          <p:cNvPicPr preferRelativeResize="0"/>
          <p:nvPr/>
        </p:nvPicPr>
        <p:blipFill rotWithShape="1">
          <a:blip r:embed="rId3">
            <a:alphaModFix/>
          </a:blip>
          <a:srcRect b="0" l="0" r="0" t="0"/>
          <a:stretch/>
        </p:blipFill>
        <p:spPr>
          <a:xfrm>
            <a:off x="2057400" y="1981200"/>
            <a:ext cx="5156199" cy="3914774"/>
          </a:xfrm>
          <a:prstGeom prst="rect">
            <a:avLst/>
          </a:prstGeom>
          <a:noFill/>
          <a:ln>
            <a:noFill/>
          </a:ln>
        </p:spPr>
      </p:pic>
      <p:sp>
        <p:nvSpPr>
          <p:cNvPr id="135" name="Shape 135"/>
          <p:cNvSpPr txBox="1"/>
          <p:nvPr/>
        </p:nvSpPr>
        <p:spPr>
          <a:xfrm>
            <a:off x="3200400" y="5715000"/>
            <a:ext cx="3352799" cy="228600"/>
          </a:xfrm>
          <a:prstGeom prst="rect">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x="0" y="0"/>
          <a:ext cx="0" cy="0"/>
          <a:chOff x="0" y="0"/>
          <a:chExt cx="0" cy="0"/>
        </a:xfrm>
      </p:grpSpPr>
      <p:sp>
        <p:nvSpPr>
          <p:cNvPr id="140" name="Shape 140"/>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41" name="Shape 141"/>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142" name="Shape 142"/>
          <p:cNvSpPr/>
          <p:nvPr/>
        </p:nvSpPr>
        <p:spPr>
          <a:xfrm>
            <a:off x="3886200" y="1828800"/>
            <a:ext cx="4105275" cy="2224086"/>
          </a:xfrm>
          <a:prstGeom prst="cloudCallout">
            <a:avLst>
              <a:gd fmla="val -3867" name="adj1"/>
              <a:gd fmla="val 8742" name="adj2"/>
            </a:avLst>
          </a:prstGeom>
          <a:solidFill>
            <a:schemeClr val="hlink"/>
          </a:solidFill>
          <a:ln cap="flat" cmpd="sng" w="127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43" name="Shape 143"/>
          <p:cNvSpPr txBox="1"/>
          <p:nvPr>
            <p:ph type="title"/>
          </p:nvPr>
        </p:nvSpPr>
        <p:spPr>
          <a:xfrm>
            <a:off x="1295400" y="1066800"/>
            <a:ext cx="7721599" cy="660400"/>
          </a:xfrm>
          <a:prstGeom prst="rect">
            <a:avLst/>
          </a:prstGeom>
          <a:noFill/>
          <a:ln>
            <a:noFill/>
          </a:ln>
        </p:spPr>
        <p:txBody>
          <a:bodyPr anchorCtr="0" anchor="t" bIns="25400" lIns="63500" rIns="63500" tIns="254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4000" u="none" cap="none" strike="noStrike">
                <a:solidFill>
                  <a:schemeClr val="dk2"/>
                </a:solidFill>
                <a:latin typeface="Helvetica Neue"/>
                <a:ea typeface="Helvetica Neue"/>
                <a:cs typeface="Helvetica Neue"/>
                <a:sym typeface="Helvetica Neue"/>
              </a:rPr>
              <a:t>Writing the Software Specification</a:t>
            </a:r>
          </a:p>
        </p:txBody>
      </p:sp>
      <p:sp>
        <p:nvSpPr>
          <p:cNvPr id="144" name="Shape 144"/>
          <p:cNvSpPr/>
          <p:nvPr/>
        </p:nvSpPr>
        <p:spPr>
          <a:xfrm>
            <a:off x="2686050" y="2976561"/>
            <a:ext cx="404811" cy="1195386"/>
          </a:xfrm>
          <a:prstGeom prst="ellipse">
            <a:avLst/>
          </a:prstGeom>
          <a:solidFill>
            <a:schemeClr val="folHlink"/>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45" name="Shape 145"/>
          <p:cNvSpPr/>
          <p:nvPr/>
        </p:nvSpPr>
        <p:spPr>
          <a:xfrm>
            <a:off x="2673350" y="2962275"/>
            <a:ext cx="430212" cy="1223961"/>
          </a:xfrm>
          <a:prstGeom prst="ellipse">
            <a:avLst/>
          </a:prstGeom>
          <a:noFill/>
          <a:ln cap="flat" cmpd="sng" w="30150">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46" name="Shape 146"/>
          <p:cNvSpPr/>
          <p:nvPr/>
        </p:nvSpPr>
        <p:spPr>
          <a:xfrm>
            <a:off x="2495550" y="4214812"/>
            <a:ext cx="747712" cy="2049462"/>
          </a:xfrm>
          <a:custGeom>
            <a:pathLst>
              <a:path extrusionOk="0" h="1148" w="471">
                <a:moveTo>
                  <a:pt x="72" y="1092"/>
                </a:moveTo>
                <a:lnTo>
                  <a:pt x="0" y="0"/>
                </a:lnTo>
                <a:lnTo>
                  <a:pt x="471" y="0"/>
                </a:lnTo>
                <a:lnTo>
                  <a:pt x="383" y="1148"/>
                </a:lnTo>
                <a:lnTo>
                  <a:pt x="72" y="1092"/>
                </a:lnTo>
                <a:close/>
              </a:path>
            </a:pathLst>
          </a:custGeom>
          <a:solidFill>
            <a:schemeClr val="folHlink"/>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47" name="Shape 147"/>
          <p:cNvSpPr/>
          <p:nvPr/>
        </p:nvSpPr>
        <p:spPr>
          <a:xfrm>
            <a:off x="2495550" y="4214812"/>
            <a:ext cx="747712" cy="2049462"/>
          </a:xfrm>
          <a:custGeom>
            <a:pathLst>
              <a:path extrusionOk="0" h="1148" w="471">
                <a:moveTo>
                  <a:pt x="72" y="1092"/>
                </a:moveTo>
                <a:lnTo>
                  <a:pt x="0" y="0"/>
                </a:lnTo>
                <a:lnTo>
                  <a:pt x="471" y="0"/>
                </a:lnTo>
                <a:lnTo>
                  <a:pt x="383" y="1148"/>
                </a:lnTo>
              </a:path>
            </a:pathLst>
          </a:custGeom>
          <a:noFill/>
          <a:ln cap="flat" cmpd="sng" w="30150">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48" name="Shape 148"/>
          <p:cNvSpPr/>
          <p:nvPr/>
        </p:nvSpPr>
        <p:spPr>
          <a:xfrm>
            <a:off x="2482850" y="4200525"/>
            <a:ext cx="747712" cy="2049462"/>
          </a:xfrm>
          <a:custGeom>
            <a:pathLst>
              <a:path extrusionOk="0" h="1148" w="471">
                <a:moveTo>
                  <a:pt x="72" y="1092"/>
                </a:moveTo>
                <a:lnTo>
                  <a:pt x="0" y="0"/>
                </a:lnTo>
                <a:lnTo>
                  <a:pt x="471" y="0"/>
                </a:lnTo>
                <a:lnTo>
                  <a:pt x="383" y="1148"/>
                </a:lnTo>
              </a:path>
            </a:pathLst>
          </a:custGeom>
          <a:noFill/>
          <a:ln cap="flat" cmpd="sng" w="30150">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49" name="Shape 149"/>
          <p:cNvSpPr/>
          <p:nvPr/>
        </p:nvSpPr>
        <p:spPr>
          <a:xfrm>
            <a:off x="1785936" y="4214812"/>
            <a:ext cx="684212" cy="696911"/>
          </a:xfrm>
          <a:custGeom>
            <a:pathLst>
              <a:path extrusionOk="0" h="391" w="431">
                <a:moveTo>
                  <a:pt x="431" y="0"/>
                </a:moveTo>
                <a:lnTo>
                  <a:pt x="303" y="391"/>
                </a:lnTo>
                <a:lnTo>
                  <a:pt x="0" y="0"/>
                </a:lnTo>
              </a:path>
            </a:pathLst>
          </a:custGeom>
          <a:noFill/>
          <a:ln cap="flat" cmpd="sng" w="30150">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50" name="Shape 150"/>
          <p:cNvSpPr/>
          <p:nvPr/>
        </p:nvSpPr>
        <p:spPr>
          <a:xfrm>
            <a:off x="1773236" y="4200525"/>
            <a:ext cx="684212" cy="696911"/>
          </a:xfrm>
          <a:custGeom>
            <a:pathLst>
              <a:path extrusionOk="0" h="391" w="431">
                <a:moveTo>
                  <a:pt x="431" y="0"/>
                </a:moveTo>
                <a:lnTo>
                  <a:pt x="303" y="391"/>
                </a:lnTo>
                <a:lnTo>
                  <a:pt x="0" y="0"/>
                </a:lnTo>
              </a:path>
            </a:pathLst>
          </a:custGeom>
          <a:noFill/>
          <a:ln cap="flat" cmpd="sng" w="30150">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51" name="Shape 151"/>
          <p:cNvSpPr/>
          <p:nvPr/>
        </p:nvSpPr>
        <p:spPr>
          <a:xfrm>
            <a:off x="3243261" y="4214812"/>
            <a:ext cx="1001712" cy="611186"/>
          </a:xfrm>
          <a:custGeom>
            <a:pathLst>
              <a:path extrusionOk="0" h="343" w="631">
                <a:moveTo>
                  <a:pt x="0" y="0"/>
                </a:moveTo>
                <a:lnTo>
                  <a:pt x="287" y="343"/>
                </a:lnTo>
                <a:lnTo>
                  <a:pt x="631" y="343"/>
                </a:lnTo>
              </a:path>
            </a:pathLst>
          </a:custGeom>
          <a:noFill/>
          <a:ln cap="flat" cmpd="sng" w="30150">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sp>
        <p:nvSpPr>
          <p:cNvPr id="152" name="Shape 152"/>
          <p:cNvSpPr/>
          <p:nvPr/>
        </p:nvSpPr>
        <p:spPr>
          <a:xfrm>
            <a:off x="3230561" y="4200525"/>
            <a:ext cx="1001712" cy="611186"/>
          </a:xfrm>
          <a:custGeom>
            <a:pathLst>
              <a:path extrusionOk="0" h="343" w="631">
                <a:moveTo>
                  <a:pt x="0" y="0"/>
                </a:moveTo>
                <a:lnTo>
                  <a:pt x="287" y="343"/>
                </a:lnTo>
                <a:lnTo>
                  <a:pt x="631" y="343"/>
                </a:lnTo>
              </a:path>
            </a:pathLst>
          </a:custGeom>
          <a:noFill/>
          <a:ln cap="flat" cmpd="sng" w="30150">
            <a:solidFill>
              <a:srgbClr val="000000"/>
            </a:solidFill>
            <a:prstDash val="solid"/>
            <a:round/>
            <a:headEnd len="med" w="med" type="none"/>
            <a:tailEnd len="med" w="med" type="none"/>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Arial"/>
              <a:ea typeface="Arial"/>
              <a:cs typeface="Arial"/>
              <a:sym typeface="Arial"/>
            </a:endParaRPr>
          </a:p>
        </p:txBody>
      </p:sp>
      <p:cxnSp>
        <p:nvCxnSpPr>
          <p:cNvPr id="153" name="Shape 153"/>
          <p:cNvCxnSpPr/>
          <p:nvPr/>
        </p:nvCxnSpPr>
        <p:spPr>
          <a:xfrm>
            <a:off x="2559050" y="6135687"/>
            <a:ext cx="519112" cy="100011"/>
          </a:xfrm>
          <a:prstGeom prst="straightConnector1">
            <a:avLst/>
          </a:prstGeom>
          <a:noFill/>
          <a:ln cap="flat" cmpd="sng" w="30150">
            <a:solidFill>
              <a:srgbClr val="000000"/>
            </a:solidFill>
            <a:prstDash val="solid"/>
            <a:miter/>
            <a:headEnd len="med" w="med" type="none"/>
            <a:tailEnd len="med" w="med" type="none"/>
          </a:ln>
        </p:spPr>
      </p:cxnSp>
      <p:sp>
        <p:nvSpPr>
          <p:cNvPr id="154" name="Shape 154"/>
          <p:cNvSpPr txBox="1"/>
          <p:nvPr/>
        </p:nvSpPr>
        <p:spPr>
          <a:xfrm>
            <a:off x="4625975" y="2366961"/>
            <a:ext cx="2757486" cy="1082675"/>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baseline="0" i="0" lang="en-US" sz="1800" u="none" cap="none" strike="noStrike">
                <a:solidFill>
                  <a:schemeClr val="lt1"/>
                </a:solidFill>
                <a:latin typeface="Arial"/>
                <a:ea typeface="Arial"/>
                <a:cs typeface="Arial"/>
                <a:sym typeface="Arial"/>
              </a:rPr>
              <a:t>Everyone knew exactly what had to be done until someone wrote it down!</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8" name="Shape 158"/>
        <p:cNvGrpSpPr/>
        <p:nvPr/>
      </p:nvGrpSpPr>
      <p:grpSpPr>
        <a:xfrm>
          <a:off x="0" y="0"/>
          <a:ext cx="0" cy="0"/>
          <a:chOff x="0" y="0"/>
          <a:chExt cx="0" cy="0"/>
        </a:xfrm>
      </p:grpSpPr>
      <p:sp>
        <p:nvSpPr>
          <p:cNvPr id="159" name="Shape 159"/>
          <p:cNvSpPr txBox="1"/>
          <p:nvPr/>
        </p:nvSpPr>
        <p:spPr>
          <a:xfrm>
            <a:off x="1219200" y="6248400"/>
            <a:ext cx="5486399"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baseline="0" i="0" lang="en-US" sz="1000" u="none" cap="none" strike="noStrike">
                <a:solidFill>
                  <a:schemeClr val="dk1"/>
                </a:solidFill>
                <a:latin typeface="Helvetica Neue"/>
                <a:ea typeface="Helvetica Neue"/>
                <a:cs typeface="Helvetica Neue"/>
                <a:sym typeface="Helvetica Neue"/>
              </a:rPr>
              <a:t>These slides are designed to accompany </a:t>
            </a:r>
            <a:r>
              <a:rPr b="0" baseline="0" i="1" lang="en-US" sz="1000" u="none" cap="none" strike="noStrike">
                <a:solidFill>
                  <a:schemeClr val="dk1"/>
                </a:solidFill>
                <a:latin typeface="Helvetica Neue"/>
                <a:ea typeface="Helvetica Neue"/>
                <a:cs typeface="Helvetica Neue"/>
                <a:sym typeface="Helvetica Neue"/>
              </a:rPr>
              <a:t>Software Engineering: A Practitioner’s Approach, 8/e </a:t>
            </a:r>
            <a:r>
              <a:rPr b="0" baseline="0" i="0" lang="en-US" sz="1000" u="none" cap="none" strike="noStrike">
                <a:solidFill>
                  <a:schemeClr val="dk1"/>
                </a:solidFill>
                <a:latin typeface="Helvetica Neue"/>
                <a:ea typeface="Helvetica Neue"/>
                <a:cs typeface="Helvetica Neue"/>
                <a:sym typeface="Helvetica Neue"/>
              </a:rPr>
              <a:t>(McGraw-Hill 2014). Slides copyright 2014 by Roger Pressman.</a:t>
            </a:r>
          </a:p>
        </p:txBody>
      </p:sp>
      <p:sp>
        <p:nvSpPr>
          <p:cNvPr id="160" name="Shape 160"/>
          <p:cNvSpPr txBox="1"/>
          <p:nvPr/>
        </p:nvSpPr>
        <p:spPr>
          <a:xfrm>
            <a:off x="7543800" y="6248400"/>
            <a:ext cx="12954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Helvetica Neue"/>
              <a:buNone/>
            </a:pPr>
            <a:fld id="{00000000-1234-1234-1234-123412341234}" type="slidenum">
              <a:rPr b="0" baseline="0" i="0" lang="en-US" sz="1000" u="none" cap="none" strike="noStrike">
                <a:solidFill>
                  <a:schemeClr val="dk1"/>
                </a:solidFill>
                <a:latin typeface="Helvetica Neue"/>
                <a:ea typeface="Helvetica Neue"/>
                <a:cs typeface="Helvetica Neue"/>
                <a:sym typeface="Helvetica Neue"/>
              </a:rPr>
              <a:t>‹#›</a:t>
            </a:fld>
          </a:p>
        </p:txBody>
      </p:sp>
      <p:sp>
        <p:nvSpPr>
          <p:cNvPr id="161" name="Shape 161"/>
          <p:cNvSpPr txBox="1"/>
          <p:nvPr>
            <p:ph type="title"/>
          </p:nvPr>
        </p:nvSpPr>
        <p:spPr>
          <a:xfrm>
            <a:off x="1219200" y="990600"/>
            <a:ext cx="6705599" cy="6334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Helvetica Neue"/>
              <a:buNone/>
            </a:pPr>
            <a:r>
              <a:rPr b="0" baseline="0" i="0" lang="en-US" sz="3200" u="none" cap="none" strike="noStrike">
                <a:solidFill>
                  <a:schemeClr val="dk2"/>
                </a:solidFill>
                <a:latin typeface="Helvetica Neue"/>
                <a:ea typeface="Helvetica Neue"/>
                <a:cs typeface="Helvetica Neue"/>
                <a:sym typeface="Helvetica Neue"/>
              </a:rPr>
              <a:t>Patterns for Requirements Modeling</a:t>
            </a:r>
          </a:p>
        </p:txBody>
      </p:sp>
      <p:sp>
        <p:nvSpPr>
          <p:cNvPr id="162" name="Shape 162"/>
          <p:cNvSpPr txBox="1"/>
          <p:nvPr>
            <p:ph idx="1" type="body"/>
          </p:nvPr>
        </p:nvSpPr>
        <p:spPr>
          <a:xfrm>
            <a:off x="1828800" y="1905000"/>
            <a:ext cx="6934199" cy="4190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75000"/>
              <a:buFont typeface="Noto Symbol"/>
              <a:buChar char="■"/>
            </a:pPr>
            <a:r>
              <a:rPr b="0" baseline="0" i="0" lang="en-US" sz="2000" u="none" cap="none" strike="noStrike">
                <a:solidFill>
                  <a:schemeClr val="dk1"/>
                </a:solidFill>
                <a:latin typeface="Quattrocento"/>
                <a:ea typeface="Quattrocento"/>
                <a:cs typeface="Quattrocento"/>
                <a:sym typeface="Quattrocento"/>
              </a:rPr>
              <a:t>Software patterns are a mechanism for capturing domain knowledge in a way that allows it to be reapplied when a new problem is encountered</a:t>
            </a:r>
          </a:p>
          <a:p>
            <a:pPr indent="-285750" lvl="1" marL="742950" marR="0" rtl="0" algn="l">
              <a:lnSpc>
                <a:spcPct val="100000"/>
              </a:lnSpc>
              <a:spcBef>
                <a:spcPts val="360"/>
              </a:spcBef>
              <a:spcAft>
                <a:spcPts val="0"/>
              </a:spcAft>
              <a:buClr>
                <a:schemeClr val="folHlink"/>
              </a:buClr>
              <a:buSzPct val="70000"/>
              <a:buFont typeface="Noto Symbol"/>
              <a:buChar char="■"/>
            </a:pPr>
            <a:r>
              <a:rPr b="0" baseline="0" i="0" lang="en-US" sz="1800" u="none" cap="none" strike="noStrike">
                <a:solidFill>
                  <a:schemeClr val="dk1"/>
                </a:solidFill>
                <a:latin typeface="Quattrocento"/>
                <a:ea typeface="Quattrocento"/>
                <a:cs typeface="Quattrocento"/>
                <a:sym typeface="Quattrocento"/>
              </a:rPr>
              <a:t>domain knowledge can be applied to a new problem within the same application domain</a:t>
            </a:r>
          </a:p>
          <a:p>
            <a:pPr indent="-285750" lvl="1" marL="742950" marR="0" rtl="0" algn="l">
              <a:lnSpc>
                <a:spcPct val="100000"/>
              </a:lnSpc>
              <a:spcBef>
                <a:spcPts val="360"/>
              </a:spcBef>
              <a:spcAft>
                <a:spcPts val="0"/>
              </a:spcAft>
              <a:buClr>
                <a:schemeClr val="folHlink"/>
              </a:buClr>
              <a:buSzPct val="70000"/>
              <a:buFont typeface="Noto Symbol"/>
              <a:buChar char="■"/>
            </a:pPr>
            <a:r>
              <a:rPr b="0" baseline="0" i="0" lang="en-US" sz="1800" u="none" cap="none" strike="noStrike">
                <a:solidFill>
                  <a:schemeClr val="dk1"/>
                </a:solidFill>
                <a:latin typeface="Quattrocento"/>
                <a:ea typeface="Quattrocento"/>
                <a:cs typeface="Quattrocento"/>
                <a:sym typeface="Quattrocento"/>
              </a:rPr>
              <a:t>the domain knowledge captured by a pattern can be applied by analogy to a completely different application domain.</a:t>
            </a:r>
          </a:p>
          <a:p>
            <a:pPr indent="-342900" lvl="0" marL="342900" marR="0" rtl="0" algn="l">
              <a:lnSpc>
                <a:spcPct val="100000"/>
              </a:lnSpc>
              <a:spcBef>
                <a:spcPts val="400"/>
              </a:spcBef>
              <a:spcAft>
                <a:spcPts val="0"/>
              </a:spcAft>
              <a:buClr>
                <a:schemeClr val="folHlink"/>
              </a:buClr>
              <a:buSzPct val="75000"/>
              <a:buFont typeface="Noto Symbol"/>
              <a:buChar char="■"/>
            </a:pPr>
            <a:r>
              <a:rPr b="0" baseline="0" i="0" lang="en-US" sz="2000" u="none" cap="none" strike="noStrike">
                <a:solidFill>
                  <a:schemeClr val="dk1"/>
                </a:solidFill>
                <a:latin typeface="Quattrocento"/>
                <a:ea typeface="Quattrocento"/>
                <a:cs typeface="Quattrocento"/>
                <a:sym typeface="Quattrocento"/>
              </a:rPr>
              <a:t>The original author of an analysis pattern does not “create” the pattern, but rather, </a:t>
            </a:r>
            <a:r>
              <a:rPr b="0" baseline="0" i="1" lang="en-US" sz="2000" u="none" cap="none" strike="noStrike">
                <a:solidFill>
                  <a:schemeClr val="dk1"/>
                </a:solidFill>
                <a:latin typeface="Quattrocento"/>
                <a:ea typeface="Quattrocento"/>
                <a:cs typeface="Quattrocento"/>
                <a:sym typeface="Quattrocento"/>
              </a:rPr>
              <a:t>discovers</a:t>
            </a:r>
            <a:r>
              <a:rPr b="0" baseline="0" i="0" lang="en-US" sz="2000" u="none" cap="none" strike="noStrike">
                <a:solidFill>
                  <a:schemeClr val="dk1"/>
                </a:solidFill>
                <a:latin typeface="Quattrocento"/>
                <a:ea typeface="Quattrocento"/>
                <a:cs typeface="Quattrocento"/>
                <a:sym typeface="Quattrocento"/>
              </a:rPr>
              <a:t> it as requirements engineering work is being conducted. </a:t>
            </a:r>
          </a:p>
          <a:p>
            <a:pPr indent="-342900" lvl="0" marL="342900" marR="0" rtl="0" algn="l">
              <a:lnSpc>
                <a:spcPct val="100000"/>
              </a:lnSpc>
              <a:spcBef>
                <a:spcPts val="400"/>
              </a:spcBef>
              <a:spcAft>
                <a:spcPts val="0"/>
              </a:spcAft>
              <a:buClr>
                <a:schemeClr val="folHlink"/>
              </a:buClr>
              <a:buSzPct val="75000"/>
              <a:buFont typeface="Noto Symbol"/>
              <a:buChar char="■"/>
            </a:pPr>
            <a:r>
              <a:rPr b="0" baseline="0" i="0" lang="en-US" sz="2000" u="none" cap="none" strike="noStrike">
                <a:solidFill>
                  <a:schemeClr val="dk1"/>
                </a:solidFill>
                <a:latin typeface="Quattrocento"/>
                <a:ea typeface="Quattrocento"/>
                <a:cs typeface="Quattrocento"/>
                <a:sym typeface="Quattrocento"/>
              </a:rPr>
              <a:t>Once the pattern has been discovered, it is documented</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9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0.xml><?xml version="1.0" encoding="utf-8"?>
<a:theme xmlns:a="http://schemas.openxmlformats.org/drawingml/2006/main" xmlns:r="http://schemas.openxmlformats.org/officeDocument/2006/relationships" name="3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2.xml><?xml version="1.0" encoding="utf-8"?>
<a:theme xmlns:a="http://schemas.openxmlformats.org/drawingml/2006/main" xmlns:r="http://schemas.openxmlformats.org/officeDocument/2006/relationships" name="4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3.xml><?xml version="1.0" encoding="utf-8"?>
<a:theme xmlns:a="http://schemas.openxmlformats.org/drawingml/2006/main" xmlns:r="http://schemas.openxmlformats.org/officeDocument/2006/relationships"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0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1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11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8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5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xmlns:r="http://schemas.openxmlformats.org/officeDocument/2006/relationships" name="7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9.xml><?xml version="1.0" encoding="utf-8"?>
<a:theme xmlns:a="http://schemas.openxmlformats.org/drawingml/2006/main" xmlns:r="http://schemas.openxmlformats.org/officeDocument/2006/relationships" name="6_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