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</p:sldMasterIdLst>
  <p:notesMasterIdLst>
    <p:notesMasterId r:id="rId23"/>
  </p:notesMasterIdLst>
  <p:sldIdLst>
    <p:sldId id="256" r:id="rId3"/>
    <p:sldId id="257" r:id="rId4"/>
    <p:sldId id="258" r:id="rId5"/>
    <p:sldId id="259" r:id="rId6"/>
    <p:sldId id="263" r:id="rId7"/>
    <p:sldId id="260" r:id="rId8"/>
    <p:sldId id="261" r:id="rId9"/>
    <p:sldId id="262" r:id="rId10"/>
    <p:sldId id="264" r:id="rId11"/>
    <p:sldId id="265" r:id="rId12"/>
    <p:sldId id="266" r:id="rId13"/>
    <p:sldId id="27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7077075" cy="8955088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712"/>
  </p:normalViewPr>
  <p:slideViewPr>
    <p:cSldViewPr snapToGrid="0" snapToObjects="1">
      <p:cViewPr varScale="1">
        <p:scale>
          <a:sx n="102" d="100"/>
          <a:sy n="102" d="100"/>
        </p:scale>
        <p:origin x="13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5833B9-093D-7748-AAA7-08FD32C22912}" type="doc">
      <dgm:prSet loTypeId="urn:microsoft.com/office/officeart/2005/8/layout/matrix1" loCatId="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C3D1B8D6-D885-4F45-9B47-020642339CA4}">
      <dgm:prSet phldrT="[Text]" custT="1"/>
      <dgm:spPr/>
      <dgm:t>
        <a:bodyPr/>
        <a:lstStyle/>
        <a:p>
          <a:r>
            <a:rPr lang="en-US" sz="1400" b="1" dirty="0" smtClean="0">
              <a:solidFill>
                <a:srgbClr val="C00000"/>
              </a:solidFill>
            </a:rPr>
            <a:t>User view</a:t>
          </a:r>
        </a:p>
        <a:p>
          <a:r>
            <a:rPr lang="en-US" sz="1400" dirty="0" smtClean="0"/>
            <a:t>Use</a:t>
          </a:r>
          <a:r>
            <a:rPr lang="en-US" sz="1400" baseline="0" dirty="0" smtClean="0"/>
            <a:t> case diagram</a:t>
          </a:r>
          <a:endParaRPr lang="en-US" sz="1400" dirty="0"/>
        </a:p>
      </dgm:t>
    </dgm:pt>
    <dgm:pt modelId="{BF957AA0-FEAA-6444-ABD2-8B2FB852D385}" type="parTrans" cxnId="{F11666F2-4BB7-7C4A-8443-0D7F5A56350C}">
      <dgm:prSet/>
      <dgm:spPr/>
      <dgm:t>
        <a:bodyPr/>
        <a:lstStyle/>
        <a:p>
          <a:endParaRPr lang="en-US" sz="2000"/>
        </a:p>
      </dgm:t>
    </dgm:pt>
    <dgm:pt modelId="{CE25B082-6633-1F4D-A7B7-C2CE2B471D32}" type="sibTrans" cxnId="{F11666F2-4BB7-7C4A-8443-0D7F5A56350C}">
      <dgm:prSet/>
      <dgm:spPr/>
      <dgm:t>
        <a:bodyPr/>
        <a:lstStyle/>
        <a:p>
          <a:endParaRPr lang="en-US" sz="2000"/>
        </a:p>
      </dgm:t>
    </dgm:pt>
    <dgm:pt modelId="{7CDDEAF3-19DA-CD4C-8BD5-BA4792EB17C5}">
      <dgm:prSet phldrT="[Text]" custT="1"/>
      <dgm:spPr/>
      <dgm:t>
        <a:bodyPr/>
        <a:lstStyle/>
        <a:p>
          <a:r>
            <a:rPr lang="en-US" sz="1400" b="1" dirty="0" smtClean="0">
              <a:solidFill>
                <a:srgbClr val="C00000"/>
              </a:solidFill>
            </a:rPr>
            <a:t>Structural view</a:t>
          </a:r>
          <a:r>
            <a:rPr lang="en-US" sz="1400" dirty="0" smtClean="0">
              <a:solidFill>
                <a:srgbClr val="C00000"/>
              </a:solidFill>
            </a:rPr>
            <a:t/>
          </a:r>
          <a:br>
            <a:rPr lang="en-US" sz="1400" dirty="0" smtClean="0">
              <a:solidFill>
                <a:srgbClr val="C00000"/>
              </a:solidFill>
            </a:rPr>
          </a:br>
          <a:r>
            <a:rPr lang="en-US" sz="1400" dirty="0" smtClean="0">
              <a:solidFill>
                <a:schemeClr val="bg2"/>
              </a:solidFill>
            </a:rPr>
            <a:t>Class diagram</a:t>
          </a:r>
          <a:br>
            <a:rPr lang="en-US" sz="1400" dirty="0" smtClean="0">
              <a:solidFill>
                <a:schemeClr val="bg2"/>
              </a:solidFill>
            </a:rPr>
          </a:br>
          <a:r>
            <a:rPr lang="en-US" sz="1400" dirty="0" smtClean="0">
              <a:solidFill>
                <a:schemeClr val="bg2"/>
              </a:solidFill>
            </a:rPr>
            <a:t>Object diagram</a:t>
          </a:r>
          <a:endParaRPr lang="en-US" sz="1400" dirty="0">
            <a:solidFill>
              <a:schemeClr val="bg2"/>
            </a:solidFill>
          </a:endParaRPr>
        </a:p>
      </dgm:t>
    </dgm:pt>
    <dgm:pt modelId="{35B6FC17-1941-9645-99A9-C6AD4D02537B}" type="parTrans" cxnId="{B4FF1907-75D4-9246-9797-66A6ABD7523C}">
      <dgm:prSet/>
      <dgm:spPr/>
      <dgm:t>
        <a:bodyPr/>
        <a:lstStyle/>
        <a:p>
          <a:endParaRPr lang="en-US" sz="2000"/>
        </a:p>
      </dgm:t>
    </dgm:pt>
    <dgm:pt modelId="{DD64DB1F-F27D-4141-8650-23FB9131677D}" type="sibTrans" cxnId="{B4FF1907-75D4-9246-9797-66A6ABD7523C}">
      <dgm:prSet/>
      <dgm:spPr/>
      <dgm:t>
        <a:bodyPr/>
        <a:lstStyle/>
        <a:p>
          <a:endParaRPr lang="en-US" sz="2000"/>
        </a:p>
      </dgm:t>
    </dgm:pt>
    <dgm:pt modelId="{48A6CA9F-D16A-E743-8534-8554F9369A81}">
      <dgm:prSet phldrT="[Text]" phldr="1"/>
      <dgm:spPr/>
      <dgm:t>
        <a:bodyPr/>
        <a:lstStyle/>
        <a:p>
          <a:endParaRPr lang="en-US" sz="2000" dirty="0"/>
        </a:p>
      </dgm:t>
    </dgm:pt>
    <dgm:pt modelId="{49375697-E8EC-464C-B5E0-8DDF9E7FFF72}" type="parTrans" cxnId="{69E23D00-0D42-5940-818E-D38288BE1920}">
      <dgm:prSet/>
      <dgm:spPr/>
      <dgm:t>
        <a:bodyPr/>
        <a:lstStyle/>
        <a:p>
          <a:endParaRPr lang="en-US" sz="2000"/>
        </a:p>
      </dgm:t>
    </dgm:pt>
    <dgm:pt modelId="{8C28BCF1-F7D4-4443-BAB1-47903F125A10}" type="sibTrans" cxnId="{69E23D00-0D42-5940-818E-D38288BE1920}">
      <dgm:prSet/>
      <dgm:spPr/>
      <dgm:t>
        <a:bodyPr/>
        <a:lstStyle/>
        <a:p>
          <a:endParaRPr lang="en-US" sz="2000"/>
        </a:p>
      </dgm:t>
    </dgm:pt>
    <dgm:pt modelId="{3707C841-071B-5040-BBEF-D57E6453B687}">
      <dgm:prSet phldrT="[Text]" phldr="1"/>
      <dgm:spPr/>
      <dgm:t>
        <a:bodyPr/>
        <a:lstStyle/>
        <a:p>
          <a:endParaRPr lang="en-US" sz="2000" dirty="0"/>
        </a:p>
      </dgm:t>
    </dgm:pt>
    <dgm:pt modelId="{C6AF102E-0C0B-4244-8C1F-F698A24138FF}" type="parTrans" cxnId="{1B3574A2-4D80-3940-812A-5D2669A391CB}">
      <dgm:prSet/>
      <dgm:spPr/>
      <dgm:t>
        <a:bodyPr/>
        <a:lstStyle/>
        <a:p>
          <a:endParaRPr lang="en-US" sz="2000"/>
        </a:p>
      </dgm:t>
    </dgm:pt>
    <dgm:pt modelId="{43E5444E-014D-1E42-BDA3-76DDAADD937B}" type="sibTrans" cxnId="{1B3574A2-4D80-3940-812A-5D2669A391CB}">
      <dgm:prSet/>
      <dgm:spPr/>
      <dgm:t>
        <a:bodyPr/>
        <a:lstStyle/>
        <a:p>
          <a:endParaRPr lang="en-US" sz="2000"/>
        </a:p>
      </dgm:t>
    </dgm:pt>
    <dgm:pt modelId="{2AE7F213-140E-0B43-ABD2-5A4A8D4789F3}">
      <dgm:prSet phldrT="[Text]" phldr="1"/>
      <dgm:spPr/>
      <dgm:t>
        <a:bodyPr/>
        <a:lstStyle/>
        <a:p>
          <a:endParaRPr lang="en-US" sz="2000"/>
        </a:p>
      </dgm:t>
    </dgm:pt>
    <dgm:pt modelId="{AD8FCEEB-585B-3C44-9FBC-54AAED790C2F}" type="parTrans" cxnId="{13C272C8-BDBD-FF45-ACFD-EB0944D25D77}">
      <dgm:prSet/>
      <dgm:spPr/>
      <dgm:t>
        <a:bodyPr/>
        <a:lstStyle/>
        <a:p>
          <a:endParaRPr lang="en-US" sz="2000"/>
        </a:p>
      </dgm:t>
    </dgm:pt>
    <dgm:pt modelId="{7C972300-8C55-474F-AB0C-CBF24D5C95B6}" type="sibTrans" cxnId="{13C272C8-BDBD-FF45-ACFD-EB0944D25D77}">
      <dgm:prSet/>
      <dgm:spPr/>
      <dgm:t>
        <a:bodyPr/>
        <a:lstStyle/>
        <a:p>
          <a:endParaRPr lang="en-US" sz="2000"/>
        </a:p>
      </dgm:t>
    </dgm:pt>
    <dgm:pt modelId="{4491E2BC-723B-F649-93F9-CB825E724EFC}">
      <dgm:prSet phldrT="[Text]" custT="1"/>
      <dgm:spPr/>
      <dgm:t>
        <a:bodyPr/>
        <a:lstStyle/>
        <a:p>
          <a:r>
            <a:rPr lang="en-US" sz="1400" b="1" dirty="0" smtClean="0">
              <a:solidFill>
                <a:srgbClr val="C00000"/>
              </a:solidFill>
            </a:rPr>
            <a:t>Behavioral view</a:t>
          </a:r>
          <a:r>
            <a:rPr lang="en-US" sz="1400" dirty="0" smtClean="0">
              <a:solidFill>
                <a:srgbClr val="C00000"/>
              </a:solidFill>
            </a:rPr>
            <a:t/>
          </a:r>
          <a:br>
            <a:rPr lang="en-US" sz="1400" dirty="0" smtClean="0">
              <a:solidFill>
                <a:srgbClr val="C00000"/>
              </a:solidFill>
            </a:rPr>
          </a:br>
          <a:r>
            <a:rPr lang="en-US" sz="1400" dirty="0" smtClean="0"/>
            <a:t>Sequence diagram</a:t>
          </a:r>
          <a:br>
            <a:rPr lang="en-US" sz="1400" dirty="0" smtClean="0"/>
          </a:br>
          <a:r>
            <a:rPr lang="en-US" sz="1400" dirty="0" smtClean="0"/>
            <a:t>State diagram</a:t>
          </a:r>
          <a:br>
            <a:rPr lang="en-US" sz="1400" dirty="0" smtClean="0"/>
          </a:br>
          <a:r>
            <a:rPr lang="en-US" sz="1400" dirty="0" smtClean="0"/>
            <a:t>Collaboration diagram</a:t>
          </a:r>
        </a:p>
      </dgm:t>
    </dgm:pt>
    <dgm:pt modelId="{381F11E3-4E76-5C48-BA6D-A97AED10BC39}" type="parTrans" cxnId="{5AE071A2-DA68-5F44-A26C-830FC3DE11C5}">
      <dgm:prSet/>
      <dgm:spPr/>
      <dgm:t>
        <a:bodyPr/>
        <a:lstStyle/>
        <a:p>
          <a:endParaRPr lang="en-US" sz="2000"/>
        </a:p>
      </dgm:t>
    </dgm:pt>
    <dgm:pt modelId="{DFB3B64D-580D-2C4A-B366-2C7C4C31DAF0}" type="sibTrans" cxnId="{5AE071A2-DA68-5F44-A26C-830FC3DE11C5}">
      <dgm:prSet/>
      <dgm:spPr/>
      <dgm:t>
        <a:bodyPr/>
        <a:lstStyle/>
        <a:p>
          <a:endParaRPr lang="en-US" sz="2000"/>
        </a:p>
      </dgm:t>
    </dgm:pt>
    <dgm:pt modelId="{FC328A0E-C02F-F346-8A0F-3586EB67194D}">
      <dgm:prSet phldrT="[Text]" custT="1"/>
      <dgm:spPr/>
      <dgm:t>
        <a:bodyPr/>
        <a:lstStyle/>
        <a:p>
          <a:r>
            <a:rPr lang="en-US" sz="1400" b="1" dirty="0" smtClean="0">
              <a:solidFill>
                <a:srgbClr val="C00000"/>
              </a:solidFill>
            </a:rPr>
            <a:t>Implementation view</a:t>
          </a:r>
          <a:br>
            <a:rPr lang="en-US" sz="1400" b="1" dirty="0" smtClean="0">
              <a:solidFill>
                <a:srgbClr val="C00000"/>
              </a:solidFill>
            </a:rPr>
          </a:br>
          <a:r>
            <a:rPr lang="en-US" sz="1400" dirty="0" smtClean="0">
              <a:solidFill>
                <a:schemeClr val="bg2"/>
              </a:solidFill>
            </a:rPr>
            <a:t>Component diagram</a:t>
          </a:r>
          <a:endParaRPr lang="en-US" sz="1400" dirty="0">
            <a:solidFill>
              <a:schemeClr val="bg2"/>
            </a:solidFill>
          </a:endParaRPr>
        </a:p>
      </dgm:t>
    </dgm:pt>
    <dgm:pt modelId="{7E5434C7-3650-9C41-BFE2-35977EFB8F3C}" type="parTrans" cxnId="{4F51BCB9-9E3D-154E-92C0-CEB8B0CF7975}">
      <dgm:prSet/>
      <dgm:spPr/>
      <dgm:t>
        <a:bodyPr/>
        <a:lstStyle/>
        <a:p>
          <a:endParaRPr lang="en-US" sz="2000"/>
        </a:p>
      </dgm:t>
    </dgm:pt>
    <dgm:pt modelId="{9CDA2B34-FDE2-114A-98B3-35030C0FABCF}" type="sibTrans" cxnId="{4F51BCB9-9E3D-154E-92C0-CEB8B0CF7975}">
      <dgm:prSet/>
      <dgm:spPr/>
      <dgm:t>
        <a:bodyPr/>
        <a:lstStyle/>
        <a:p>
          <a:endParaRPr lang="en-US" sz="2000"/>
        </a:p>
      </dgm:t>
    </dgm:pt>
    <dgm:pt modelId="{BBD60F69-7252-E14B-97DB-74044B113496}">
      <dgm:prSet phldrT="[Text]" custT="1"/>
      <dgm:spPr/>
      <dgm:t>
        <a:bodyPr/>
        <a:lstStyle/>
        <a:p>
          <a:r>
            <a:rPr lang="en-US" sz="1400" b="1" dirty="0" smtClean="0">
              <a:solidFill>
                <a:srgbClr val="C00000"/>
              </a:solidFill>
            </a:rPr>
            <a:t>Environment view</a:t>
          </a:r>
          <a:br>
            <a:rPr lang="en-US" sz="1400" b="1" dirty="0" smtClean="0">
              <a:solidFill>
                <a:srgbClr val="C00000"/>
              </a:solidFill>
            </a:rPr>
          </a:br>
          <a:r>
            <a:rPr lang="en-US" sz="1400" dirty="0" smtClean="0">
              <a:solidFill>
                <a:schemeClr val="bg2"/>
              </a:solidFill>
            </a:rPr>
            <a:t>Deployment diagram</a:t>
          </a:r>
          <a:endParaRPr lang="en-US" sz="1400" dirty="0">
            <a:solidFill>
              <a:schemeClr val="bg2"/>
            </a:solidFill>
          </a:endParaRPr>
        </a:p>
      </dgm:t>
    </dgm:pt>
    <dgm:pt modelId="{7D7C0937-C323-6B47-A4B0-67E3B6E93E7C}" type="parTrans" cxnId="{10BB7B85-AEBC-1A4D-A60E-334F295E9633}">
      <dgm:prSet/>
      <dgm:spPr/>
      <dgm:t>
        <a:bodyPr/>
        <a:lstStyle/>
        <a:p>
          <a:endParaRPr lang="en-US" sz="2000"/>
        </a:p>
      </dgm:t>
    </dgm:pt>
    <dgm:pt modelId="{24DC22AA-63AF-C043-B599-EA0AC1250DB8}" type="sibTrans" cxnId="{10BB7B85-AEBC-1A4D-A60E-334F295E9633}">
      <dgm:prSet/>
      <dgm:spPr/>
      <dgm:t>
        <a:bodyPr/>
        <a:lstStyle/>
        <a:p>
          <a:endParaRPr lang="en-US" sz="2000"/>
        </a:p>
      </dgm:t>
    </dgm:pt>
    <dgm:pt modelId="{51DC93EC-E215-8C40-BA5E-07FE5FF12397}" type="pres">
      <dgm:prSet presAssocID="{CB5833B9-093D-7748-AAA7-08FD32C22912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394927-ABD7-3F4E-A6DF-1CB8A34C702B}" type="pres">
      <dgm:prSet presAssocID="{CB5833B9-093D-7748-AAA7-08FD32C22912}" presName="matrix" presStyleCnt="0"/>
      <dgm:spPr/>
      <dgm:t>
        <a:bodyPr/>
        <a:lstStyle/>
        <a:p>
          <a:endParaRPr lang="en-US"/>
        </a:p>
      </dgm:t>
    </dgm:pt>
    <dgm:pt modelId="{16563E17-4196-9448-99CF-B8B9F54BB070}" type="pres">
      <dgm:prSet presAssocID="{CB5833B9-093D-7748-AAA7-08FD32C22912}" presName="tile1" presStyleLbl="node1" presStyleIdx="0" presStyleCnt="4"/>
      <dgm:spPr/>
      <dgm:t>
        <a:bodyPr/>
        <a:lstStyle/>
        <a:p>
          <a:endParaRPr lang="en-US"/>
        </a:p>
      </dgm:t>
    </dgm:pt>
    <dgm:pt modelId="{2C80B281-D3F7-784F-84D2-A0C18F028136}" type="pres">
      <dgm:prSet presAssocID="{CB5833B9-093D-7748-AAA7-08FD32C2291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AA67FD-594D-A644-8D55-168C702C5095}" type="pres">
      <dgm:prSet presAssocID="{CB5833B9-093D-7748-AAA7-08FD32C22912}" presName="tile2" presStyleLbl="node1" presStyleIdx="1" presStyleCnt="4"/>
      <dgm:spPr/>
      <dgm:t>
        <a:bodyPr/>
        <a:lstStyle/>
        <a:p>
          <a:endParaRPr lang="en-US"/>
        </a:p>
      </dgm:t>
    </dgm:pt>
    <dgm:pt modelId="{C9F70CBF-47E2-A744-980B-97BD0CC43B55}" type="pres">
      <dgm:prSet presAssocID="{CB5833B9-093D-7748-AAA7-08FD32C2291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6441E3-ECB2-5840-8EA9-1918F835AB29}" type="pres">
      <dgm:prSet presAssocID="{CB5833B9-093D-7748-AAA7-08FD32C22912}" presName="tile3" presStyleLbl="node1" presStyleIdx="2" presStyleCnt="4"/>
      <dgm:spPr/>
      <dgm:t>
        <a:bodyPr/>
        <a:lstStyle/>
        <a:p>
          <a:endParaRPr lang="en-US"/>
        </a:p>
      </dgm:t>
    </dgm:pt>
    <dgm:pt modelId="{3BDBC646-E5FF-9742-B6E0-97E4C3F62EBE}" type="pres">
      <dgm:prSet presAssocID="{CB5833B9-093D-7748-AAA7-08FD32C2291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1CCB94-A111-064D-971C-A562A07C2160}" type="pres">
      <dgm:prSet presAssocID="{CB5833B9-093D-7748-AAA7-08FD32C22912}" presName="tile4" presStyleLbl="node1" presStyleIdx="3" presStyleCnt="4"/>
      <dgm:spPr/>
      <dgm:t>
        <a:bodyPr/>
        <a:lstStyle/>
        <a:p>
          <a:endParaRPr lang="en-US"/>
        </a:p>
      </dgm:t>
    </dgm:pt>
    <dgm:pt modelId="{0F4D7B6F-6D13-FE42-9B01-D4B6C5F25BCC}" type="pres">
      <dgm:prSet presAssocID="{CB5833B9-093D-7748-AAA7-08FD32C2291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749859-3922-BC4B-BF96-F3193B93B1C5}" type="pres">
      <dgm:prSet presAssocID="{CB5833B9-093D-7748-AAA7-08FD32C22912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344E69B9-24DE-BA48-8E4C-0722DB64005D}" type="presOf" srcId="{BBD60F69-7252-E14B-97DB-74044B113496}" destId="{3EAA67FD-594D-A644-8D55-168C702C5095}" srcOrd="0" destOrd="0" presId="urn:microsoft.com/office/officeart/2005/8/layout/matrix1"/>
    <dgm:cxn modelId="{F11666F2-4BB7-7C4A-8443-0D7F5A56350C}" srcId="{CB5833B9-093D-7748-AAA7-08FD32C22912}" destId="{C3D1B8D6-D885-4F45-9B47-020642339CA4}" srcOrd="0" destOrd="0" parTransId="{BF957AA0-FEAA-6444-ABD2-8B2FB852D385}" sibTransId="{CE25B082-6633-1F4D-A7B7-C2CE2B471D32}"/>
    <dgm:cxn modelId="{30DDE7B9-B9B5-3B42-B27E-1632BEF72E70}" type="presOf" srcId="{CB5833B9-093D-7748-AAA7-08FD32C22912}" destId="{51DC93EC-E215-8C40-BA5E-07FE5FF12397}" srcOrd="0" destOrd="0" presId="urn:microsoft.com/office/officeart/2005/8/layout/matrix1"/>
    <dgm:cxn modelId="{830DB1F0-57BE-A44B-850E-3FCA13CA5567}" type="presOf" srcId="{4491E2BC-723B-F649-93F9-CB825E724EFC}" destId="{4B1CCB94-A111-064D-971C-A562A07C2160}" srcOrd="0" destOrd="0" presId="urn:microsoft.com/office/officeart/2005/8/layout/matrix1"/>
    <dgm:cxn modelId="{95124596-C2B6-ED4F-8C28-ED6037F64762}" type="presOf" srcId="{4491E2BC-723B-F649-93F9-CB825E724EFC}" destId="{0F4D7B6F-6D13-FE42-9B01-D4B6C5F25BCC}" srcOrd="1" destOrd="0" presId="urn:microsoft.com/office/officeart/2005/8/layout/matrix1"/>
    <dgm:cxn modelId="{B4FF1907-75D4-9246-9797-66A6ABD7523C}" srcId="{C3D1B8D6-D885-4F45-9B47-020642339CA4}" destId="{7CDDEAF3-19DA-CD4C-8BD5-BA4792EB17C5}" srcOrd="0" destOrd="0" parTransId="{35B6FC17-1941-9645-99A9-C6AD4D02537B}" sibTransId="{DD64DB1F-F27D-4141-8650-23FB9131677D}"/>
    <dgm:cxn modelId="{1B3574A2-4D80-3940-812A-5D2669A391CB}" srcId="{48A6CA9F-D16A-E743-8534-8554F9369A81}" destId="{3707C841-071B-5040-BBEF-D57E6453B687}" srcOrd="0" destOrd="0" parTransId="{C6AF102E-0C0B-4244-8C1F-F698A24138FF}" sibTransId="{43E5444E-014D-1E42-BDA3-76DDAADD937B}"/>
    <dgm:cxn modelId="{0B77AF94-1597-594B-B8F2-7B6B3B5A282F}" type="presOf" srcId="{FC328A0E-C02F-F346-8A0F-3586EB67194D}" destId="{DF6441E3-ECB2-5840-8EA9-1918F835AB29}" srcOrd="0" destOrd="0" presId="urn:microsoft.com/office/officeart/2005/8/layout/matrix1"/>
    <dgm:cxn modelId="{4F51BCB9-9E3D-154E-92C0-CEB8B0CF7975}" srcId="{C3D1B8D6-D885-4F45-9B47-020642339CA4}" destId="{FC328A0E-C02F-F346-8A0F-3586EB67194D}" srcOrd="2" destOrd="0" parTransId="{7E5434C7-3650-9C41-BFE2-35977EFB8F3C}" sibTransId="{9CDA2B34-FDE2-114A-98B3-35030C0FABCF}"/>
    <dgm:cxn modelId="{09BD8A56-D3E0-464B-A9FD-E342640B5FB4}" type="presOf" srcId="{7CDDEAF3-19DA-CD4C-8BD5-BA4792EB17C5}" destId="{16563E17-4196-9448-99CF-B8B9F54BB070}" srcOrd="0" destOrd="0" presId="urn:microsoft.com/office/officeart/2005/8/layout/matrix1"/>
    <dgm:cxn modelId="{76493688-4D29-2343-BCB4-EA4D66193E0B}" type="presOf" srcId="{BBD60F69-7252-E14B-97DB-74044B113496}" destId="{C9F70CBF-47E2-A744-980B-97BD0CC43B55}" srcOrd="1" destOrd="0" presId="urn:microsoft.com/office/officeart/2005/8/layout/matrix1"/>
    <dgm:cxn modelId="{6DDB86C8-1E61-A047-B807-B83738060C84}" type="presOf" srcId="{C3D1B8D6-D885-4F45-9B47-020642339CA4}" destId="{32749859-3922-BC4B-BF96-F3193B93B1C5}" srcOrd="0" destOrd="0" presId="urn:microsoft.com/office/officeart/2005/8/layout/matrix1"/>
    <dgm:cxn modelId="{425D8B1C-F7BF-C745-8665-0FFD12C65719}" type="presOf" srcId="{7CDDEAF3-19DA-CD4C-8BD5-BA4792EB17C5}" destId="{2C80B281-D3F7-784F-84D2-A0C18F028136}" srcOrd="1" destOrd="0" presId="urn:microsoft.com/office/officeart/2005/8/layout/matrix1"/>
    <dgm:cxn modelId="{5AE071A2-DA68-5F44-A26C-830FC3DE11C5}" srcId="{C3D1B8D6-D885-4F45-9B47-020642339CA4}" destId="{4491E2BC-723B-F649-93F9-CB825E724EFC}" srcOrd="3" destOrd="0" parTransId="{381F11E3-4E76-5C48-BA6D-A97AED10BC39}" sibTransId="{DFB3B64D-580D-2C4A-B366-2C7C4C31DAF0}"/>
    <dgm:cxn modelId="{D8792058-2BB3-F745-A5B2-D614BB0A95A2}" type="presOf" srcId="{FC328A0E-C02F-F346-8A0F-3586EB67194D}" destId="{3BDBC646-E5FF-9742-B6E0-97E4C3F62EBE}" srcOrd="1" destOrd="0" presId="urn:microsoft.com/office/officeart/2005/8/layout/matrix1"/>
    <dgm:cxn modelId="{69E23D00-0D42-5940-818E-D38288BE1920}" srcId="{CB5833B9-093D-7748-AAA7-08FD32C22912}" destId="{48A6CA9F-D16A-E743-8534-8554F9369A81}" srcOrd="1" destOrd="0" parTransId="{49375697-E8EC-464C-B5E0-8DDF9E7FFF72}" sibTransId="{8C28BCF1-F7D4-4443-BAB1-47903F125A10}"/>
    <dgm:cxn modelId="{10BB7B85-AEBC-1A4D-A60E-334F295E9633}" srcId="{C3D1B8D6-D885-4F45-9B47-020642339CA4}" destId="{BBD60F69-7252-E14B-97DB-74044B113496}" srcOrd="1" destOrd="0" parTransId="{7D7C0937-C323-6B47-A4B0-67E3B6E93E7C}" sibTransId="{24DC22AA-63AF-C043-B599-EA0AC1250DB8}"/>
    <dgm:cxn modelId="{13C272C8-BDBD-FF45-ACFD-EB0944D25D77}" srcId="{48A6CA9F-D16A-E743-8534-8554F9369A81}" destId="{2AE7F213-140E-0B43-ABD2-5A4A8D4789F3}" srcOrd="1" destOrd="0" parTransId="{AD8FCEEB-585B-3C44-9FBC-54AAED790C2F}" sibTransId="{7C972300-8C55-474F-AB0C-CBF24D5C95B6}"/>
    <dgm:cxn modelId="{CA04BCF2-9743-8B4A-B841-8AE8F6C610DE}" type="presParOf" srcId="{51DC93EC-E215-8C40-BA5E-07FE5FF12397}" destId="{59394927-ABD7-3F4E-A6DF-1CB8A34C702B}" srcOrd="0" destOrd="0" presId="urn:microsoft.com/office/officeart/2005/8/layout/matrix1"/>
    <dgm:cxn modelId="{AF86F3AA-C48E-7241-818A-E8FED8D04B8C}" type="presParOf" srcId="{59394927-ABD7-3F4E-A6DF-1CB8A34C702B}" destId="{16563E17-4196-9448-99CF-B8B9F54BB070}" srcOrd="0" destOrd="0" presId="urn:microsoft.com/office/officeart/2005/8/layout/matrix1"/>
    <dgm:cxn modelId="{42D2E275-A82F-BF40-A2EB-50A5D931C04B}" type="presParOf" srcId="{59394927-ABD7-3F4E-A6DF-1CB8A34C702B}" destId="{2C80B281-D3F7-784F-84D2-A0C18F028136}" srcOrd="1" destOrd="0" presId="urn:microsoft.com/office/officeart/2005/8/layout/matrix1"/>
    <dgm:cxn modelId="{34386015-C270-3D47-ABE7-3C5C0F6EB874}" type="presParOf" srcId="{59394927-ABD7-3F4E-A6DF-1CB8A34C702B}" destId="{3EAA67FD-594D-A644-8D55-168C702C5095}" srcOrd="2" destOrd="0" presId="urn:microsoft.com/office/officeart/2005/8/layout/matrix1"/>
    <dgm:cxn modelId="{8FB4EF2B-6FC1-F746-9FC2-DECE6D095740}" type="presParOf" srcId="{59394927-ABD7-3F4E-A6DF-1CB8A34C702B}" destId="{C9F70CBF-47E2-A744-980B-97BD0CC43B55}" srcOrd="3" destOrd="0" presId="urn:microsoft.com/office/officeart/2005/8/layout/matrix1"/>
    <dgm:cxn modelId="{EB3DC733-EF31-FA45-8516-F885A6CDADB4}" type="presParOf" srcId="{59394927-ABD7-3F4E-A6DF-1CB8A34C702B}" destId="{DF6441E3-ECB2-5840-8EA9-1918F835AB29}" srcOrd="4" destOrd="0" presId="urn:microsoft.com/office/officeart/2005/8/layout/matrix1"/>
    <dgm:cxn modelId="{F35A121A-742A-E949-ACD2-5485C8FF06C5}" type="presParOf" srcId="{59394927-ABD7-3F4E-A6DF-1CB8A34C702B}" destId="{3BDBC646-E5FF-9742-B6E0-97E4C3F62EBE}" srcOrd="5" destOrd="0" presId="urn:microsoft.com/office/officeart/2005/8/layout/matrix1"/>
    <dgm:cxn modelId="{5FB8944C-F497-5644-B6DC-C5F23B6AC12B}" type="presParOf" srcId="{59394927-ABD7-3F4E-A6DF-1CB8A34C702B}" destId="{4B1CCB94-A111-064D-971C-A562A07C2160}" srcOrd="6" destOrd="0" presId="urn:microsoft.com/office/officeart/2005/8/layout/matrix1"/>
    <dgm:cxn modelId="{3ECAD78E-8119-784E-9F33-329482907BCE}" type="presParOf" srcId="{59394927-ABD7-3F4E-A6DF-1CB8A34C702B}" destId="{0F4D7B6F-6D13-FE42-9B01-D4B6C5F25BCC}" srcOrd="7" destOrd="0" presId="urn:microsoft.com/office/officeart/2005/8/layout/matrix1"/>
    <dgm:cxn modelId="{038A5B74-1F9B-7545-BDF1-3B2AA8E90424}" type="presParOf" srcId="{51DC93EC-E215-8C40-BA5E-07FE5FF12397}" destId="{32749859-3922-BC4B-BF96-F3193B93B1C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563E17-4196-9448-99CF-B8B9F54BB070}">
      <dsp:nvSpPr>
        <dsp:cNvPr id="0" name=""/>
        <dsp:cNvSpPr/>
      </dsp:nvSpPr>
      <dsp:spPr>
        <a:xfrm rot="16200000">
          <a:off x="1131689" y="-1131689"/>
          <a:ext cx="1508522" cy="3771900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C00000"/>
              </a:solidFill>
            </a:rPr>
            <a:t>Structural view</a:t>
          </a:r>
          <a:r>
            <a:rPr lang="en-US" sz="1400" kern="1200" dirty="0" smtClean="0">
              <a:solidFill>
                <a:srgbClr val="C00000"/>
              </a:solidFill>
            </a:rPr>
            <a:t/>
          </a:r>
          <a:br>
            <a:rPr lang="en-US" sz="1400" kern="1200" dirty="0" smtClean="0">
              <a:solidFill>
                <a:srgbClr val="C00000"/>
              </a:solidFill>
            </a:rPr>
          </a:br>
          <a:r>
            <a:rPr lang="en-US" sz="1400" kern="1200" dirty="0" smtClean="0">
              <a:solidFill>
                <a:schemeClr val="bg2"/>
              </a:solidFill>
            </a:rPr>
            <a:t>Class diagram</a:t>
          </a:r>
          <a:br>
            <a:rPr lang="en-US" sz="1400" kern="1200" dirty="0" smtClean="0">
              <a:solidFill>
                <a:schemeClr val="bg2"/>
              </a:solidFill>
            </a:rPr>
          </a:br>
          <a:r>
            <a:rPr lang="en-US" sz="1400" kern="1200" dirty="0" smtClean="0">
              <a:solidFill>
                <a:schemeClr val="bg2"/>
              </a:solidFill>
            </a:rPr>
            <a:t>Object diagram</a:t>
          </a:r>
          <a:endParaRPr lang="en-US" sz="1400" kern="1200" dirty="0">
            <a:solidFill>
              <a:schemeClr val="bg2"/>
            </a:solidFill>
          </a:endParaRPr>
        </a:p>
      </dsp:txBody>
      <dsp:txXfrm rot="5400000">
        <a:off x="0" y="0"/>
        <a:ext cx="3771900" cy="1131391"/>
      </dsp:txXfrm>
    </dsp:sp>
    <dsp:sp modelId="{3EAA67FD-594D-A644-8D55-168C702C5095}">
      <dsp:nvSpPr>
        <dsp:cNvPr id="0" name=""/>
        <dsp:cNvSpPr/>
      </dsp:nvSpPr>
      <dsp:spPr>
        <a:xfrm>
          <a:off x="3771900" y="0"/>
          <a:ext cx="3771900" cy="1508522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C00000"/>
              </a:solidFill>
            </a:rPr>
            <a:t>Environment view</a:t>
          </a:r>
          <a:br>
            <a:rPr lang="en-US" sz="1400" b="1" kern="1200" dirty="0" smtClean="0">
              <a:solidFill>
                <a:srgbClr val="C00000"/>
              </a:solidFill>
            </a:rPr>
          </a:br>
          <a:r>
            <a:rPr lang="en-US" sz="1400" kern="1200" dirty="0" smtClean="0">
              <a:solidFill>
                <a:schemeClr val="bg2"/>
              </a:solidFill>
            </a:rPr>
            <a:t>Deployment diagram</a:t>
          </a:r>
          <a:endParaRPr lang="en-US" sz="1400" kern="1200" dirty="0">
            <a:solidFill>
              <a:schemeClr val="bg2"/>
            </a:solidFill>
          </a:endParaRPr>
        </a:p>
      </dsp:txBody>
      <dsp:txXfrm>
        <a:off x="3771900" y="0"/>
        <a:ext cx="3771900" cy="1131391"/>
      </dsp:txXfrm>
    </dsp:sp>
    <dsp:sp modelId="{DF6441E3-ECB2-5840-8EA9-1918F835AB29}">
      <dsp:nvSpPr>
        <dsp:cNvPr id="0" name=""/>
        <dsp:cNvSpPr/>
      </dsp:nvSpPr>
      <dsp:spPr>
        <a:xfrm rot="10800000">
          <a:off x="0" y="1508522"/>
          <a:ext cx="3771900" cy="1508522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C00000"/>
              </a:solidFill>
            </a:rPr>
            <a:t>Implementation view</a:t>
          </a:r>
          <a:br>
            <a:rPr lang="en-US" sz="1400" b="1" kern="1200" dirty="0" smtClean="0">
              <a:solidFill>
                <a:srgbClr val="C00000"/>
              </a:solidFill>
            </a:rPr>
          </a:br>
          <a:r>
            <a:rPr lang="en-US" sz="1400" kern="1200" dirty="0" smtClean="0">
              <a:solidFill>
                <a:schemeClr val="bg2"/>
              </a:solidFill>
            </a:rPr>
            <a:t>Component diagram</a:t>
          </a:r>
          <a:endParaRPr lang="en-US" sz="1400" kern="1200" dirty="0">
            <a:solidFill>
              <a:schemeClr val="bg2"/>
            </a:solidFill>
          </a:endParaRPr>
        </a:p>
      </dsp:txBody>
      <dsp:txXfrm rot="10800000">
        <a:off x="0" y="1885652"/>
        <a:ext cx="3771900" cy="1131391"/>
      </dsp:txXfrm>
    </dsp:sp>
    <dsp:sp modelId="{4B1CCB94-A111-064D-971C-A562A07C2160}">
      <dsp:nvSpPr>
        <dsp:cNvPr id="0" name=""/>
        <dsp:cNvSpPr/>
      </dsp:nvSpPr>
      <dsp:spPr>
        <a:xfrm rot="5400000">
          <a:off x="4903589" y="376833"/>
          <a:ext cx="1508522" cy="3771900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C00000"/>
              </a:solidFill>
            </a:rPr>
            <a:t>Behavioral view</a:t>
          </a:r>
          <a:r>
            <a:rPr lang="en-US" sz="1400" kern="1200" dirty="0" smtClean="0">
              <a:solidFill>
                <a:srgbClr val="C00000"/>
              </a:solidFill>
            </a:rPr>
            <a:t/>
          </a:r>
          <a:br>
            <a:rPr lang="en-US" sz="1400" kern="1200" dirty="0" smtClean="0">
              <a:solidFill>
                <a:srgbClr val="C00000"/>
              </a:solidFill>
            </a:rPr>
          </a:br>
          <a:r>
            <a:rPr lang="en-US" sz="1400" kern="1200" dirty="0" smtClean="0"/>
            <a:t>Sequence diagram</a:t>
          </a:r>
          <a:br>
            <a:rPr lang="en-US" sz="1400" kern="1200" dirty="0" smtClean="0"/>
          </a:br>
          <a:r>
            <a:rPr lang="en-US" sz="1400" kern="1200" dirty="0" smtClean="0"/>
            <a:t>State diagram</a:t>
          </a:r>
          <a:br>
            <a:rPr lang="en-US" sz="1400" kern="1200" dirty="0" smtClean="0"/>
          </a:br>
          <a:r>
            <a:rPr lang="en-US" sz="1400" kern="1200" dirty="0" smtClean="0"/>
            <a:t>Collaboration diagram</a:t>
          </a:r>
        </a:p>
      </dsp:txBody>
      <dsp:txXfrm rot="-5400000">
        <a:off x="3771900" y="1885652"/>
        <a:ext cx="3771900" cy="1131391"/>
      </dsp:txXfrm>
    </dsp:sp>
    <dsp:sp modelId="{32749859-3922-BC4B-BF96-F3193B93B1C5}">
      <dsp:nvSpPr>
        <dsp:cNvPr id="0" name=""/>
        <dsp:cNvSpPr/>
      </dsp:nvSpPr>
      <dsp:spPr>
        <a:xfrm>
          <a:off x="2640330" y="1131391"/>
          <a:ext cx="2263140" cy="754261"/>
        </a:xfrm>
        <a:prstGeom prst="round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C00000"/>
              </a:solidFill>
            </a:rPr>
            <a:t>User view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Use</a:t>
          </a:r>
          <a:r>
            <a:rPr lang="en-US" sz="1400" kern="1200" baseline="0" dirty="0" smtClean="0"/>
            <a:t> case diagram</a:t>
          </a:r>
          <a:endParaRPr lang="en-US" sz="1400" kern="1200" dirty="0"/>
        </a:p>
      </dsp:txBody>
      <dsp:txXfrm>
        <a:off x="2677150" y="1168211"/>
        <a:ext cx="2189500" cy="6806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4010025" y="0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300162" y="671512"/>
            <a:ext cx="4476749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507411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4010025" y="8507411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886362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300162" y="671512"/>
            <a:ext cx="4476749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5507523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941458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7" name="Shape 217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1247191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0037435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4" name="Shape 234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4342514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3" name="Shape 253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1077334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2" name="Shape 262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79634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2637918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369591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6" name="Shape 286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681989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94" name="Shape 294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47747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841051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813901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24322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40931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846345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434274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5" name="Shape 185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1395434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621854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spcAft>
                <a:spcPts val="0"/>
              </a:spcAft>
              <a:defRPr/>
            </a:lvl1pPr>
            <a:lvl2pPr algn="l" rtl="0">
              <a:spcBef>
                <a:spcPts val="0"/>
              </a:spcBef>
              <a:spcAft>
                <a:spcPts val="0"/>
              </a:spcAft>
              <a:defRPr/>
            </a:lvl2pPr>
            <a:lvl3pPr algn="l" rtl="0">
              <a:spcBef>
                <a:spcPts val="0"/>
              </a:spcBef>
              <a:spcAft>
                <a:spcPts val="0"/>
              </a:spcAft>
              <a:defRPr/>
            </a:lvl3pPr>
            <a:lvl4pPr algn="l" rtl="0">
              <a:spcBef>
                <a:spcPts val="0"/>
              </a:spcBef>
              <a:spcAft>
                <a:spcPts val="0"/>
              </a:spcAft>
              <a:defRPr/>
            </a:lvl4pPr>
            <a:lvl5pPr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86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marL="742950" indent="-1968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marL="1143000" indent="-1143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marL="1600200" indent="-1270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marL="20574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marL="25146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marL="29718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marL="342900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marL="388620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 txBox="1">
            <a:spLocks noGrp="1"/>
          </p:cNvSpPr>
          <p:nvPr>
            <p:ph type="ctrTitle"/>
          </p:nvPr>
        </p:nvSpPr>
        <p:spPr>
          <a:xfrm>
            <a:off x="779462" y="1447800"/>
            <a:ext cx="7678736" cy="10810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68" name="Shape 368"/>
          <p:cNvSpPr txBox="1">
            <a:spLocks noGrp="1"/>
          </p:cNvSpPr>
          <p:nvPr>
            <p:ph type="subTitle" idx="1"/>
          </p:nvPr>
        </p:nvSpPr>
        <p:spPr>
          <a:xfrm>
            <a:off x="4021137" y="2860675"/>
            <a:ext cx="4437062" cy="3114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  <a:defRPr/>
            </a:lvl1pPr>
            <a:lvl2pPr marL="742950" marR="0" indent="-1968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marL="1143000" marR="0" indent="-1143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marL="1600200" marR="0" indent="-1270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marL="20574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marL="25146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marL="29718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marL="34290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marL="38862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>
            <a:endParaRPr/>
          </a:p>
        </p:txBody>
      </p:sp>
      <p:sp>
        <p:nvSpPr>
          <p:cNvPr id="369" name="Shape 36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0" name="Shape 3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1" name="Shape 37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 rot="5400000">
            <a:off x="5267325" y="2600324"/>
            <a:ext cx="5105399" cy="18859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spcAft>
                <a:spcPts val="0"/>
              </a:spcAft>
              <a:defRPr/>
            </a:lvl1pPr>
            <a:lvl2pPr algn="l" rtl="0">
              <a:spcBef>
                <a:spcPts val="0"/>
              </a:spcBef>
              <a:spcAft>
                <a:spcPts val="0"/>
              </a:spcAft>
              <a:defRPr/>
            </a:lvl2pPr>
            <a:lvl3pPr algn="l" rtl="0">
              <a:spcBef>
                <a:spcPts val="0"/>
              </a:spcBef>
              <a:spcAft>
                <a:spcPts val="0"/>
              </a:spcAft>
              <a:defRPr/>
            </a:lvl3pPr>
            <a:lvl4pPr algn="l" rtl="0">
              <a:spcBef>
                <a:spcPts val="0"/>
              </a:spcBef>
              <a:spcAft>
                <a:spcPts val="0"/>
              </a:spcAft>
              <a:defRPr/>
            </a:lvl4pPr>
            <a:lvl5pPr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 rot="5400000">
            <a:off x="1419225" y="790574"/>
            <a:ext cx="5105399" cy="5505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86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marL="742950" indent="-1968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marL="1143000" indent="-1143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marL="1600200" indent="-1270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marL="20574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marL="25146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marL="29718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marL="342900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marL="388620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spcAft>
                <a:spcPts val="0"/>
              </a:spcAft>
              <a:defRPr/>
            </a:lvl1pPr>
            <a:lvl2pPr algn="l" rtl="0">
              <a:spcBef>
                <a:spcPts val="0"/>
              </a:spcBef>
              <a:spcAft>
                <a:spcPts val="0"/>
              </a:spcAft>
              <a:defRPr/>
            </a:lvl2pPr>
            <a:lvl3pPr algn="l" rtl="0">
              <a:spcBef>
                <a:spcPts val="0"/>
              </a:spcBef>
              <a:spcAft>
                <a:spcPts val="0"/>
              </a:spcAft>
              <a:defRPr/>
            </a:lvl3pPr>
            <a:lvl4pPr algn="l" rtl="0">
              <a:spcBef>
                <a:spcPts val="0"/>
              </a:spcBef>
              <a:spcAft>
                <a:spcPts val="0"/>
              </a:spcAft>
              <a:defRPr/>
            </a:lvl4pPr>
            <a:lvl5pPr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 rot="5400000">
            <a:off x="3200400" y="533400"/>
            <a:ext cx="4190999" cy="6934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86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marL="742950" indent="-1968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marL="1143000" indent="-1143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marL="1600200" indent="-1270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marL="20574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marL="25146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marL="29718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marL="342900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marL="388620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3" name="Shape 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Helvetica Neue"/>
              <a:buNone/>
              <a:defRPr/>
            </a:lvl1pPr>
            <a:lvl2pPr marL="457200" indent="0" rtl="0">
              <a:spcBef>
                <a:spcPts val="0"/>
              </a:spcBef>
              <a:buFont typeface="Helvetica Neue"/>
              <a:buNone/>
              <a:defRPr/>
            </a:lvl2pPr>
            <a:lvl3pPr marL="914400" indent="0" rtl="0">
              <a:spcBef>
                <a:spcPts val="0"/>
              </a:spcBef>
              <a:buFont typeface="Helvetica Neue"/>
              <a:buNone/>
              <a:defRPr/>
            </a:lvl3pPr>
            <a:lvl4pPr marL="1371600" indent="0" rtl="0">
              <a:spcBef>
                <a:spcPts val="0"/>
              </a:spcBef>
              <a:buFont typeface="Helvetica Neue"/>
              <a:buNone/>
              <a:defRPr/>
            </a:lvl4pPr>
            <a:lvl5pPr marL="1828800" indent="0" rtl="0">
              <a:spcBef>
                <a:spcPts val="0"/>
              </a:spcBef>
              <a:buFont typeface="Helvetica Neue"/>
              <a:buNone/>
              <a:defRPr/>
            </a:lvl5pPr>
            <a:lvl6pPr marL="2286000" indent="0" rtl="0">
              <a:spcBef>
                <a:spcPts val="0"/>
              </a:spcBef>
              <a:buFont typeface="Helvetica Neue"/>
              <a:buNone/>
              <a:defRPr/>
            </a:lvl6pPr>
            <a:lvl7pPr marL="2743200" indent="0" rtl="0">
              <a:spcBef>
                <a:spcPts val="0"/>
              </a:spcBef>
              <a:buFont typeface="Helvetica Neue"/>
              <a:buNone/>
              <a:defRPr/>
            </a:lvl7pPr>
            <a:lvl8pPr marL="3200400" indent="0" rtl="0">
              <a:spcBef>
                <a:spcPts val="0"/>
              </a:spcBef>
              <a:buFont typeface="Helvetica Neue"/>
              <a:buNone/>
              <a:defRPr/>
            </a:lvl8pPr>
            <a:lvl9pPr marL="3657600" indent="0" rtl="0">
              <a:spcBef>
                <a:spcPts val="0"/>
              </a:spcBef>
              <a:buFont typeface="Helvetica Neue"/>
              <a:buNone/>
              <a:defRPr/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Helvetica Neue"/>
              <a:buNone/>
              <a:defRPr/>
            </a:lvl1pPr>
            <a:lvl2pPr marL="457200" indent="0" rtl="0">
              <a:spcBef>
                <a:spcPts val="0"/>
              </a:spcBef>
              <a:buFont typeface="Helvetica Neue"/>
              <a:buNone/>
              <a:defRPr/>
            </a:lvl2pPr>
            <a:lvl3pPr marL="914400" indent="0" rtl="0">
              <a:spcBef>
                <a:spcPts val="0"/>
              </a:spcBef>
              <a:buFont typeface="Helvetica Neue"/>
              <a:buNone/>
              <a:defRPr/>
            </a:lvl3pPr>
            <a:lvl4pPr marL="1371600" indent="0" rtl="0">
              <a:spcBef>
                <a:spcPts val="0"/>
              </a:spcBef>
              <a:buFont typeface="Helvetica Neue"/>
              <a:buNone/>
              <a:defRPr/>
            </a:lvl4pPr>
            <a:lvl5pPr marL="1828800" indent="0" rtl="0">
              <a:spcBef>
                <a:spcPts val="0"/>
              </a:spcBef>
              <a:buFont typeface="Helvetica Neue"/>
              <a:buNone/>
              <a:defRPr/>
            </a:lvl5pPr>
            <a:lvl6pPr marL="2286000" indent="0" rtl="0">
              <a:spcBef>
                <a:spcPts val="0"/>
              </a:spcBef>
              <a:buFont typeface="Helvetica Neue"/>
              <a:buNone/>
              <a:defRPr/>
            </a:lvl6pPr>
            <a:lvl7pPr marL="2743200" indent="0" rtl="0">
              <a:spcBef>
                <a:spcPts val="0"/>
              </a:spcBef>
              <a:buFont typeface="Helvetica Neue"/>
              <a:buNone/>
              <a:defRPr/>
            </a:lvl7pPr>
            <a:lvl8pPr marL="3200400" indent="0" rtl="0">
              <a:spcBef>
                <a:spcPts val="0"/>
              </a:spcBef>
              <a:buFont typeface="Helvetica Neue"/>
              <a:buNone/>
              <a:defRPr/>
            </a:lvl8pPr>
            <a:lvl9pPr marL="3657600" indent="0" rtl="0">
              <a:spcBef>
                <a:spcPts val="0"/>
              </a:spcBef>
              <a:buFont typeface="Helvetica Neue"/>
              <a:buNone/>
              <a:defRPr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spcAft>
                <a:spcPts val="0"/>
              </a:spcAft>
              <a:defRPr/>
            </a:lvl1pPr>
            <a:lvl2pPr algn="l" rtl="0">
              <a:spcBef>
                <a:spcPts val="0"/>
              </a:spcBef>
              <a:spcAft>
                <a:spcPts val="0"/>
              </a:spcAft>
              <a:defRPr/>
            </a:lvl2pPr>
            <a:lvl3pPr algn="l" rtl="0">
              <a:spcBef>
                <a:spcPts val="0"/>
              </a:spcBef>
              <a:spcAft>
                <a:spcPts val="0"/>
              </a:spcAft>
              <a:defRPr/>
            </a:lvl3pPr>
            <a:lvl4pPr algn="l" rtl="0">
              <a:spcBef>
                <a:spcPts val="0"/>
              </a:spcBef>
              <a:spcAft>
                <a:spcPts val="0"/>
              </a:spcAft>
              <a:defRPr/>
            </a:lvl4pPr>
            <a:lvl5pPr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Helvetica Neue"/>
              <a:buNone/>
              <a:defRPr/>
            </a:lvl1pPr>
            <a:lvl2pPr marL="457200" indent="0" rtl="0">
              <a:spcBef>
                <a:spcPts val="0"/>
              </a:spcBef>
              <a:buFont typeface="Helvetica Neue"/>
              <a:buNone/>
              <a:defRPr/>
            </a:lvl2pPr>
            <a:lvl3pPr marL="914400" indent="0" rtl="0">
              <a:spcBef>
                <a:spcPts val="0"/>
              </a:spcBef>
              <a:buFont typeface="Helvetica Neue"/>
              <a:buNone/>
              <a:defRPr/>
            </a:lvl3pPr>
            <a:lvl4pPr marL="1371600" indent="0" rtl="0">
              <a:spcBef>
                <a:spcPts val="0"/>
              </a:spcBef>
              <a:buFont typeface="Helvetica Neue"/>
              <a:buNone/>
              <a:defRPr/>
            </a:lvl4pPr>
            <a:lvl5pPr marL="1828800" indent="0" rtl="0">
              <a:spcBef>
                <a:spcPts val="0"/>
              </a:spcBef>
              <a:buFont typeface="Helvetica Neue"/>
              <a:buNone/>
              <a:defRPr/>
            </a:lvl5pPr>
            <a:lvl6pPr marL="2286000" indent="0" rtl="0">
              <a:spcBef>
                <a:spcPts val="0"/>
              </a:spcBef>
              <a:buFont typeface="Helvetica Neue"/>
              <a:buNone/>
              <a:defRPr/>
            </a:lvl6pPr>
            <a:lvl7pPr marL="2743200" indent="0" rtl="0">
              <a:spcBef>
                <a:spcPts val="0"/>
              </a:spcBef>
              <a:buFont typeface="Helvetica Neue"/>
              <a:buNone/>
              <a:defRPr/>
            </a:lvl7pPr>
            <a:lvl8pPr marL="3200400" indent="0" rtl="0">
              <a:spcBef>
                <a:spcPts val="0"/>
              </a:spcBef>
              <a:buFont typeface="Helvetica Neue"/>
              <a:buNone/>
              <a:defRPr/>
            </a:lvl8pPr>
            <a:lvl9pPr marL="3657600" indent="0" rtl="0">
              <a:spcBef>
                <a:spcPts val="0"/>
              </a:spcBef>
              <a:buFont typeface="Helvetica Neue"/>
              <a:buNone/>
              <a:defRPr/>
            </a:lvl9pPr>
          </a:lstStyle>
          <a:p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Helvetica Neue"/>
              <a:buNone/>
              <a:defRPr/>
            </a:lvl1pPr>
            <a:lvl2pPr marL="457200" indent="0" rtl="0">
              <a:spcBef>
                <a:spcPts val="0"/>
              </a:spcBef>
              <a:buFont typeface="Helvetica Neue"/>
              <a:buNone/>
              <a:defRPr/>
            </a:lvl2pPr>
            <a:lvl3pPr marL="914400" indent="0" rtl="0">
              <a:spcBef>
                <a:spcPts val="0"/>
              </a:spcBef>
              <a:buFont typeface="Helvetica Neue"/>
              <a:buNone/>
              <a:defRPr/>
            </a:lvl3pPr>
            <a:lvl4pPr marL="1371600" indent="0" rtl="0">
              <a:spcBef>
                <a:spcPts val="0"/>
              </a:spcBef>
              <a:buFont typeface="Helvetica Neue"/>
              <a:buNone/>
              <a:defRPr/>
            </a:lvl4pPr>
            <a:lvl5pPr marL="1828800" indent="0" rtl="0">
              <a:spcBef>
                <a:spcPts val="0"/>
              </a:spcBef>
              <a:buFont typeface="Helvetica Neue"/>
              <a:buNone/>
              <a:defRPr/>
            </a:lvl5pPr>
            <a:lvl6pPr marL="2286000" indent="0" rtl="0">
              <a:spcBef>
                <a:spcPts val="0"/>
              </a:spcBef>
              <a:buFont typeface="Helvetica Neue"/>
              <a:buNone/>
              <a:defRPr/>
            </a:lvl6pPr>
            <a:lvl7pPr marL="2743200" indent="0" rtl="0">
              <a:spcBef>
                <a:spcPts val="0"/>
              </a:spcBef>
              <a:buFont typeface="Helvetica Neue"/>
              <a:buNone/>
              <a:defRPr/>
            </a:lvl7pPr>
            <a:lvl8pPr marL="3200400" indent="0" rtl="0">
              <a:spcBef>
                <a:spcPts val="0"/>
              </a:spcBef>
              <a:buFont typeface="Helvetica Neue"/>
              <a:buNone/>
              <a:defRPr/>
            </a:lvl8pPr>
            <a:lvl9pPr marL="3657600" indent="0" rtl="0">
              <a:spcBef>
                <a:spcPts val="0"/>
              </a:spcBef>
              <a:buFont typeface="Helvetica Neue"/>
              <a:buNone/>
              <a:defRPr/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Helvetica Neue"/>
              <a:buNone/>
              <a:defRPr/>
            </a:lvl1pPr>
            <a:lvl2pPr marL="457200" indent="0" rtl="0">
              <a:spcBef>
                <a:spcPts val="0"/>
              </a:spcBef>
              <a:buFont typeface="Helvetica Neue"/>
              <a:buNone/>
              <a:defRPr/>
            </a:lvl2pPr>
            <a:lvl3pPr marL="914400" indent="0" rtl="0">
              <a:spcBef>
                <a:spcPts val="0"/>
              </a:spcBef>
              <a:buFont typeface="Helvetica Neue"/>
              <a:buNone/>
              <a:defRPr/>
            </a:lvl3pPr>
            <a:lvl4pPr marL="1371600" indent="0" rtl="0">
              <a:spcBef>
                <a:spcPts val="0"/>
              </a:spcBef>
              <a:buFont typeface="Helvetica Neue"/>
              <a:buNone/>
              <a:defRPr/>
            </a:lvl4pPr>
            <a:lvl5pPr marL="1828800" indent="0" rtl="0">
              <a:spcBef>
                <a:spcPts val="0"/>
              </a:spcBef>
              <a:buFont typeface="Helvetica Neue"/>
              <a:buNone/>
              <a:defRPr/>
            </a:lvl5pPr>
            <a:lvl6pPr marL="2286000" indent="0" rtl="0">
              <a:spcBef>
                <a:spcPts val="0"/>
              </a:spcBef>
              <a:buFont typeface="Helvetica Neue"/>
              <a:buNone/>
              <a:defRPr/>
            </a:lvl6pPr>
            <a:lvl7pPr marL="2743200" indent="0" rtl="0">
              <a:spcBef>
                <a:spcPts val="0"/>
              </a:spcBef>
              <a:buFont typeface="Helvetica Neue"/>
              <a:buNone/>
              <a:defRPr/>
            </a:lvl7pPr>
            <a:lvl8pPr marL="3200400" indent="0" rtl="0">
              <a:spcBef>
                <a:spcPts val="0"/>
              </a:spcBef>
              <a:buFont typeface="Helvetica Neue"/>
              <a:buNone/>
              <a:defRPr/>
            </a:lvl8pPr>
            <a:lvl9pPr marL="3657600" indent="0" rtl="0">
              <a:spcBef>
                <a:spcPts val="0"/>
              </a:spcBef>
              <a:buFont typeface="Helvetica Neue"/>
              <a:buNone/>
              <a:defRPr/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hape 9"/>
          <p:cNvGrpSpPr/>
          <p:nvPr/>
        </p:nvGrpSpPr>
        <p:grpSpPr>
          <a:xfrm>
            <a:off x="1219200" y="-9525"/>
            <a:ext cx="7924798" cy="6867525"/>
            <a:chOff x="0" y="0"/>
            <a:chExt cx="9147173" cy="6867525"/>
          </a:xfrm>
        </p:grpSpPr>
        <p:sp>
          <p:nvSpPr>
            <p:cNvPr id="10" name="Shape 10"/>
            <p:cNvSpPr txBox="1"/>
            <p:nvPr/>
          </p:nvSpPr>
          <p:spPr>
            <a:xfrm>
              <a:off x="0" y="0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Shape 11"/>
            <p:cNvSpPr txBox="1"/>
            <p:nvPr/>
          </p:nvSpPr>
          <p:spPr>
            <a:xfrm>
              <a:off x="15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Shape 12"/>
            <p:cNvSpPr txBox="1"/>
            <p:nvPr/>
          </p:nvSpPr>
          <p:spPr>
            <a:xfrm>
              <a:off x="30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Shape 13"/>
            <p:cNvSpPr txBox="1"/>
            <p:nvPr/>
          </p:nvSpPr>
          <p:spPr>
            <a:xfrm>
              <a:off x="4587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Shape 14"/>
            <p:cNvSpPr txBox="1"/>
            <p:nvPr/>
          </p:nvSpPr>
          <p:spPr>
            <a:xfrm>
              <a:off x="6096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Shape 15"/>
            <p:cNvSpPr txBox="1"/>
            <p:nvPr/>
          </p:nvSpPr>
          <p:spPr>
            <a:xfrm>
              <a:off x="762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16"/>
            <p:cNvSpPr txBox="1"/>
            <p:nvPr/>
          </p:nvSpPr>
          <p:spPr>
            <a:xfrm>
              <a:off x="91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17"/>
            <p:cNvSpPr txBox="1"/>
            <p:nvPr/>
          </p:nvSpPr>
          <p:spPr>
            <a:xfrm>
              <a:off x="106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Shape 18"/>
            <p:cNvSpPr txBox="1"/>
            <p:nvPr/>
          </p:nvSpPr>
          <p:spPr>
            <a:xfrm>
              <a:off x="121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Shape 19"/>
            <p:cNvSpPr txBox="1"/>
            <p:nvPr/>
          </p:nvSpPr>
          <p:spPr>
            <a:xfrm>
              <a:off x="13731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 txBox="1"/>
            <p:nvPr/>
          </p:nvSpPr>
          <p:spPr>
            <a:xfrm>
              <a:off x="1524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Shape 21"/>
            <p:cNvSpPr txBox="1"/>
            <p:nvPr/>
          </p:nvSpPr>
          <p:spPr>
            <a:xfrm>
              <a:off x="1676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Shape 22"/>
            <p:cNvSpPr txBox="1"/>
            <p:nvPr/>
          </p:nvSpPr>
          <p:spPr>
            <a:xfrm>
              <a:off x="182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Shape 23"/>
            <p:cNvSpPr txBox="1"/>
            <p:nvPr/>
          </p:nvSpPr>
          <p:spPr>
            <a:xfrm>
              <a:off x="198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Shape 24"/>
            <p:cNvSpPr txBox="1"/>
            <p:nvPr/>
          </p:nvSpPr>
          <p:spPr>
            <a:xfrm>
              <a:off x="213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Shape 25"/>
            <p:cNvSpPr txBox="1"/>
            <p:nvPr/>
          </p:nvSpPr>
          <p:spPr>
            <a:xfrm>
              <a:off x="22875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Shape 26"/>
            <p:cNvSpPr txBox="1"/>
            <p:nvPr/>
          </p:nvSpPr>
          <p:spPr>
            <a:xfrm>
              <a:off x="2438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Shape 27"/>
            <p:cNvSpPr txBox="1"/>
            <p:nvPr/>
          </p:nvSpPr>
          <p:spPr>
            <a:xfrm>
              <a:off x="2590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Shape 28"/>
            <p:cNvSpPr txBox="1"/>
            <p:nvPr/>
          </p:nvSpPr>
          <p:spPr>
            <a:xfrm>
              <a:off x="274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Shape 29"/>
            <p:cNvSpPr txBox="1"/>
            <p:nvPr/>
          </p:nvSpPr>
          <p:spPr>
            <a:xfrm>
              <a:off x="289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0"/>
            <p:cNvSpPr txBox="1"/>
            <p:nvPr/>
          </p:nvSpPr>
          <p:spPr>
            <a:xfrm>
              <a:off x="304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1"/>
            <p:cNvSpPr txBox="1"/>
            <p:nvPr/>
          </p:nvSpPr>
          <p:spPr>
            <a:xfrm>
              <a:off x="3200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2"/>
            <p:cNvSpPr txBox="1"/>
            <p:nvPr/>
          </p:nvSpPr>
          <p:spPr>
            <a:xfrm>
              <a:off x="3352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33"/>
            <p:cNvSpPr txBox="1"/>
            <p:nvPr/>
          </p:nvSpPr>
          <p:spPr>
            <a:xfrm>
              <a:off x="350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Shape 34"/>
            <p:cNvSpPr txBox="1"/>
            <p:nvPr/>
          </p:nvSpPr>
          <p:spPr>
            <a:xfrm>
              <a:off x="365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Shape 35"/>
            <p:cNvSpPr txBox="1"/>
            <p:nvPr/>
          </p:nvSpPr>
          <p:spPr>
            <a:xfrm>
              <a:off x="381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Shape 36"/>
            <p:cNvSpPr txBox="1"/>
            <p:nvPr/>
          </p:nvSpPr>
          <p:spPr>
            <a:xfrm>
              <a:off x="3960812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Shape 37"/>
            <p:cNvSpPr txBox="1"/>
            <p:nvPr/>
          </p:nvSpPr>
          <p:spPr>
            <a:xfrm>
              <a:off x="4114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Shape 38"/>
            <p:cNvSpPr txBox="1"/>
            <p:nvPr/>
          </p:nvSpPr>
          <p:spPr>
            <a:xfrm>
              <a:off x="42672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Shape 39"/>
            <p:cNvSpPr txBox="1"/>
            <p:nvPr/>
          </p:nvSpPr>
          <p:spPr>
            <a:xfrm>
              <a:off x="441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Shape 40"/>
            <p:cNvSpPr txBox="1"/>
            <p:nvPr/>
          </p:nvSpPr>
          <p:spPr>
            <a:xfrm>
              <a:off x="457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Shape 41"/>
            <p:cNvSpPr txBox="1"/>
            <p:nvPr/>
          </p:nvSpPr>
          <p:spPr>
            <a:xfrm>
              <a:off x="472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Shape 42"/>
            <p:cNvSpPr txBox="1"/>
            <p:nvPr/>
          </p:nvSpPr>
          <p:spPr>
            <a:xfrm>
              <a:off x="4875212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Shape 43"/>
            <p:cNvSpPr txBox="1"/>
            <p:nvPr/>
          </p:nvSpPr>
          <p:spPr>
            <a:xfrm>
              <a:off x="50292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Shape 44"/>
            <p:cNvSpPr txBox="1"/>
            <p:nvPr/>
          </p:nvSpPr>
          <p:spPr>
            <a:xfrm>
              <a:off x="51816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Shape 45"/>
            <p:cNvSpPr txBox="1"/>
            <p:nvPr/>
          </p:nvSpPr>
          <p:spPr>
            <a:xfrm>
              <a:off x="533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Shape 46"/>
            <p:cNvSpPr txBox="1"/>
            <p:nvPr/>
          </p:nvSpPr>
          <p:spPr>
            <a:xfrm>
              <a:off x="548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Shape 47"/>
            <p:cNvSpPr txBox="1"/>
            <p:nvPr/>
          </p:nvSpPr>
          <p:spPr>
            <a:xfrm>
              <a:off x="563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Shape 48"/>
            <p:cNvSpPr txBox="1"/>
            <p:nvPr/>
          </p:nvSpPr>
          <p:spPr>
            <a:xfrm>
              <a:off x="57927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Shape 49"/>
            <p:cNvSpPr txBox="1"/>
            <p:nvPr/>
          </p:nvSpPr>
          <p:spPr>
            <a:xfrm>
              <a:off x="59436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Shape 50"/>
            <p:cNvSpPr txBox="1"/>
            <p:nvPr/>
          </p:nvSpPr>
          <p:spPr>
            <a:xfrm>
              <a:off x="6096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Shape 51"/>
            <p:cNvSpPr txBox="1"/>
            <p:nvPr/>
          </p:nvSpPr>
          <p:spPr>
            <a:xfrm>
              <a:off x="624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Shape 52"/>
            <p:cNvSpPr txBox="1"/>
            <p:nvPr/>
          </p:nvSpPr>
          <p:spPr>
            <a:xfrm>
              <a:off x="640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Shape 53"/>
            <p:cNvSpPr txBox="1"/>
            <p:nvPr/>
          </p:nvSpPr>
          <p:spPr>
            <a:xfrm>
              <a:off x="655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Shape 54"/>
            <p:cNvSpPr txBox="1"/>
            <p:nvPr/>
          </p:nvSpPr>
          <p:spPr>
            <a:xfrm>
              <a:off x="67071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Shape 55"/>
            <p:cNvSpPr txBox="1"/>
            <p:nvPr/>
          </p:nvSpPr>
          <p:spPr>
            <a:xfrm>
              <a:off x="6858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Shape 56"/>
            <p:cNvSpPr txBox="1"/>
            <p:nvPr/>
          </p:nvSpPr>
          <p:spPr>
            <a:xfrm>
              <a:off x="7010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Shape 57"/>
            <p:cNvSpPr txBox="1"/>
            <p:nvPr/>
          </p:nvSpPr>
          <p:spPr>
            <a:xfrm>
              <a:off x="716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Shape 58"/>
            <p:cNvSpPr txBox="1"/>
            <p:nvPr/>
          </p:nvSpPr>
          <p:spPr>
            <a:xfrm>
              <a:off x="731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Shape 59"/>
            <p:cNvSpPr txBox="1"/>
            <p:nvPr/>
          </p:nvSpPr>
          <p:spPr>
            <a:xfrm>
              <a:off x="746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Shape 60"/>
            <p:cNvSpPr txBox="1"/>
            <p:nvPr/>
          </p:nvSpPr>
          <p:spPr>
            <a:xfrm>
              <a:off x="76215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Shape 61"/>
            <p:cNvSpPr txBox="1"/>
            <p:nvPr/>
          </p:nvSpPr>
          <p:spPr>
            <a:xfrm>
              <a:off x="7772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Shape 62"/>
            <p:cNvSpPr txBox="1"/>
            <p:nvPr/>
          </p:nvSpPr>
          <p:spPr>
            <a:xfrm>
              <a:off x="7924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Shape 63"/>
            <p:cNvSpPr txBox="1"/>
            <p:nvPr/>
          </p:nvSpPr>
          <p:spPr>
            <a:xfrm>
              <a:off x="807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Shape 64"/>
            <p:cNvSpPr txBox="1"/>
            <p:nvPr/>
          </p:nvSpPr>
          <p:spPr>
            <a:xfrm>
              <a:off x="822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Shape 65"/>
            <p:cNvSpPr txBox="1"/>
            <p:nvPr/>
          </p:nvSpPr>
          <p:spPr>
            <a:xfrm>
              <a:off x="838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Shape 66"/>
            <p:cNvSpPr txBox="1"/>
            <p:nvPr/>
          </p:nvSpPr>
          <p:spPr>
            <a:xfrm>
              <a:off x="8534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Shape 67"/>
            <p:cNvSpPr txBox="1"/>
            <p:nvPr/>
          </p:nvSpPr>
          <p:spPr>
            <a:xfrm>
              <a:off x="8686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Shape 68"/>
            <p:cNvSpPr txBox="1"/>
            <p:nvPr/>
          </p:nvSpPr>
          <p:spPr>
            <a:xfrm>
              <a:off x="883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Shape 69"/>
            <p:cNvSpPr txBox="1"/>
            <p:nvPr/>
          </p:nvSpPr>
          <p:spPr>
            <a:xfrm>
              <a:off x="899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Shape 70"/>
            <p:cNvSpPr txBox="1"/>
            <p:nvPr/>
          </p:nvSpPr>
          <p:spPr>
            <a:xfrm>
              <a:off x="684212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Shape 71"/>
            <p:cNvSpPr txBox="1"/>
            <p:nvPr/>
          </p:nvSpPr>
          <p:spPr>
            <a:xfrm>
              <a:off x="0" y="1716086"/>
              <a:ext cx="6950074" cy="74611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marL="742950" marR="0" indent="-1968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marL="1143000" marR="0" indent="-1143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marL="1600200" marR="0" indent="-1270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marL="20574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marL="25146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marL="29718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marL="34290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marL="38862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7" r:id="rId9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" name="Shape 296"/>
          <p:cNvGrpSpPr/>
          <p:nvPr/>
        </p:nvGrpSpPr>
        <p:grpSpPr>
          <a:xfrm>
            <a:off x="-3175" y="0"/>
            <a:ext cx="9147175" cy="6867525"/>
            <a:chOff x="-3175" y="0"/>
            <a:chExt cx="9147175" cy="6867525"/>
          </a:xfrm>
        </p:grpSpPr>
        <p:grpSp>
          <p:nvGrpSpPr>
            <p:cNvPr id="297" name="Shape 297"/>
            <p:cNvGrpSpPr/>
            <p:nvPr/>
          </p:nvGrpSpPr>
          <p:grpSpPr>
            <a:xfrm>
              <a:off x="-3175" y="0"/>
              <a:ext cx="9067799" cy="6867525"/>
              <a:chOff x="-3175" y="0"/>
              <a:chExt cx="9067799" cy="6867525"/>
            </a:xfrm>
          </p:grpSpPr>
          <p:sp>
            <p:nvSpPr>
              <p:cNvPr id="298" name="Shape 298"/>
              <p:cNvSpPr txBox="1"/>
              <p:nvPr/>
            </p:nvSpPr>
            <p:spPr>
              <a:xfrm>
                <a:off x="-3175" y="0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9" name="Shape 299"/>
              <p:cNvSpPr txBox="1"/>
              <p:nvPr/>
            </p:nvSpPr>
            <p:spPr>
              <a:xfrm>
                <a:off x="14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0" name="Shape 300"/>
              <p:cNvSpPr txBox="1"/>
              <p:nvPr/>
            </p:nvSpPr>
            <p:spPr>
              <a:xfrm>
                <a:off x="30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1" name="Shape 301"/>
              <p:cNvSpPr txBox="1"/>
              <p:nvPr/>
            </p:nvSpPr>
            <p:spPr>
              <a:xfrm>
                <a:off x="45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2" name="Shape 302"/>
              <p:cNvSpPr txBox="1"/>
              <p:nvPr/>
            </p:nvSpPr>
            <p:spPr>
              <a:xfrm>
                <a:off x="60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3" name="Shape 303"/>
              <p:cNvSpPr txBox="1"/>
              <p:nvPr/>
            </p:nvSpPr>
            <p:spPr>
              <a:xfrm>
                <a:off x="75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4" name="Shape 304"/>
              <p:cNvSpPr txBox="1"/>
              <p:nvPr/>
            </p:nvSpPr>
            <p:spPr>
              <a:xfrm>
                <a:off x="91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5" name="Shape 305"/>
              <p:cNvSpPr txBox="1"/>
              <p:nvPr/>
            </p:nvSpPr>
            <p:spPr>
              <a:xfrm>
                <a:off x="106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6" name="Shape 306"/>
              <p:cNvSpPr txBox="1"/>
              <p:nvPr/>
            </p:nvSpPr>
            <p:spPr>
              <a:xfrm>
                <a:off x="121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7" name="Shape 307"/>
              <p:cNvSpPr txBox="1"/>
              <p:nvPr/>
            </p:nvSpPr>
            <p:spPr>
              <a:xfrm>
                <a:off x="136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8" name="Shape 308"/>
              <p:cNvSpPr txBox="1"/>
              <p:nvPr/>
            </p:nvSpPr>
            <p:spPr>
              <a:xfrm>
                <a:off x="152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9" name="Shape 309"/>
              <p:cNvSpPr txBox="1"/>
              <p:nvPr/>
            </p:nvSpPr>
            <p:spPr>
              <a:xfrm>
                <a:off x="167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0" name="Shape 310"/>
              <p:cNvSpPr txBox="1"/>
              <p:nvPr/>
            </p:nvSpPr>
            <p:spPr>
              <a:xfrm>
                <a:off x="182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1" name="Shape 311"/>
              <p:cNvSpPr txBox="1"/>
              <p:nvPr/>
            </p:nvSpPr>
            <p:spPr>
              <a:xfrm>
                <a:off x="197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2" name="Shape 312"/>
              <p:cNvSpPr txBox="1"/>
              <p:nvPr/>
            </p:nvSpPr>
            <p:spPr>
              <a:xfrm>
                <a:off x="213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3" name="Shape 313"/>
              <p:cNvSpPr txBox="1"/>
              <p:nvPr/>
            </p:nvSpPr>
            <p:spPr>
              <a:xfrm>
                <a:off x="228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" name="Shape 314"/>
              <p:cNvSpPr txBox="1"/>
              <p:nvPr/>
            </p:nvSpPr>
            <p:spPr>
              <a:xfrm>
                <a:off x="243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" name="Shape 315"/>
              <p:cNvSpPr txBox="1"/>
              <p:nvPr/>
            </p:nvSpPr>
            <p:spPr>
              <a:xfrm>
                <a:off x="258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" name="Shape 316"/>
              <p:cNvSpPr txBox="1"/>
              <p:nvPr/>
            </p:nvSpPr>
            <p:spPr>
              <a:xfrm>
                <a:off x="274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" name="Shape 317"/>
              <p:cNvSpPr txBox="1"/>
              <p:nvPr/>
            </p:nvSpPr>
            <p:spPr>
              <a:xfrm>
                <a:off x="289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" name="Shape 318"/>
              <p:cNvSpPr txBox="1"/>
              <p:nvPr/>
            </p:nvSpPr>
            <p:spPr>
              <a:xfrm>
                <a:off x="304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" name="Shape 319"/>
              <p:cNvSpPr txBox="1"/>
              <p:nvPr/>
            </p:nvSpPr>
            <p:spPr>
              <a:xfrm>
                <a:off x="319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" name="Shape 320"/>
              <p:cNvSpPr txBox="1"/>
              <p:nvPr/>
            </p:nvSpPr>
            <p:spPr>
              <a:xfrm>
                <a:off x="334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" name="Shape 321"/>
              <p:cNvSpPr txBox="1"/>
              <p:nvPr/>
            </p:nvSpPr>
            <p:spPr>
              <a:xfrm>
                <a:off x="350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" name="Shape 322"/>
              <p:cNvSpPr txBox="1"/>
              <p:nvPr/>
            </p:nvSpPr>
            <p:spPr>
              <a:xfrm>
                <a:off x="365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" name="Shape 323"/>
              <p:cNvSpPr txBox="1"/>
              <p:nvPr/>
            </p:nvSpPr>
            <p:spPr>
              <a:xfrm>
                <a:off x="380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" name="Shape 324"/>
              <p:cNvSpPr txBox="1"/>
              <p:nvPr/>
            </p:nvSpPr>
            <p:spPr>
              <a:xfrm>
                <a:off x="395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" name="Shape 325"/>
              <p:cNvSpPr txBox="1"/>
              <p:nvPr/>
            </p:nvSpPr>
            <p:spPr>
              <a:xfrm>
                <a:off x="411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" name="Shape 326"/>
              <p:cNvSpPr txBox="1"/>
              <p:nvPr/>
            </p:nvSpPr>
            <p:spPr>
              <a:xfrm>
                <a:off x="426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" name="Shape 327"/>
              <p:cNvSpPr txBox="1"/>
              <p:nvPr/>
            </p:nvSpPr>
            <p:spPr>
              <a:xfrm>
                <a:off x="441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" name="Shape 328"/>
              <p:cNvSpPr txBox="1"/>
              <p:nvPr/>
            </p:nvSpPr>
            <p:spPr>
              <a:xfrm>
                <a:off x="456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" name="Shape 329"/>
              <p:cNvSpPr txBox="1"/>
              <p:nvPr/>
            </p:nvSpPr>
            <p:spPr>
              <a:xfrm>
                <a:off x="472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" name="Shape 330"/>
              <p:cNvSpPr txBox="1"/>
              <p:nvPr/>
            </p:nvSpPr>
            <p:spPr>
              <a:xfrm>
                <a:off x="487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" name="Shape 331"/>
              <p:cNvSpPr txBox="1"/>
              <p:nvPr/>
            </p:nvSpPr>
            <p:spPr>
              <a:xfrm>
                <a:off x="502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" name="Shape 332"/>
              <p:cNvSpPr txBox="1"/>
              <p:nvPr/>
            </p:nvSpPr>
            <p:spPr>
              <a:xfrm>
                <a:off x="517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" name="Shape 333"/>
              <p:cNvSpPr txBox="1"/>
              <p:nvPr/>
            </p:nvSpPr>
            <p:spPr>
              <a:xfrm>
                <a:off x="533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" name="Shape 334"/>
              <p:cNvSpPr txBox="1"/>
              <p:nvPr/>
            </p:nvSpPr>
            <p:spPr>
              <a:xfrm>
                <a:off x="548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" name="Shape 335"/>
              <p:cNvSpPr txBox="1"/>
              <p:nvPr/>
            </p:nvSpPr>
            <p:spPr>
              <a:xfrm>
                <a:off x="563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" name="Shape 336"/>
              <p:cNvSpPr txBox="1"/>
              <p:nvPr/>
            </p:nvSpPr>
            <p:spPr>
              <a:xfrm>
                <a:off x="578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" name="Shape 337"/>
              <p:cNvSpPr txBox="1"/>
              <p:nvPr/>
            </p:nvSpPr>
            <p:spPr>
              <a:xfrm>
                <a:off x="594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" name="Shape 338"/>
              <p:cNvSpPr txBox="1"/>
              <p:nvPr/>
            </p:nvSpPr>
            <p:spPr>
              <a:xfrm>
                <a:off x="609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" name="Shape 339"/>
              <p:cNvSpPr txBox="1"/>
              <p:nvPr/>
            </p:nvSpPr>
            <p:spPr>
              <a:xfrm>
                <a:off x="624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" name="Shape 340"/>
              <p:cNvSpPr txBox="1"/>
              <p:nvPr/>
            </p:nvSpPr>
            <p:spPr>
              <a:xfrm>
                <a:off x="639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" name="Shape 341"/>
              <p:cNvSpPr txBox="1"/>
              <p:nvPr/>
            </p:nvSpPr>
            <p:spPr>
              <a:xfrm>
                <a:off x="655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" name="Shape 342"/>
              <p:cNvSpPr txBox="1"/>
              <p:nvPr/>
            </p:nvSpPr>
            <p:spPr>
              <a:xfrm>
                <a:off x="670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" name="Shape 343"/>
              <p:cNvSpPr txBox="1"/>
              <p:nvPr/>
            </p:nvSpPr>
            <p:spPr>
              <a:xfrm>
                <a:off x="685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Shape 344"/>
              <p:cNvSpPr txBox="1"/>
              <p:nvPr/>
            </p:nvSpPr>
            <p:spPr>
              <a:xfrm>
                <a:off x="700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Shape 345"/>
              <p:cNvSpPr txBox="1"/>
              <p:nvPr/>
            </p:nvSpPr>
            <p:spPr>
              <a:xfrm>
                <a:off x="715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Shape 346"/>
              <p:cNvSpPr txBox="1"/>
              <p:nvPr/>
            </p:nvSpPr>
            <p:spPr>
              <a:xfrm>
                <a:off x="731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Shape 347"/>
              <p:cNvSpPr txBox="1"/>
              <p:nvPr/>
            </p:nvSpPr>
            <p:spPr>
              <a:xfrm>
                <a:off x="746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Shape 348"/>
              <p:cNvSpPr txBox="1"/>
              <p:nvPr/>
            </p:nvSpPr>
            <p:spPr>
              <a:xfrm>
                <a:off x="761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Shape 349"/>
              <p:cNvSpPr txBox="1"/>
              <p:nvPr/>
            </p:nvSpPr>
            <p:spPr>
              <a:xfrm>
                <a:off x="776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Shape 350"/>
              <p:cNvSpPr txBox="1"/>
              <p:nvPr/>
            </p:nvSpPr>
            <p:spPr>
              <a:xfrm>
                <a:off x="792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Shape 351"/>
              <p:cNvSpPr txBox="1"/>
              <p:nvPr/>
            </p:nvSpPr>
            <p:spPr>
              <a:xfrm>
                <a:off x="807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Shape 352"/>
              <p:cNvSpPr txBox="1"/>
              <p:nvPr/>
            </p:nvSpPr>
            <p:spPr>
              <a:xfrm>
                <a:off x="822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Shape 353"/>
              <p:cNvSpPr txBox="1"/>
              <p:nvPr/>
            </p:nvSpPr>
            <p:spPr>
              <a:xfrm>
                <a:off x="837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Shape 354"/>
              <p:cNvSpPr txBox="1"/>
              <p:nvPr/>
            </p:nvSpPr>
            <p:spPr>
              <a:xfrm>
                <a:off x="853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Shape 355"/>
              <p:cNvSpPr txBox="1"/>
              <p:nvPr/>
            </p:nvSpPr>
            <p:spPr>
              <a:xfrm>
                <a:off x="868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Shape 356"/>
              <p:cNvSpPr txBox="1"/>
              <p:nvPr/>
            </p:nvSpPr>
            <p:spPr>
              <a:xfrm>
                <a:off x="883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Shape 357"/>
              <p:cNvSpPr txBox="1"/>
              <p:nvPr/>
            </p:nvSpPr>
            <p:spPr>
              <a:xfrm>
                <a:off x="898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58" name="Shape 358"/>
            <p:cNvSpPr txBox="1"/>
            <p:nvPr/>
          </p:nvSpPr>
          <p:spPr>
            <a:xfrm>
              <a:off x="681037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9" name="Shape 359"/>
            <p:cNvSpPr txBox="1"/>
            <p:nvPr/>
          </p:nvSpPr>
          <p:spPr>
            <a:xfrm>
              <a:off x="0" y="0"/>
              <a:ext cx="9144000" cy="509586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60" name="Shape 360"/>
          <p:cNvSpPr txBox="1"/>
          <p:nvPr/>
        </p:nvSpPr>
        <p:spPr>
          <a:xfrm>
            <a:off x="3505200" y="2590800"/>
            <a:ext cx="4892675" cy="76199"/>
          </a:xfrm>
          <a:prstGeom prst="rect">
            <a:avLst/>
          </a:prstGeom>
          <a:solidFill>
            <a:schemeClr val="hlink">
              <a:alpha val="4980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1" name="Shape 361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62" name="Shape 362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marL="742950" marR="0" indent="-1968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marL="1143000" marR="0" indent="-1143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marL="1600200" marR="0" indent="-1270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marL="20574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marL="25146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marL="29718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marL="34290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marL="38862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>
            <a:endParaRPr/>
          </a:p>
        </p:txBody>
      </p:sp>
      <p:sp>
        <p:nvSpPr>
          <p:cNvPr id="363" name="Shape 36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4" name="Shape 36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5" name="Shape 36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131" name="Shape 13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8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1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Understanding Requirements</a:t>
            </a:r>
          </a:p>
        </p:txBody>
      </p:sp>
      <p:sp>
        <p:nvSpPr>
          <p:cNvPr id="134" name="Shape 134"/>
          <p:cNvSpPr txBox="1"/>
          <p:nvPr/>
        </p:nvSpPr>
        <p:spPr>
          <a:xfrm>
            <a:off x="2133600" y="2438400"/>
            <a:ext cx="6476999" cy="3324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1800" b="0" i="1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Slide Set to accompany</a:t>
            </a:r>
            <a:r>
              <a:rPr lang="en-US" sz="3200" b="0" i="1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3200" b="0" i="1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2000" b="0" i="1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</a:t>
            </a:r>
            <a:r>
              <a:rPr lang="en-US" sz="2400" b="0" i="1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 and Bruce R. Maxim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200" b="1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Slides copyright © 1996, 2001, 2005, 2009, 2014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1" i="1" u="none" strike="noStrike" cap="none" baseline="0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1800" b="1" i="1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 non-profit educational use only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reproduced ONLY for student use at the university level when used in conjunction with 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Engineering: A Practitioner's Approach, 8/e. </a:t>
            </a:r>
            <a:r>
              <a:rPr lang="en-US" sz="12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other reproduction or use is prohibited without the express written permission of the author.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10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5" name="Shape 205"/>
          <p:cNvSpPr txBox="1">
            <a:spLocks noGrp="1"/>
          </p:cNvSpPr>
          <p:nvPr>
            <p:ph type="title"/>
          </p:nvPr>
        </p:nvSpPr>
        <p:spPr>
          <a:xfrm>
            <a:off x="1219200" y="1143000"/>
            <a:ext cx="5700711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Use-Case Diagram</a:t>
            </a:r>
          </a:p>
        </p:txBody>
      </p:sp>
      <p:pic>
        <p:nvPicPr>
          <p:cNvPr id="206" name="Shape 2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92264" y="1905000"/>
            <a:ext cx="3816436" cy="4343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6613742" y="1905000"/>
            <a:ext cx="2404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</a:rPr>
              <a:t>UML use case diagram for </a:t>
            </a:r>
            <a:r>
              <a:rPr lang="en-US" sz="1600" b="1" dirty="0" err="1" smtClean="0">
                <a:solidFill>
                  <a:srgbClr val="C00000"/>
                </a:solidFill>
              </a:rPr>
              <a:t>SafeHome</a:t>
            </a:r>
            <a:r>
              <a:rPr lang="en-US" sz="1600" b="1" dirty="0" smtClean="0">
                <a:solidFill>
                  <a:srgbClr val="C00000"/>
                </a:solidFill>
              </a:rPr>
              <a:t> home security function</a:t>
            </a:r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91550" y="1905000"/>
            <a:ext cx="1023133" cy="33715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Use case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>
            <a:stCxn id="3" idx="1"/>
          </p:cNvCxnSpPr>
          <p:nvPr/>
        </p:nvCxnSpPr>
        <p:spPr>
          <a:xfrm flipH="1">
            <a:off x="4597052" y="2073580"/>
            <a:ext cx="694498" cy="24691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590609" y="4032694"/>
            <a:ext cx="1023133" cy="33715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Actors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803116" y="3461541"/>
            <a:ext cx="256785" cy="56090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774384" y="4219331"/>
            <a:ext cx="2816224" cy="586919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590608" y="5219610"/>
            <a:ext cx="1023133" cy="53495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System Boundary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944301" y="5487086"/>
            <a:ext cx="646307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11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xfrm>
            <a:off x="1143000" y="1143000"/>
            <a:ext cx="7111652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5. Building </a:t>
            </a: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Analysis Model</a:t>
            </a:r>
          </a:p>
        </p:txBody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1752600" y="1905000"/>
            <a:ext cx="7192962" cy="44989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rgbClr val="0070C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Elements of the analysis model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Scenario-based elements</a:t>
            </a:r>
          </a:p>
          <a:p>
            <a:pPr marL="11430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•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Functional—processing narratives for software functions</a:t>
            </a:r>
          </a:p>
          <a:p>
            <a:pPr marL="11430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•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Use-case—descriptions of the interaction between an “actor” and the system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Class-based elements</a:t>
            </a:r>
          </a:p>
          <a:p>
            <a:pPr marL="11430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•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Implied by scenarios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Behavioral elements</a:t>
            </a:r>
          </a:p>
          <a:p>
            <a:pPr marL="11430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•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State diagram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Flow-oriented elements</a:t>
            </a:r>
          </a:p>
          <a:p>
            <a:pPr marL="11430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•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 flow diagram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990600"/>
            <a:ext cx="7523967" cy="633412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</a:rPr>
              <a:t>Different mode of representation</a:t>
            </a:r>
            <a:endParaRPr lang="en-US" sz="4000" dirty="0">
              <a:solidFill>
                <a:schemeClr val="dk2"/>
              </a:solidFill>
              <a:latin typeface="Helvetica Neue"/>
              <a:ea typeface="Helvetica Neue"/>
              <a:cs typeface="Helvetica Neue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7098823"/>
              </p:ext>
            </p:extLst>
          </p:nvPr>
        </p:nvGraphicFramePr>
        <p:xfrm>
          <a:off x="822722" y="2241948"/>
          <a:ext cx="7543800" cy="3017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68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20" name="Shape 22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13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xfrm>
            <a:off x="1219200" y="1066800"/>
            <a:ext cx="6478586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Eliciting Requirements</a:t>
            </a:r>
          </a:p>
        </p:txBody>
      </p:sp>
      <p:pic>
        <p:nvPicPr>
          <p:cNvPr id="222" name="Shape 2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81200" y="1828800"/>
            <a:ext cx="5105399" cy="420369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3408644" y="5939423"/>
            <a:ext cx="22505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solidFill>
                  <a:srgbClr val="C00000"/>
                </a:solidFill>
              </a:rPr>
              <a:t>Activity Diagram</a:t>
            </a:r>
            <a:endParaRPr lang="en-US" sz="1600" b="1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14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9" name="Shape 229"/>
          <p:cNvSpPr txBox="1">
            <a:spLocks noGrp="1"/>
          </p:cNvSpPr>
          <p:nvPr>
            <p:ph type="title"/>
          </p:nvPr>
        </p:nvSpPr>
        <p:spPr>
          <a:xfrm>
            <a:off x="1219200" y="1143000"/>
            <a:ext cx="3614736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 Diagram</a:t>
            </a:r>
          </a:p>
        </p:txBody>
      </p:sp>
      <p:pic>
        <p:nvPicPr>
          <p:cNvPr id="230" name="Shape 2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57600" y="2819400"/>
            <a:ext cx="1803400" cy="2686049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Shape 231"/>
          <p:cNvSpPr txBox="1"/>
          <p:nvPr/>
        </p:nvSpPr>
        <p:spPr>
          <a:xfrm>
            <a:off x="1905000" y="2362200"/>
            <a:ext cx="3487737" cy="339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lang="en-US" sz="1800" b="1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the </a:t>
            </a:r>
            <a:r>
              <a:rPr lang="en-US" sz="1800" b="1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SafeHome</a:t>
            </a:r>
            <a:r>
              <a:rPr lang="en-US" sz="1800" b="1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system …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15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8" name="Shape 238"/>
          <p:cNvSpPr txBox="1">
            <a:spLocks noGrp="1"/>
          </p:cNvSpPr>
          <p:nvPr>
            <p:ph type="title"/>
          </p:nvPr>
        </p:nvSpPr>
        <p:spPr>
          <a:xfrm>
            <a:off x="1219200" y="1143000"/>
            <a:ext cx="4340225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State Diagram</a:t>
            </a:r>
          </a:p>
        </p:txBody>
      </p:sp>
      <p:sp>
        <p:nvSpPr>
          <p:cNvPr id="239" name="Shape 239"/>
          <p:cNvSpPr/>
          <p:nvPr/>
        </p:nvSpPr>
        <p:spPr>
          <a:xfrm>
            <a:off x="2667000" y="2057400"/>
            <a:ext cx="2438399" cy="2895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0" name="Shape 240"/>
          <p:cNvCxnSpPr/>
          <p:nvPr/>
        </p:nvCxnSpPr>
        <p:spPr>
          <a:xfrm>
            <a:off x="2667000" y="2590800"/>
            <a:ext cx="2438399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1" name="Shape 241"/>
          <p:cNvCxnSpPr/>
          <p:nvPr/>
        </p:nvCxnSpPr>
        <p:spPr>
          <a:xfrm>
            <a:off x="2667000" y="3505200"/>
            <a:ext cx="2438399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2" name="Shape 242"/>
          <p:cNvSpPr txBox="1"/>
          <p:nvPr/>
        </p:nvSpPr>
        <p:spPr>
          <a:xfrm>
            <a:off x="3276600" y="2057400"/>
            <a:ext cx="1222375" cy="581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Reading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Commands</a:t>
            </a:r>
          </a:p>
        </p:txBody>
      </p:sp>
      <p:sp>
        <p:nvSpPr>
          <p:cNvPr id="243" name="Shape 243"/>
          <p:cNvSpPr txBox="1"/>
          <p:nvPr/>
        </p:nvSpPr>
        <p:spPr>
          <a:xfrm>
            <a:off x="2667000" y="2667000"/>
            <a:ext cx="2362200" cy="730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System status = “ready”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Display msg = “enter cmd”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Display status = steady</a:t>
            </a:r>
          </a:p>
        </p:txBody>
      </p:sp>
      <p:sp>
        <p:nvSpPr>
          <p:cNvPr id="244" name="Shape 244"/>
          <p:cNvSpPr txBox="1"/>
          <p:nvPr/>
        </p:nvSpPr>
        <p:spPr>
          <a:xfrm>
            <a:off x="2667000" y="3657600"/>
            <a:ext cx="2362200" cy="1155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Entry/subsystems ready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Do: poll user input panel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Do: read user input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Do: interpret user input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Shape 245"/>
          <p:cNvSpPr txBox="1"/>
          <p:nvPr/>
        </p:nvSpPr>
        <p:spPr>
          <a:xfrm>
            <a:off x="5867400" y="2439986"/>
            <a:ext cx="1093787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 name</a:t>
            </a:r>
          </a:p>
        </p:txBody>
      </p:sp>
      <p:sp>
        <p:nvSpPr>
          <p:cNvPr id="246" name="Shape 246"/>
          <p:cNvSpPr txBox="1"/>
          <p:nvPr/>
        </p:nvSpPr>
        <p:spPr>
          <a:xfrm>
            <a:off x="5867400" y="3276600"/>
            <a:ext cx="1360487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 variables</a:t>
            </a:r>
          </a:p>
        </p:txBody>
      </p:sp>
      <p:sp>
        <p:nvSpPr>
          <p:cNvPr id="247" name="Shape 247"/>
          <p:cNvSpPr txBox="1"/>
          <p:nvPr/>
        </p:nvSpPr>
        <p:spPr>
          <a:xfrm>
            <a:off x="5867400" y="4267200"/>
            <a:ext cx="1330324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 activities</a:t>
            </a:r>
          </a:p>
        </p:txBody>
      </p:sp>
      <p:cxnSp>
        <p:nvCxnSpPr>
          <p:cNvPr id="248" name="Shape 248"/>
          <p:cNvCxnSpPr/>
          <p:nvPr/>
        </p:nvCxnSpPr>
        <p:spPr>
          <a:xfrm rot="10800000">
            <a:off x="4876800" y="2362199"/>
            <a:ext cx="990599" cy="2286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9" name="Shape 249"/>
          <p:cNvCxnSpPr/>
          <p:nvPr/>
        </p:nvCxnSpPr>
        <p:spPr>
          <a:xfrm rot="10800000">
            <a:off x="4952999" y="3200399"/>
            <a:ext cx="914400" cy="2286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0" name="Shape 250"/>
          <p:cNvCxnSpPr/>
          <p:nvPr/>
        </p:nvCxnSpPr>
        <p:spPr>
          <a:xfrm rot="10800000">
            <a:off x="4876800" y="4114800"/>
            <a:ext cx="990599" cy="3047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16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57" name="Shape 257"/>
          <p:cNvSpPr txBox="1"/>
          <p:nvPr/>
        </p:nvSpPr>
        <p:spPr>
          <a:xfrm>
            <a:off x="1600200" y="1828800"/>
            <a:ext cx="7315200" cy="41148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Shape 258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5021261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Analysis Patterns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1182687" y="1828800"/>
            <a:ext cx="7732712" cy="4013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Pattern name:</a:t>
            </a:r>
            <a:r>
              <a:rPr lang="en-US" sz="1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1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descriptor that captures the essence of the pattern. 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Intent:</a:t>
            </a:r>
            <a:r>
              <a:rPr lang="en-US" sz="1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Describes what the pattern accomplishes or represents 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Motivation: </a:t>
            </a:r>
            <a:r>
              <a:rPr lang="en-US" sz="1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scenario that illustrates how the pattern can be used to address the problem.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Forces and context: </a:t>
            </a:r>
            <a:r>
              <a:rPr lang="en-US" sz="1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description of external issues (forces) that can affect how the pattern is used and also the external issues that will be resolved when the pattern is applied. 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Solution: </a:t>
            </a:r>
            <a:r>
              <a:rPr lang="en-US" sz="1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description of how the pattern is applied to solve the problem with an emphasis on structural and behavioral issues.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Consequences:</a:t>
            </a:r>
            <a:r>
              <a:rPr lang="en-US" sz="1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Addresses what happens when the pattern is applied and what trade-offs exist during its application.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Design:</a:t>
            </a:r>
            <a:r>
              <a:rPr lang="en-US" sz="1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Discusses how the analysis pattern can be achieved through the use of known design patterns.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Known uses:</a:t>
            </a:r>
            <a:r>
              <a:rPr lang="en-US" sz="1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Examples of uses within actual systems.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Related patterns:</a:t>
            </a:r>
            <a:r>
              <a:rPr lang="en-US" sz="1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On e or more analysis patterns that are related to the named pattern because (1) it is commonly used with the named pattern; (2) it is structurally similar to the named pattern; (3) it is a variation of the named pattern.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17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66" name="Shape 266"/>
          <p:cNvSpPr txBox="1">
            <a:spLocks noGrp="1"/>
          </p:cNvSpPr>
          <p:nvPr>
            <p:ph type="title"/>
          </p:nvPr>
        </p:nvSpPr>
        <p:spPr>
          <a:xfrm>
            <a:off x="1219200" y="1143000"/>
            <a:ext cx="6847562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6. </a:t>
            </a:r>
            <a:r>
              <a:rPr lang="en-US" sz="4000" b="0" i="0" u="none" strike="noStrike" cap="none" baseline="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Negotiating </a:t>
            </a: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</a:t>
            </a:r>
          </a:p>
        </p:txBody>
      </p:sp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Identify the key stakeholders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are the people who will be involved in the negotiation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Determine each of the stakeholders “win conditions”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Win conditions are not always obvious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Negotiate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Work toward a set of requirements that lead to “win-win”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73" name="Shape 27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18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74" name="Shape 274"/>
          <p:cNvSpPr txBox="1">
            <a:spLocks noGrp="1"/>
          </p:cNvSpPr>
          <p:nvPr>
            <p:ph type="title"/>
          </p:nvPr>
        </p:nvSpPr>
        <p:spPr>
          <a:xfrm>
            <a:off x="1219200" y="1143000"/>
            <a:ext cx="6684723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7. Requirements </a:t>
            </a: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Monitoring</a:t>
            </a:r>
          </a:p>
        </p:txBody>
      </p:sp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Especially needes in incremental development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Distributed debugging 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uncovers errors and determines their cause.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Run-time verification 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determines whether software matches its specification.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Run-time validation 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assesses whether evolving software meets user goals.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activity monitoring 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evaluates whether a system satisfies business goals.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Evolution and codesign 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provides information to stakeholders as the system evolves.</a:t>
            </a:r>
          </a:p>
          <a:p>
            <a:pPr marL="342900" marR="0" lvl="0" indent="-2476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endParaRPr sz="2000" b="0" i="1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81" name="Shape 28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19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2" name="Shape 282"/>
          <p:cNvSpPr txBox="1">
            <a:spLocks noGrp="1"/>
          </p:cNvSpPr>
          <p:nvPr>
            <p:ph type="title"/>
          </p:nvPr>
        </p:nvSpPr>
        <p:spPr>
          <a:xfrm>
            <a:off x="1219200" y="1143000"/>
            <a:ext cx="6972822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8. </a:t>
            </a:r>
            <a:r>
              <a:rPr lang="en-US" sz="4000" b="0" i="0" u="none" strike="noStrike" cap="none" baseline="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Validating </a:t>
            </a: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 - I</a:t>
            </a:r>
          </a:p>
        </p:txBody>
      </p:sp>
      <p:sp>
        <p:nvSpPr>
          <p:cNvPr id="283" name="Shape 283"/>
          <p:cNvSpPr txBox="1">
            <a:spLocks noGrp="1"/>
          </p:cNvSpPr>
          <p:nvPr>
            <p:ph type="body" idx="1"/>
          </p:nvPr>
        </p:nvSpPr>
        <p:spPr>
          <a:xfrm>
            <a:off x="1752600" y="2057400"/>
            <a:ext cx="7180262" cy="3429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each requirement consistent with the overall objective for the system/product?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Have all requirements been specified at the proper level of abstraction? That is, do some requirements provide a level of technical detail that is inappropriate at this stage?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the requirement really necessary or does it represent an add-on feature that may not be essential to the objective of the system?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each requirement bounded and unambiguous?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each requirement have attribution? That is, is a source (generally, a specific individual) noted for each requirement?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 any requirements conflict with other requirements?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1298574" y="990600"/>
            <a:ext cx="7068812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1. </a:t>
            </a:r>
            <a:r>
              <a:rPr lang="en-US" sz="4000" b="0" i="0" u="none" strike="noStrike" cap="none" baseline="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 </a:t>
            </a: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Engineering-I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1752600" y="1981200"/>
            <a:ext cx="6858000" cy="34686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114300" indent="0">
              <a:buNone/>
            </a:pPr>
            <a:r>
              <a:rPr lang="en-US" sz="1800" b="1" i="1" dirty="0" smtClean="0">
                <a:solidFill>
                  <a:srgbClr val="0070C0"/>
                </a:solidFill>
              </a:rPr>
              <a:t>The </a:t>
            </a:r>
            <a:r>
              <a:rPr lang="en-US" sz="1800" b="1" i="1" dirty="0">
                <a:solidFill>
                  <a:srgbClr val="0070C0"/>
                </a:solidFill>
              </a:rPr>
              <a:t>requirements engineering process can be described in </a:t>
            </a:r>
            <a:r>
              <a:rPr lang="en-US" sz="1800" b="1" i="1" dirty="0" smtClean="0">
                <a:solidFill>
                  <a:srgbClr val="0070C0"/>
                </a:solidFill>
              </a:rPr>
              <a:t>seven </a:t>
            </a:r>
            <a:r>
              <a:rPr lang="en-US" sz="1800" b="1" i="1" dirty="0">
                <a:solidFill>
                  <a:srgbClr val="0070C0"/>
                </a:solidFill>
              </a:rPr>
              <a:t>distinct </a:t>
            </a:r>
            <a:r>
              <a:rPr lang="en-US" sz="1800" b="1" i="1" dirty="0" smtClean="0">
                <a:solidFill>
                  <a:srgbClr val="0070C0"/>
                </a:solidFill>
              </a:rPr>
              <a:t>steps: </a:t>
            </a:r>
            <a:endParaRPr lang="en-US" sz="1800" b="1" i="1" dirty="0">
              <a:solidFill>
                <a:srgbClr val="0070C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endParaRPr lang="en-US" sz="1800" b="0" i="0" u="none" strike="noStrike" cap="none" baseline="0" dirty="0" smtClean="0">
              <a:solidFill>
                <a:schemeClr val="folHlink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+mj-lt"/>
              <a:buAutoNum type="arabicPeriod"/>
            </a:pPr>
            <a:r>
              <a:rPr lang="en-US" sz="1800" b="1" i="0" u="none" strike="noStrike" cap="none" baseline="0" dirty="0" smtClean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Inception</a:t>
            </a:r>
            <a:r>
              <a:rPr lang="en-US" sz="1800" b="0" i="0" u="none" strike="noStrike" cap="none" baseline="0" dirty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—ask 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set of questions that establish …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basic understanding of the problem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people who want a solution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nature of the solution that is desired, and 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effectiveness of preliminary communication and collaboration between the customer and the developer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+mj-lt"/>
              <a:buAutoNum type="arabicPeriod"/>
            </a:pPr>
            <a:r>
              <a:rPr lang="en-US" sz="1800" b="1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Elicitation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—elicit requirements from all stakeholders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+mj-lt"/>
              <a:buAutoNum type="arabicPeriod"/>
            </a:pPr>
            <a:r>
              <a:rPr lang="en-US" sz="1800" b="1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Elaboration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—create an analysis model that identifies data, function and behavioral requirements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+mj-lt"/>
              <a:buAutoNum type="arabicPeriod"/>
            </a:pPr>
            <a:r>
              <a:rPr lang="en-US" sz="1800" b="1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Negotiation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—agree on a deliverable system that is realistic for developers and customers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89" name="Shape 28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20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xfrm>
            <a:off x="1397000" y="990600"/>
            <a:ext cx="69087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Validating Requirements - II</a:t>
            </a:r>
          </a:p>
        </p:txBody>
      </p:sp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each requirement achievable in the technical environment that will house the system or product?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each requirement testable, once implemented?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the requirements model properly reflect the information, function and behavior of the system to be built.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Has the requirements model been “partitioned” in a way that exposes progressively more detailed information about the system.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Have requirements patterns been used to simplify the requirements model. Have all patterns been properly validated? Are all patterns consistent with customer requirements?	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148" name="Shape 14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81787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1. Requirements </a:t>
            </a: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Engineering-II</a:t>
            </a: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1752600" y="1905000"/>
            <a:ext cx="71627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+mj-lt"/>
              <a:buAutoNum type="arabicPeriod" startAt="5"/>
            </a:pPr>
            <a:r>
              <a:rPr lang="en-US" sz="1800" b="1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Specification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—can be any one (or more) of the following: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written document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set of models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formal mathematical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collection of user scenarios (use-cases)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prototype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+mj-lt"/>
              <a:buAutoNum type="arabicPeriod" startAt="6"/>
            </a:pPr>
            <a:r>
              <a:rPr lang="en-US" sz="1800" b="1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Validation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 review mechanism that looks for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errors in content or interpretation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areas where clarification may be required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missing information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inconsistencies (a major problem when large products or systems are engineered)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conflicting or unrealistic (unachievable) requirements.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+mj-lt"/>
              <a:buAutoNum type="arabicPeriod" startAt="7"/>
            </a:pPr>
            <a:r>
              <a:rPr lang="en-US" sz="1800" b="1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 management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156" name="Shape 15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1219200" y="1066800"/>
            <a:ext cx="7467600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2.Establishing the Groundwork</a:t>
            </a:r>
            <a:br>
              <a:rPr lang="en-US" sz="400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400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a. </a:t>
            </a:r>
            <a:r>
              <a:rPr lang="en-US" sz="4000" b="0" i="0" u="none" strike="noStrike" cap="none" baseline="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Inception</a:t>
            </a:r>
            <a:endParaRPr lang="en-US" sz="4000" b="0" i="0" u="none" strike="noStrike" cap="none" baseline="0" dirty="0">
              <a:solidFill>
                <a:schemeClr val="dk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1905000" y="1905000"/>
            <a:ext cx="6781800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Identify stakeholders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“who else do you think I should talk to?”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Recognize multiple points of view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Work toward collaboration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first questions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is behind the request for this work?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will use the solution?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will be the economic benefit of a successful solution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there another source for the solution that you need?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188" name="Shape 18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1142999" y="1143000"/>
            <a:ext cx="7696201" cy="6270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b. </a:t>
            </a:r>
            <a:r>
              <a:rPr lang="en-US" sz="4000" b="0" i="0" u="none" strike="noStrike" cap="none" baseline="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Non-Functional </a:t>
            </a: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</a:t>
            </a: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1828800" y="19812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Non-Functional </a:t>
            </a:r>
            <a:r>
              <a:rPr lang="en-US" sz="2000" b="0" i="0" u="none" strike="noStrike" cap="none" baseline="0" dirty="0" err="1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Requirment</a:t>
            </a:r>
            <a:r>
              <a:rPr lang="en-US" sz="20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(NFR) </a:t>
            </a:r>
            <a:r>
              <a:rPr lang="en-US" sz="2000" b="1" i="1" strike="noStrike" cap="none" baseline="0" dirty="0">
                <a:solidFill>
                  <a:srgbClr val="0070C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quality attribute, performance attribute, security attribute, or general system constraint. </a:t>
            </a:r>
            <a:endParaRPr lang="en-US" sz="2000" b="1" i="1" strike="noStrike" cap="none" baseline="0" dirty="0" smtClean="0">
              <a:solidFill>
                <a:srgbClr val="0070C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two phase process is used to determine which NFR’s are compatible: 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first phase is to create a matrix using each NFR as a column heading and the system SE guidelines a row labels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second phase is for the team to prioritize each NFR using a set of decision rules to decide which to implement by classifying each NFR and guideline pair as complementary, overlapping, conflicting, or independent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1219200" y="1143000"/>
            <a:ext cx="5933162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3. </a:t>
            </a:r>
            <a:r>
              <a:rPr lang="en-US" sz="4000" b="0" i="0" u="none" strike="noStrike" cap="none" baseline="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Eliciting </a:t>
            </a: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</a:t>
            </a:r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1828800" y="1981200"/>
            <a:ext cx="71627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meetings are conducted and attended by both software engineers and customers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rules for preparation and participation are established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 agenda is suggested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"facilitator" (can be a customer, a developer, or an outsider) controls the meeting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"definition mechanism" (can be work sheets, flip charts, or wall stickers or an electronic bulletin board, chat room or virtual forum) is used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goal is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identify the problem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propose elements of the solution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negotiate different approaches, and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 smtClean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specify </a:t>
            </a:r>
            <a:r>
              <a:rPr lang="en-US" sz="16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preliminary set of solution requirements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7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1219200" y="1143000"/>
            <a:ext cx="6324600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Elicitation Work Products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1752600" y="1828800"/>
            <a:ext cx="71627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statement of need and feasibility.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bounded statement of scope for the system or product.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list of customers, users, and other stakeholders who participated in requirements elicitation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description of the system’s technical environment.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list of requirements (preferably organized by function) and the domain constraints that apply to each.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set of usage scenarios that provide insight into the use of the system or product under different operating conditions.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any prototypes</a:t>
            </a:r>
            <a:r>
              <a:rPr lang="en-US" sz="2000" b="1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developed to better define requirements</a:t>
            </a:r>
            <a:r>
              <a:rPr lang="en-US" sz="2000" b="1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180" name="Shape 18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8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81" name="Shape 181"/>
          <p:cNvSpPr txBox="1">
            <a:spLocks noGrp="1"/>
          </p:cNvSpPr>
          <p:nvPr>
            <p:ph type="title"/>
          </p:nvPr>
        </p:nvSpPr>
        <p:spPr>
          <a:xfrm>
            <a:off x="1143000" y="1143000"/>
            <a:ext cx="6932611" cy="6270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Quality Function Deployment</a:t>
            </a:r>
          </a:p>
        </p:txBody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1219200" y="1981200"/>
            <a:ext cx="75437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None/>
            </a:pPr>
            <a:r>
              <a:rPr lang="en-US" sz="2000" b="1" i="1" u="none" strike="noStrike" cap="none" baseline="0" dirty="0" smtClean="0">
                <a:solidFill>
                  <a:srgbClr val="0070C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QFD</a:t>
            </a:r>
            <a:r>
              <a:rPr lang="en-US" sz="2000" b="1" i="1" u="none" strike="noStrike" cap="none" dirty="0" smtClean="0">
                <a:solidFill>
                  <a:srgbClr val="0070C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a quality management technique that translate the needs of the customer into technical requirements for software</a:t>
            </a:r>
            <a:endParaRPr lang="en-US" sz="2000" b="1" i="1" u="none" strike="noStrike" cap="none" baseline="0" dirty="0" smtClean="0">
              <a:solidFill>
                <a:srgbClr val="0070C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 smtClean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 </a:t>
            </a:r>
            <a:r>
              <a:rPr lang="en-US" sz="2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deployment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determines the “value” (as perceived by the customer) of each function required of the system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Information deployment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identifies data objects and events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Task deployment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examines the behavior of the system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Value analysis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determines the relative priority of requirements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196" name="Shape 19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7" name="Shape 197"/>
          <p:cNvSpPr txBox="1">
            <a:spLocks noGrp="1"/>
          </p:cNvSpPr>
          <p:nvPr>
            <p:ph type="title"/>
          </p:nvPr>
        </p:nvSpPr>
        <p:spPr>
          <a:xfrm>
            <a:off x="1219200" y="1066800"/>
            <a:ext cx="3321050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smtClean="0">
                <a:solidFill>
                  <a:schemeClr val="bg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4. </a:t>
            </a:r>
            <a:r>
              <a:rPr lang="en-US" sz="4000" b="0" i="0" u="none" strike="noStrike" cap="none" baseline="0" dirty="0" smtClean="0">
                <a:solidFill>
                  <a:schemeClr val="bg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Use-Cases</a:t>
            </a:r>
            <a:endParaRPr lang="en-US" sz="4000" b="0" i="0" u="none" strike="noStrike" cap="none" baseline="0" dirty="0">
              <a:solidFill>
                <a:schemeClr val="bg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1828800" y="1840587"/>
            <a:ext cx="7010400" cy="4092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90000"/>
              </a:lnSpc>
              <a:spcBef>
                <a:spcPts val="0"/>
              </a:spcBef>
              <a:buSzPct val="75000"/>
              <a:buNone/>
            </a:pPr>
            <a:r>
              <a:rPr lang="en-US" sz="1800" b="1" dirty="0">
                <a:solidFill>
                  <a:srgbClr val="0070C0"/>
                </a:solidFill>
              </a:rPr>
              <a:t>A Use case represents the functionality of the system.</a:t>
            </a:r>
            <a:endParaRPr lang="en-US" sz="1800" b="1" i="0" u="none" strike="noStrike" cap="none" baseline="0" dirty="0" smtClean="0">
              <a:solidFill>
                <a:srgbClr val="0070C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collection of user scenarios that describe the thread of usage of a system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scenario is described from the point-of-view of an </a:t>
            </a:r>
            <a:r>
              <a:rPr lang="en-US" sz="1800" b="1" i="0" u="none" strike="noStrike" cap="none" baseline="0" dirty="0">
                <a:solidFill>
                  <a:srgbClr val="00B05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“actor”</a:t>
            </a:r>
            <a:r>
              <a:rPr lang="en-US" sz="1800" i="0" u="none" strike="noStrike" cap="none" baseline="0" dirty="0">
                <a:solidFill>
                  <a:schemeClr val="tx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</a:t>
            </a:r>
            <a:r>
              <a:rPr lang="en-US" sz="1800" b="0" i="1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person or device that interacts with the software in some way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scenario answers the following questions: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is the primary actor, the secondary actor (s)?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are the actor’s goals?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preconditions should exist before the story begins?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main tasks or functions are performed by the actor?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extensions might be considered as the story is described?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variations in the actor’s interaction are possible?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system information will the actor acquire, produce, or change?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Will the actor have to inform the system about changes in the external environment?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information does the actor desire from the system?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the actor wish to be informed about unexpected changes?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1919</Words>
  <Application>Microsoft Macintosh PowerPoint</Application>
  <PresentationFormat>On-screen Show (4:3)</PresentationFormat>
  <Paragraphs>207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Noto Symbol</vt:lpstr>
      <vt:lpstr>Arial</vt:lpstr>
      <vt:lpstr>Helvetica Neue</vt:lpstr>
      <vt:lpstr>Bold Stripes</vt:lpstr>
      <vt:lpstr>1_Bold Stripes</vt:lpstr>
      <vt:lpstr>Chapter 8</vt:lpstr>
      <vt:lpstr>1. Requirements Engineering-I</vt:lpstr>
      <vt:lpstr>1. Requirements Engineering-II</vt:lpstr>
      <vt:lpstr>2.Establishing the Groundwork a. Inception</vt:lpstr>
      <vt:lpstr>b. Non-Functional Requirements</vt:lpstr>
      <vt:lpstr>3. Eliciting Requirements</vt:lpstr>
      <vt:lpstr>Elicitation Work Products</vt:lpstr>
      <vt:lpstr>Quality Function Deployment</vt:lpstr>
      <vt:lpstr>4. Use-Cases</vt:lpstr>
      <vt:lpstr>Use-Case Diagram</vt:lpstr>
      <vt:lpstr>5. Building the Analysis Model</vt:lpstr>
      <vt:lpstr>Different mode of representation</vt:lpstr>
      <vt:lpstr>Eliciting Requirements</vt:lpstr>
      <vt:lpstr>Class Diagram</vt:lpstr>
      <vt:lpstr>State Diagram</vt:lpstr>
      <vt:lpstr>Analysis Patterns</vt:lpstr>
      <vt:lpstr>6. Negotiating Requirements</vt:lpstr>
      <vt:lpstr>7. Requirements Monitoring</vt:lpstr>
      <vt:lpstr>8. Validating Requirements - I</vt:lpstr>
      <vt:lpstr>Validating Requirements - II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</dc:title>
  <cp:lastModifiedBy>Microsoft Office User</cp:lastModifiedBy>
  <cp:revision>11</cp:revision>
  <dcterms:modified xsi:type="dcterms:W3CDTF">2016-02-14T15:30:59Z</dcterms:modified>
</cp:coreProperties>
</file>