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y="6858000" cx="9144000"/>
  <p:notesSz cx="6858000" cy="9144000"/>
  <p:embeddedFontLst>
    <p:embeddedFont>
      <p:font typeface="Quattrocento"/>
      <p:regular r:id="rId33"/>
      <p:bold r:id="rId34"/>
    </p:embeddedFont>
    <p:embeddedFont>
      <p:font typeface="Helvetica Neue"/>
      <p:regular r:id="rId35"/>
      <p:bold r:id="rId36"/>
      <p:italic r:id="rId37"/>
      <p:boldItalic r:id="rId3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notesMaster" Target="notesMasters/notesMaster.xml"/><Relationship Id="rId6" Type="http://schemas.openxmlformats.org/officeDocument/2006/relationships/slide" Target="slides/slide.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Quattrocento-regular.fntdata"/><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font" Target="fonts/HelveticaNeue-regular.fntdata"/><Relationship Id="rId12" Type="http://schemas.openxmlformats.org/officeDocument/2006/relationships/slide" Target="slides/slide6.xml"/><Relationship Id="rId34" Type="http://schemas.openxmlformats.org/officeDocument/2006/relationships/font" Target="fonts/Quattrocento-bold.fntdata"/><Relationship Id="rId15" Type="http://schemas.openxmlformats.org/officeDocument/2006/relationships/slide" Target="slides/slide9.xml"/><Relationship Id="rId37" Type="http://schemas.openxmlformats.org/officeDocument/2006/relationships/font" Target="fonts/HelveticaNeue-italic.fntdata"/><Relationship Id="rId14" Type="http://schemas.openxmlformats.org/officeDocument/2006/relationships/slide" Target="slides/slide8.xml"/><Relationship Id="rId36" Type="http://schemas.openxmlformats.org/officeDocument/2006/relationships/font" Target="fonts/HelveticaNeue-bold.fntdata"/><Relationship Id="rId17" Type="http://schemas.openxmlformats.org/officeDocument/2006/relationships/slide" Target="slides/slide11.xml"/><Relationship Id="rId16" Type="http://schemas.openxmlformats.org/officeDocument/2006/relationships/slide" Target="slides/slide10.xml"/><Relationship Id="rId38" Type="http://schemas.openxmlformats.org/officeDocument/2006/relationships/font" Target="fonts/HelveticaNeue-boldItalic.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6" name="Shape 336"/>
        <p:cNvGrpSpPr/>
        <p:nvPr/>
      </p:nvGrpSpPr>
      <p:grpSpPr>
        <a:xfrm>
          <a:off x="0" y="0"/>
          <a:ext cx="0" cy="0"/>
          <a:chOff x="0" y="0"/>
          <a:chExt cx="0" cy="0"/>
        </a:xfrm>
      </p:grpSpPr>
      <p:sp>
        <p:nvSpPr>
          <p:cNvPr id="337" name="Shape 33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8" name="Shape 3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4" name="Shape 344"/>
        <p:cNvGrpSpPr/>
        <p:nvPr/>
      </p:nvGrpSpPr>
      <p:grpSpPr>
        <a:xfrm>
          <a:off x="0" y="0"/>
          <a:ext cx="0" cy="0"/>
          <a:chOff x="0" y="0"/>
          <a:chExt cx="0" cy="0"/>
        </a:xfrm>
      </p:grpSpPr>
      <p:sp>
        <p:nvSpPr>
          <p:cNvPr id="345" name="Shape 34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46" name="Shape 3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3" name="Shape 353"/>
        <p:cNvGrpSpPr/>
        <p:nvPr/>
      </p:nvGrpSpPr>
      <p:grpSpPr>
        <a:xfrm>
          <a:off x="0" y="0"/>
          <a:ext cx="0" cy="0"/>
          <a:chOff x="0" y="0"/>
          <a:chExt cx="0" cy="0"/>
        </a:xfrm>
      </p:grpSpPr>
      <p:sp>
        <p:nvSpPr>
          <p:cNvPr id="354" name="Shape 35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5" name="Shape 35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1" name="Shape 361"/>
        <p:cNvGrpSpPr/>
        <p:nvPr/>
      </p:nvGrpSpPr>
      <p:grpSpPr>
        <a:xfrm>
          <a:off x="0" y="0"/>
          <a:ext cx="0" cy="0"/>
          <a:chOff x="0" y="0"/>
          <a:chExt cx="0" cy="0"/>
        </a:xfrm>
      </p:grpSpPr>
      <p:sp>
        <p:nvSpPr>
          <p:cNvPr id="362" name="Shape 36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63" name="Shape 36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9" name="Shape 369"/>
        <p:cNvGrpSpPr/>
        <p:nvPr/>
      </p:nvGrpSpPr>
      <p:grpSpPr>
        <a:xfrm>
          <a:off x="0" y="0"/>
          <a:ext cx="0" cy="0"/>
          <a:chOff x="0" y="0"/>
          <a:chExt cx="0" cy="0"/>
        </a:xfrm>
      </p:grpSpPr>
      <p:sp>
        <p:nvSpPr>
          <p:cNvPr id="370" name="Shape 37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71" name="Shape 37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9" name="Shape 409"/>
        <p:cNvGrpSpPr/>
        <p:nvPr/>
      </p:nvGrpSpPr>
      <p:grpSpPr>
        <a:xfrm>
          <a:off x="0" y="0"/>
          <a:ext cx="0" cy="0"/>
          <a:chOff x="0" y="0"/>
          <a:chExt cx="0" cy="0"/>
        </a:xfrm>
      </p:grpSpPr>
      <p:sp>
        <p:nvSpPr>
          <p:cNvPr id="410" name="Shape 41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11" name="Shape 41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3" name="Shape 433"/>
        <p:cNvGrpSpPr/>
        <p:nvPr/>
      </p:nvGrpSpPr>
      <p:grpSpPr>
        <a:xfrm>
          <a:off x="0" y="0"/>
          <a:ext cx="0" cy="0"/>
          <a:chOff x="0" y="0"/>
          <a:chExt cx="0" cy="0"/>
        </a:xfrm>
      </p:grpSpPr>
      <p:sp>
        <p:nvSpPr>
          <p:cNvPr id="434" name="Shape 43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35" name="Shape 43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2" name="Shape 452"/>
        <p:cNvGrpSpPr/>
        <p:nvPr/>
      </p:nvGrpSpPr>
      <p:grpSpPr>
        <a:xfrm>
          <a:off x="0" y="0"/>
          <a:ext cx="0" cy="0"/>
          <a:chOff x="0" y="0"/>
          <a:chExt cx="0" cy="0"/>
        </a:xfrm>
      </p:grpSpPr>
      <p:sp>
        <p:nvSpPr>
          <p:cNvPr id="453" name="Shape 45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54" name="Shape 45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1" name="Shape 471"/>
        <p:cNvGrpSpPr/>
        <p:nvPr/>
      </p:nvGrpSpPr>
      <p:grpSpPr>
        <a:xfrm>
          <a:off x="0" y="0"/>
          <a:ext cx="0" cy="0"/>
          <a:chOff x="0" y="0"/>
          <a:chExt cx="0" cy="0"/>
        </a:xfrm>
      </p:grpSpPr>
      <p:sp>
        <p:nvSpPr>
          <p:cNvPr id="472" name="Shape 47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73" name="Shape 4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7" name="Shape 497"/>
        <p:cNvGrpSpPr/>
        <p:nvPr/>
      </p:nvGrpSpPr>
      <p:grpSpPr>
        <a:xfrm>
          <a:off x="0" y="0"/>
          <a:ext cx="0" cy="0"/>
          <a:chOff x="0" y="0"/>
          <a:chExt cx="0" cy="0"/>
        </a:xfrm>
      </p:grpSpPr>
      <p:sp>
        <p:nvSpPr>
          <p:cNvPr id="498" name="Shape 49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99" name="Shape 49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7" name="Shape 227"/>
        <p:cNvGrpSpPr/>
        <p:nvPr/>
      </p:nvGrpSpPr>
      <p:grpSpPr>
        <a:xfrm>
          <a:off x="0" y="0"/>
          <a:ext cx="0" cy="0"/>
          <a:chOff x="0" y="0"/>
          <a:chExt cx="0" cy="0"/>
        </a:xfrm>
      </p:grpSpPr>
      <p:sp>
        <p:nvSpPr>
          <p:cNvPr id="228" name="Shape 22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9" name="Shape 2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7" name="Shape 527"/>
        <p:cNvGrpSpPr/>
        <p:nvPr/>
      </p:nvGrpSpPr>
      <p:grpSpPr>
        <a:xfrm>
          <a:off x="0" y="0"/>
          <a:ext cx="0" cy="0"/>
          <a:chOff x="0" y="0"/>
          <a:chExt cx="0" cy="0"/>
        </a:xfrm>
      </p:grpSpPr>
      <p:sp>
        <p:nvSpPr>
          <p:cNvPr id="528" name="Shape 52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29" name="Shape 5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5" name="Shape 535"/>
        <p:cNvGrpSpPr/>
        <p:nvPr/>
      </p:nvGrpSpPr>
      <p:grpSpPr>
        <a:xfrm>
          <a:off x="0" y="0"/>
          <a:ext cx="0" cy="0"/>
          <a:chOff x="0" y="0"/>
          <a:chExt cx="0" cy="0"/>
        </a:xfrm>
      </p:grpSpPr>
      <p:sp>
        <p:nvSpPr>
          <p:cNvPr id="536" name="Shape 53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37" name="Shape 53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3" name="Shape 543"/>
        <p:cNvGrpSpPr/>
        <p:nvPr/>
      </p:nvGrpSpPr>
      <p:grpSpPr>
        <a:xfrm>
          <a:off x="0" y="0"/>
          <a:ext cx="0" cy="0"/>
          <a:chOff x="0" y="0"/>
          <a:chExt cx="0" cy="0"/>
        </a:xfrm>
      </p:grpSpPr>
      <p:sp>
        <p:nvSpPr>
          <p:cNvPr id="544" name="Shape 54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45" name="Shape 54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1" name="Shape 551"/>
        <p:cNvGrpSpPr/>
        <p:nvPr/>
      </p:nvGrpSpPr>
      <p:grpSpPr>
        <a:xfrm>
          <a:off x="0" y="0"/>
          <a:ext cx="0" cy="0"/>
          <a:chOff x="0" y="0"/>
          <a:chExt cx="0" cy="0"/>
        </a:xfrm>
      </p:grpSpPr>
      <p:sp>
        <p:nvSpPr>
          <p:cNvPr id="552" name="Shape 55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53" name="Shape 55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9" name="Shape 559"/>
        <p:cNvGrpSpPr/>
        <p:nvPr/>
      </p:nvGrpSpPr>
      <p:grpSpPr>
        <a:xfrm>
          <a:off x="0" y="0"/>
          <a:ext cx="0" cy="0"/>
          <a:chOff x="0" y="0"/>
          <a:chExt cx="0" cy="0"/>
        </a:xfrm>
      </p:grpSpPr>
      <p:sp>
        <p:nvSpPr>
          <p:cNvPr id="560" name="Shape 56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61" name="Shape 56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7" name="Shape 567"/>
        <p:cNvGrpSpPr/>
        <p:nvPr/>
      </p:nvGrpSpPr>
      <p:grpSpPr>
        <a:xfrm>
          <a:off x="0" y="0"/>
          <a:ext cx="0" cy="0"/>
          <a:chOff x="0" y="0"/>
          <a:chExt cx="0" cy="0"/>
        </a:xfrm>
      </p:grpSpPr>
      <p:sp>
        <p:nvSpPr>
          <p:cNvPr id="568" name="Shape 56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69" name="Shape 56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5" name="Shape 575"/>
        <p:cNvGrpSpPr/>
        <p:nvPr/>
      </p:nvGrpSpPr>
      <p:grpSpPr>
        <a:xfrm>
          <a:off x="0" y="0"/>
          <a:ext cx="0" cy="0"/>
          <a:chOff x="0" y="0"/>
          <a:chExt cx="0" cy="0"/>
        </a:xfrm>
      </p:grpSpPr>
      <p:sp>
        <p:nvSpPr>
          <p:cNvPr id="576" name="Shape 57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77" name="Shape 5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0" name="Shape 270"/>
        <p:cNvGrpSpPr/>
        <p:nvPr/>
      </p:nvGrpSpPr>
      <p:grpSpPr>
        <a:xfrm>
          <a:off x="0" y="0"/>
          <a:ext cx="0" cy="0"/>
          <a:chOff x="0" y="0"/>
          <a:chExt cx="0" cy="0"/>
        </a:xfrm>
      </p:grpSpPr>
      <p:sp>
        <p:nvSpPr>
          <p:cNvPr id="271" name="Shape 27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2" name="Shape 2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8" name="Shape 288"/>
        <p:cNvGrpSpPr/>
        <p:nvPr/>
      </p:nvGrpSpPr>
      <p:grpSpPr>
        <a:xfrm>
          <a:off x="0" y="0"/>
          <a:ext cx="0" cy="0"/>
          <a:chOff x="0" y="0"/>
          <a:chExt cx="0" cy="0"/>
        </a:xfrm>
      </p:grpSpPr>
      <p:sp>
        <p:nvSpPr>
          <p:cNvPr id="289" name="Shape 28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0" name="Shape 2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6" name="Shape 296"/>
        <p:cNvGrpSpPr/>
        <p:nvPr/>
      </p:nvGrpSpPr>
      <p:grpSpPr>
        <a:xfrm>
          <a:off x="0" y="0"/>
          <a:ext cx="0" cy="0"/>
          <a:chOff x="0" y="0"/>
          <a:chExt cx="0" cy="0"/>
        </a:xfrm>
      </p:grpSpPr>
      <p:sp>
        <p:nvSpPr>
          <p:cNvPr id="297" name="Shape 29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8" name="Shape 2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4" name="Shape 304"/>
        <p:cNvGrpSpPr/>
        <p:nvPr/>
      </p:nvGrpSpPr>
      <p:grpSpPr>
        <a:xfrm>
          <a:off x="0" y="0"/>
          <a:ext cx="0" cy="0"/>
          <a:chOff x="0" y="0"/>
          <a:chExt cx="0" cy="0"/>
        </a:xfrm>
      </p:grpSpPr>
      <p:sp>
        <p:nvSpPr>
          <p:cNvPr id="305" name="Shape 30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6" name="Shape 3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2" name="Shape 312"/>
        <p:cNvGrpSpPr/>
        <p:nvPr/>
      </p:nvGrpSpPr>
      <p:grpSpPr>
        <a:xfrm>
          <a:off x="0" y="0"/>
          <a:ext cx="0" cy="0"/>
          <a:chOff x="0" y="0"/>
          <a:chExt cx="0" cy="0"/>
        </a:xfrm>
      </p:grpSpPr>
      <p:sp>
        <p:nvSpPr>
          <p:cNvPr id="313" name="Shape 31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4" name="Shape 31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0" name="Shape 320"/>
        <p:cNvGrpSpPr/>
        <p:nvPr/>
      </p:nvGrpSpPr>
      <p:grpSpPr>
        <a:xfrm>
          <a:off x="0" y="0"/>
          <a:ext cx="0" cy="0"/>
          <a:chOff x="0" y="0"/>
          <a:chExt cx="0" cy="0"/>
        </a:xfrm>
      </p:grpSpPr>
      <p:sp>
        <p:nvSpPr>
          <p:cNvPr id="321" name="Shape 32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22" name="Shape 32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8" name="Shape 328"/>
        <p:cNvGrpSpPr/>
        <p:nvPr/>
      </p:nvGrpSpPr>
      <p:grpSpPr>
        <a:xfrm>
          <a:off x="0" y="0"/>
          <a:ext cx="0" cy="0"/>
          <a:chOff x="0" y="0"/>
          <a:chExt cx="0" cy="0"/>
        </a:xfrm>
      </p:grpSpPr>
      <p:sp>
        <p:nvSpPr>
          <p:cNvPr id="329" name="Shape 32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0" name="Shape 33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81" name="Shape 81"/>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82" name="Shape 82"/>
        <p:cNvGrpSpPr/>
        <p:nvPr/>
      </p:nvGrpSpPr>
      <p:grpSpPr>
        <a:xfrm>
          <a:off x="0" y="0"/>
          <a:ext cx="0" cy="0"/>
          <a:chOff x="0" y="0"/>
          <a:chExt cx="0" cy="0"/>
        </a:xfrm>
      </p:grpSpPr>
      <p:sp>
        <p:nvSpPr>
          <p:cNvPr id="83" name="Shape 83"/>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85" name="Shape 85"/>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6" name="Shape 86"/>
        <p:cNvGrpSpPr/>
        <p:nvPr/>
      </p:nvGrpSpPr>
      <p:grpSpPr>
        <a:xfrm>
          <a:off x="0" y="0"/>
          <a:ext cx="0" cy="0"/>
          <a:chOff x="0" y="0"/>
          <a:chExt cx="0" cy="0"/>
        </a:xfrm>
      </p:grpSpPr>
      <p:sp>
        <p:nvSpPr>
          <p:cNvPr id="87" name="Shape 87"/>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8" name="Shape 88"/>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9" name="Shape 8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0" name="Shape 90"/>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91" name="Shape 91"/>
        <p:cNvGrpSpPr/>
        <p:nvPr/>
      </p:nvGrpSpPr>
      <p:grpSpPr>
        <a:xfrm>
          <a:off x="0" y="0"/>
          <a:ext cx="0" cy="0"/>
          <a:chOff x="0" y="0"/>
          <a:chExt cx="0" cy="0"/>
        </a:xfrm>
      </p:grpSpPr>
      <p:sp>
        <p:nvSpPr>
          <p:cNvPr id="92" name="Shape 92"/>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93" name="Shape 93"/>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4" name="Shape 9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5" name="Shape 95"/>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6" name="Shape 96"/>
        <p:cNvGrpSpPr/>
        <p:nvPr/>
      </p:nvGrpSpPr>
      <p:grpSpPr>
        <a:xfrm>
          <a:off x="0" y="0"/>
          <a:ext cx="0" cy="0"/>
          <a:chOff x="0" y="0"/>
          <a:chExt cx="0" cy="0"/>
        </a:xfrm>
      </p:grpSpPr>
      <p:sp>
        <p:nvSpPr>
          <p:cNvPr id="97" name="Shape 97"/>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8" name="Shape 98"/>
          <p:cNvSpPr/>
          <p:nvPr>
            <p:ph idx="2" type="pic"/>
          </p:nvPr>
        </p:nvSpPr>
        <p:spPr>
          <a:xfrm>
            <a:off x="1792288" y="612775"/>
            <a:ext cx="5486399" cy="4114800"/>
          </a:xfrm>
          <a:prstGeom prst="rect">
            <a:avLst/>
          </a:prstGeom>
          <a:noFill/>
          <a:ln>
            <a:noFill/>
          </a:ln>
        </p:spPr>
      </p:sp>
      <p:sp>
        <p:nvSpPr>
          <p:cNvPr id="99" name="Shape 99"/>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0" name="Shape 10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1" name="Shape 101"/>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102" name="Shape 102"/>
        <p:cNvGrpSpPr/>
        <p:nvPr/>
      </p:nvGrpSpPr>
      <p:grpSpPr>
        <a:xfrm>
          <a:off x="0" y="0"/>
          <a:ext cx="0" cy="0"/>
          <a:chOff x="0" y="0"/>
          <a:chExt cx="0" cy="0"/>
        </a:xfrm>
      </p:grpSpPr>
      <p:sp>
        <p:nvSpPr>
          <p:cNvPr id="103" name="Shape 103"/>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4" name="Shape 104"/>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5" name="Shape 105"/>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6" name="Shape 10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7" name="Shape 107"/>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8" name="Shape 108"/>
        <p:cNvGrpSpPr/>
        <p:nvPr/>
      </p:nvGrpSpPr>
      <p:grpSpPr>
        <a:xfrm>
          <a:off x="0" y="0"/>
          <a:ext cx="0" cy="0"/>
          <a:chOff x="0" y="0"/>
          <a:chExt cx="0" cy="0"/>
        </a:xfrm>
      </p:grpSpPr>
      <p:sp>
        <p:nvSpPr>
          <p:cNvPr id="109" name="Shape 10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0" name="Shape 110"/>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8" name="Shape 118"/>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24" name="Shape 124"/>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29" name="Shape 129"/>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1.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2.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8787"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3187"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7586"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0812"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5212"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2787"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7186"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1586"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76" name="Shape 7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 Id="rId3" Type="http://schemas.openxmlformats.org/officeDocument/2006/relationships/image" Target="../media/image0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 Id="rId3" Type="http://schemas.openxmlformats.org/officeDocument/2006/relationships/image" Target="../media/image00.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4.xml"/><Relationship Id="rId3" Type="http://schemas.openxmlformats.org/officeDocument/2006/relationships/image" Target="../media/image0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5.xml"/><Relationship Id="rId3" Type="http://schemas.openxmlformats.org/officeDocument/2006/relationships/image" Target="../media/image0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6.xml"/><Relationship Id="rId3" Type="http://schemas.openxmlformats.org/officeDocument/2006/relationships/image" Target="../media/image0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0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0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0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2" name="Shape 21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29</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Software Configuration Management</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1" name="Shape 22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22" name="Shape 222"/>
          <p:cNvSpPr txBox="1"/>
          <p:nvPr>
            <p:ph type="title"/>
          </p:nvPr>
        </p:nvSpPr>
        <p:spPr>
          <a:xfrm>
            <a:off x="1219200" y="1143000"/>
            <a:ext cx="3914774" cy="357187"/>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“First Law”</a:t>
            </a:r>
          </a:p>
        </p:txBody>
      </p:sp>
      <p:sp>
        <p:nvSpPr>
          <p:cNvPr id="223" name="Shape 223"/>
          <p:cNvSpPr txBox="1"/>
          <p:nvPr/>
        </p:nvSpPr>
        <p:spPr>
          <a:xfrm>
            <a:off x="1981200" y="2209800"/>
            <a:ext cx="6262686" cy="1914525"/>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No matter where you are in the system life cycle, </a:t>
            </a:r>
            <a:r>
              <a:rPr b="1" i="0" lang="en-US" sz="2400" u="none" cap="none" strike="noStrike">
                <a:solidFill>
                  <a:schemeClr val="folHlink"/>
                </a:solidFill>
                <a:latin typeface="Helvetica Neue"/>
                <a:ea typeface="Helvetica Neue"/>
                <a:cs typeface="Helvetica Neue"/>
                <a:sym typeface="Helvetica Neue"/>
              </a:rPr>
              <a:t>the system will change,</a:t>
            </a:r>
            <a:r>
              <a:rPr b="1" i="0" lang="en-US" sz="2400" u="none" cap="none" strike="noStrike">
                <a:solidFill>
                  <a:schemeClr val="dk1"/>
                </a:solidFill>
                <a:latin typeface="Helvetica Neue"/>
                <a:ea typeface="Helvetica Neue"/>
                <a:cs typeface="Helvetica Neue"/>
                <a:sym typeface="Helvetica Neue"/>
              </a:rPr>
              <a:t> and </a:t>
            </a:r>
            <a:r>
              <a:rPr b="1" i="0" lang="en-US" sz="2400" u="none" cap="none" strike="noStrike">
                <a:solidFill>
                  <a:schemeClr val="folHlink"/>
                </a:solidFill>
                <a:latin typeface="Helvetica Neue"/>
                <a:ea typeface="Helvetica Neue"/>
                <a:cs typeface="Helvetica Neue"/>
                <a:sym typeface="Helvetica Neue"/>
              </a:rPr>
              <a:t>the desire to change it will persist throughout the life cycle.</a:t>
            </a:r>
          </a:p>
          <a:p>
            <a:pPr indent="0" lvl="0" marL="0" marR="0" rtl="0" algn="l">
              <a:lnSpc>
                <a:spcPct val="100000"/>
              </a:lnSpc>
              <a:spcBef>
                <a:spcPts val="0"/>
              </a:spcBef>
              <a:spcAft>
                <a:spcPts val="0"/>
              </a:spcAft>
              <a:buNone/>
            </a:pPr>
            <a:r>
              <a:t/>
            </a:r>
            <a:endParaRPr b="1" i="0" sz="2400" u="none" cap="none" strike="noStrike">
              <a:solidFill>
                <a:schemeClr val="folHlink"/>
              </a:solidFill>
              <a:latin typeface="Helvetica Neue"/>
              <a:ea typeface="Helvetica Neue"/>
              <a:cs typeface="Helvetica Neue"/>
              <a:sym typeface="Helvetica Neue"/>
            </a:endParaRPr>
          </a:p>
        </p:txBody>
      </p:sp>
      <p:sp>
        <p:nvSpPr>
          <p:cNvPr id="224" name="Shape 224"/>
          <p:cNvSpPr txBox="1"/>
          <p:nvPr/>
        </p:nvSpPr>
        <p:spPr>
          <a:xfrm>
            <a:off x="1868486" y="4586287"/>
            <a:ext cx="7535862" cy="822324"/>
          </a:xfrm>
          <a:prstGeom prst="rect">
            <a:avLst/>
          </a:prstGeom>
          <a:no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5" name="Shape 225"/>
          <p:cNvSpPr txBox="1"/>
          <p:nvPr/>
        </p:nvSpPr>
        <p:spPr>
          <a:xfrm>
            <a:off x="2474911" y="4935537"/>
            <a:ext cx="5468936" cy="457200"/>
          </a:xfrm>
          <a:prstGeom prst="rect">
            <a:avLst/>
          </a:prstGeom>
          <a:no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6" name="Shape 226"/>
          <p:cNvSpPr txBox="1"/>
          <p:nvPr/>
        </p:nvSpPr>
        <p:spPr>
          <a:xfrm>
            <a:off x="4572000" y="3733800"/>
            <a:ext cx="2874962"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2400" u="none" cap="none" strike="noStrike">
                <a:solidFill>
                  <a:schemeClr val="dk1"/>
                </a:solidFill>
                <a:latin typeface="Helvetica Neue"/>
                <a:ea typeface="Helvetica Neue"/>
                <a:cs typeface="Helvetica Neue"/>
                <a:sym typeface="Helvetica Neue"/>
              </a:rPr>
              <a:t>Bersoff, et al, 1980</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9" name="Shape 339"/>
        <p:cNvGrpSpPr/>
        <p:nvPr/>
      </p:nvGrpSpPr>
      <p:grpSpPr>
        <a:xfrm>
          <a:off x="0" y="0"/>
          <a:ext cx="0" cy="0"/>
          <a:chOff x="0" y="0"/>
          <a:chExt cx="0" cy="0"/>
        </a:xfrm>
      </p:grpSpPr>
      <p:sp>
        <p:nvSpPr>
          <p:cNvPr id="340" name="Shape 34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1" name="Shape 34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42" name="Shape 34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SCM Elements</a:t>
            </a:r>
          </a:p>
        </p:txBody>
      </p:sp>
      <p:sp>
        <p:nvSpPr>
          <p:cNvPr id="343" name="Shape 34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Component elements</a:t>
            </a:r>
            <a:r>
              <a:rPr b="0" i="0" lang="en-US" sz="1800" u="none" cap="none" strike="noStrike">
                <a:solidFill>
                  <a:schemeClr val="dk1"/>
                </a:solidFill>
                <a:latin typeface="Helvetica Neue"/>
                <a:ea typeface="Helvetica Neue"/>
                <a:cs typeface="Helvetica Neue"/>
                <a:sym typeface="Helvetica Neue"/>
              </a:rPr>
              <a:t>—a set of tools coupled within a file management system (e.g., a database) that enables access to and management of each software configuration item. </a:t>
            </a:r>
          </a:p>
          <a:p>
            <a:pPr indent="-342900" lvl="0" marL="342900" marR="0" rtl="0" algn="l">
              <a:lnSpc>
                <a:spcPct val="90000"/>
              </a:lnSpc>
              <a:spcBef>
                <a:spcPts val="30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Process elements</a:t>
            </a:r>
            <a:r>
              <a:rPr b="0" i="0" lang="en-US" sz="1800" u="none" cap="none" strike="noStrike">
                <a:solidFill>
                  <a:schemeClr val="dk1"/>
                </a:solidFill>
                <a:latin typeface="Helvetica Neue"/>
                <a:ea typeface="Helvetica Neue"/>
                <a:cs typeface="Helvetica Neue"/>
                <a:sym typeface="Helvetica Neue"/>
              </a:rPr>
              <a:t>—a collection of procedures and tasks that define an effective approach to change management (and related activities) for all constituencies involved in the management, engineering and use of computer software.</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Construction elements</a:t>
            </a:r>
            <a:r>
              <a:rPr b="0" i="0" lang="en-US" sz="1800" u="none" cap="none" strike="noStrike">
                <a:solidFill>
                  <a:schemeClr val="dk1"/>
                </a:solidFill>
                <a:latin typeface="Helvetica Neue"/>
                <a:ea typeface="Helvetica Neue"/>
                <a:cs typeface="Helvetica Neue"/>
                <a:sym typeface="Helvetica Neue"/>
              </a:rPr>
              <a:t>—a set of tools that automate the construction of software by ensuring that the proper set of validated components (i.e., the correct version) have been assembled.</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Human elements</a:t>
            </a:r>
            <a:r>
              <a:rPr b="0" i="0" lang="en-US" sz="1800" u="none" cap="none" strike="noStrike">
                <a:solidFill>
                  <a:schemeClr val="dk1"/>
                </a:solidFill>
                <a:latin typeface="Helvetica Neue"/>
                <a:ea typeface="Helvetica Neue"/>
                <a:cs typeface="Helvetica Neue"/>
                <a:sym typeface="Helvetica Neue"/>
              </a:rPr>
              <a:t>—to implement effective SCM, the software team uses a set of tools and process features (encompassing other CM elements)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7" name="Shape 347"/>
        <p:cNvGrpSpPr/>
        <p:nvPr/>
      </p:nvGrpSpPr>
      <p:grpSpPr>
        <a:xfrm>
          <a:off x="0" y="0"/>
          <a:ext cx="0" cy="0"/>
          <a:chOff x="0" y="0"/>
          <a:chExt cx="0" cy="0"/>
        </a:xfrm>
      </p:grpSpPr>
      <p:sp>
        <p:nvSpPr>
          <p:cNvPr id="348" name="Shape 34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9" name="Shape 34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50" name="Shape 350"/>
          <p:cNvSpPr txBox="1"/>
          <p:nvPr>
            <p:ph type="title"/>
          </p:nvPr>
        </p:nvSpPr>
        <p:spPr>
          <a:xfrm>
            <a:off x="1219200" y="10668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SCM Process</a:t>
            </a:r>
          </a:p>
        </p:txBody>
      </p:sp>
      <p:sp>
        <p:nvSpPr>
          <p:cNvPr id="351" name="Shape 351"/>
          <p:cNvSpPr txBox="1"/>
          <p:nvPr>
            <p:ph idx="1" type="body"/>
          </p:nvPr>
        </p:nvSpPr>
        <p:spPr>
          <a:xfrm>
            <a:off x="1828800" y="2362200"/>
            <a:ext cx="6662736" cy="35052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How does a software team identify the discrete elements of a software configuration?</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How does an organization manage the many existing versions of a program (and its documentation) in a manner that will enable change to be accommodated efficiently?</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How does an organization control changes before and after software is released to a customer?</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Who has responsibility for approving and ranking changes? </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How can we ensure that changes have been made properly?</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What mechanism is used to appraise others of changes that are made? </a:t>
            </a:r>
          </a:p>
          <a:p>
            <a:pPr indent="-342900" lvl="0" marL="342900" marR="0" rtl="0" algn="l">
              <a:spcBef>
                <a:spcPts val="360"/>
              </a:spcBef>
              <a:spcAft>
                <a:spcPts val="0"/>
              </a:spcAft>
              <a:buClr>
                <a:schemeClr val="folHlink"/>
              </a:buClr>
              <a:buSzPct val="75000"/>
              <a:buFont typeface="Noto Symbol"/>
              <a:buNone/>
            </a:pPr>
            <a:r>
              <a:t/>
            </a:r>
            <a:endParaRPr b="0" i="0" sz="1800" u="none" cap="none" strike="noStrike">
              <a:solidFill>
                <a:schemeClr val="dk1"/>
              </a:solidFill>
              <a:latin typeface="Helvetica Neue"/>
              <a:ea typeface="Helvetica Neue"/>
              <a:cs typeface="Helvetica Neue"/>
              <a:sym typeface="Helvetica Neue"/>
            </a:endParaRPr>
          </a:p>
        </p:txBody>
      </p:sp>
      <p:sp>
        <p:nvSpPr>
          <p:cNvPr id="352" name="Shape 352"/>
          <p:cNvSpPr txBox="1"/>
          <p:nvPr/>
        </p:nvSpPr>
        <p:spPr>
          <a:xfrm>
            <a:off x="1752600" y="1981200"/>
            <a:ext cx="4711699" cy="420687"/>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folHlink"/>
              </a:buClr>
              <a:buSzPct val="25000"/>
              <a:buFont typeface="Quattrocento"/>
              <a:buNone/>
            </a:pPr>
            <a:r>
              <a:rPr b="0" i="1" lang="en-US" sz="2400" u="none" cap="none" strike="noStrike">
                <a:solidFill>
                  <a:schemeClr val="folHlink"/>
                </a:solidFill>
                <a:latin typeface="Quattrocento"/>
                <a:ea typeface="Quattrocento"/>
                <a:cs typeface="Quattrocento"/>
                <a:sym typeface="Quattrocento"/>
              </a:rPr>
              <a:t>Addresses the following questions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6" name="Shape 356"/>
        <p:cNvGrpSpPr/>
        <p:nvPr/>
      </p:nvGrpSpPr>
      <p:grpSpPr>
        <a:xfrm>
          <a:off x="0" y="0"/>
          <a:ext cx="0" cy="0"/>
          <a:chOff x="0" y="0"/>
          <a:chExt cx="0" cy="0"/>
        </a:xfrm>
      </p:grpSpPr>
      <p:sp>
        <p:nvSpPr>
          <p:cNvPr id="357" name="Shape 35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8" name="Shape 358"/>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59" name="Shape 359"/>
          <p:cNvSpPr txBox="1"/>
          <p:nvPr>
            <p:ph type="title"/>
          </p:nvPr>
        </p:nvSpPr>
        <p:spPr>
          <a:xfrm>
            <a:off x="1219200" y="10668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SCM Process</a:t>
            </a:r>
          </a:p>
        </p:txBody>
      </p:sp>
      <p:pic>
        <p:nvPicPr>
          <p:cNvPr id="360" name="Shape 360"/>
          <p:cNvPicPr preferRelativeResize="0"/>
          <p:nvPr/>
        </p:nvPicPr>
        <p:blipFill rotWithShape="1">
          <a:blip r:embed="rId3">
            <a:alphaModFix/>
          </a:blip>
          <a:srcRect b="0" l="0" r="0" t="0"/>
          <a:stretch/>
        </p:blipFill>
        <p:spPr>
          <a:xfrm>
            <a:off x="2667000" y="1524000"/>
            <a:ext cx="4421187" cy="4765674"/>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4" name="Shape 364"/>
        <p:cNvGrpSpPr/>
        <p:nvPr/>
      </p:nvGrpSpPr>
      <p:grpSpPr>
        <a:xfrm>
          <a:off x="0" y="0"/>
          <a:ext cx="0" cy="0"/>
          <a:chOff x="0" y="0"/>
          <a:chExt cx="0" cy="0"/>
        </a:xfrm>
      </p:grpSpPr>
      <p:sp>
        <p:nvSpPr>
          <p:cNvPr id="365" name="Shape 36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6" name="Shape 366"/>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67" name="Shape 367"/>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Version Control</a:t>
            </a:r>
          </a:p>
        </p:txBody>
      </p:sp>
      <p:sp>
        <p:nvSpPr>
          <p:cNvPr id="368" name="Shape 368"/>
          <p:cNvSpPr txBox="1"/>
          <p:nvPr>
            <p:ph idx="1" type="body"/>
          </p:nvPr>
        </p:nvSpPr>
        <p:spPr>
          <a:xfrm>
            <a:off x="1828800" y="1905000"/>
            <a:ext cx="6781800" cy="40385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Version control combines procedures and tools to manage different versions of configuration objects that are created during the software process</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A version control system implements or is directly integrated with four major capabilities: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a </a:t>
            </a:r>
            <a:r>
              <a:rPr b="0" i="1" lang="en-US" sz="1600" u="none" cap="none" strike="noStrike">
                <a:solidFill>
                  <a:schemeClr val="folHlink"/>
                </a:solidFill>
                <a:latin typeface="Helvetica Neue"/>
                <a:ea typeface="Helvetica Neue"/>
                <a:cs typeface="Helvetica Neue"/>
                <a:sym typeface="Helvetica Neue"/>
              </a:rPr>
              <a:t>project database (repository)</a:t>
            </a:r>
            <a:r>
              <a:rPr b="0" i="0" lang="en-US" sz="1600" u="none" cap="none" strike="noStrike">
                <a:solidFill>
                  <a:schemeClr val="dk1"/>
                </a:solidFill>
                <a:latin typeface="Helvetica Neue"/>
                <a:ea typeface="Helvetica Neue"/>
                <a:cs typeface="Helvetica Neue"/>
                <a:sym typeface="Helvetica Neue"/>
              </a:rPr>
              <a:t> that stores all relevant configuration objects</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a </a:t>
            </a:r>
            <a:r>
              <a:rPr b="0" i="1" lang="en-US" sz="1600" u="none" cap="none" strike="noStrike">
                <a:solidFill>
                  <a:schemeClr val="folHlink"/>
                </a:solidFill>
                <a:latin typeface="Helvetica Neue"/>
                <a:ea typeface="Helvetica Neue"/>
                <a:cs typeface="Helvetica Neue"/>
                <a:sym typeface="Helvetica Neue"/>
              </a:rPr>
              <a:t>version management</a:t>
            </a:r>
            <a:r>
              <a:rPr b="0" i="0" lang="en-US" sz="1600" u="none" cap="none" strike="noStrike">
                <a:solidFill>
                  <a:schemeClr val="dk1"/>
                </a:solidFill>
                <a:latin typeface="Helvetica Neue"/>
                <a:ea typeface="Helvetica Neue"/>
                <a:cs typeface="Helvetica Neue"/>
                <a:sym typeface="Helvetica Neue"/>
              </a:rPr>
              <a:t> capability that stores all versions of a configuration object (or enables any version to be constructed using differences from past versions);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a</a:t>
            </a:r>
            <a:r>
              <a:rPr b="0" i="0" lang="en-US" sz="1600" u="none" cap="none" strike="noStrike">
                <a:solidFill>
                  <a:schemeClr val="folHlink"/>
                </a:solidFill>
                <a:latin typeface="Helvetica Neue"/>
                <a:ea typeface="Helvetica Neue"/>
                <a:cs typeface="Helvetica Neue"/>
                <a:sym typeface="Helvetica Neue"/>
              </a:rPr>
              <a:t> </a:t>
            </a:r>
            <a:r>
              <a:rPr b="0" i="1" lang="en-US" sz="1600" u="none" cap="none" strike="noStrike">
                <a:solidFill>
                  <a:schemeClr val="folHlink"/>
                </a:solidFill>
                <a:latin typeface="Helvetica Neue"/>
                <a:ea typeface="Helvetica Neue"/>
                <a:cs typeface="Helvetica Neue"/>
                <a:sym typeface="Helvetica Neue"/>
              </a:rPr>
              <a:t>make facility</a:t>
            </a:r>
            <a:r>
              <a:rPr b="0" i="0" lang="en-US" sz="1600" u="none" cap="none" strike="noStrike">
                <a:solidFill>
                  <a:schemeClr val="dk1"/>
                </a:solidFill>
                <a:latin typeface="Helvetica Neue"/>
                <a:ea typeface="Helvetica Neue"/>
                <a:cs typeface="Helvetica Neue"/>
                <a:sym typeface="Helvetica Neue"/>
              </a:rPr>
              <a:t> that enables the software engineer to collect all relevant configuration objects and construct a specific version of the software.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an</a:t>
            </a:r>
            <a:r>
              <a:rPr b="0" i="0" lang="en-US" sz="1600" u="none" cap="none" strike="noStrike">
                <a:solidFill>
                  <a:schemeClr val="folHlink"/>
                </a:solidFill>
                <a:latin typeface="Helvetica Neue"/>
                <a:ea typeface="Helvetica Neue"/>
                <a:cs typeface="Helvetica Neue"/>
                <a:sym typeface="Helvetica Neue"/>
              </a:rPr>
              <a:t> </a:t>
            </a:r>
            <a:r>
              <a:rPr b="0" i="1" lang="en-US" sz="1600" u="none" cap="none" strike="noStrike">
                <a:solidFill>
                  <a:schemeClr val="folHlink"/>
                </a:solidFill>
                <a:latin typeface="Helvetica Neue"/>
                <a:ea typeface="Helvetica Neue"/>
                <a:cs typeface="Helvetica Neue"/>
                <a:sym typeface="Helvetica Neue"/>
              </a:rPr>
              <a:t>issues tracking</a:t>
            </a:r>
            <a:r>
              <a:rPr b="0" i="0" lang="en-US" sz="1600" u="none" cap="none" strike="noStrike">
                <a:solidFill>
                  <a:schemeClr val="folHlink"/>
                </a:solidFill>
                <a:latin typeface="Helvetica Neue"/>
                <a:ea typeface="Helvetica Neue"/>
                <a:cs typeface="Helvetica Neue"/>
                <a:sym typeface="Helvetica Neue"/>
              </a:rPr>
              <a:t> </a:t>
            </a:r>
            <a:r>
              <a:rPr b="0" i="0" lang="en-US" sz="1600" u="none" cap="none" strike="noStrike">
                <a:solidFill>
                  <a:schemeClr val="dk1"/>
                </a:solidFill>
                <a:latin typeface="Helvetica Neue"/>
                <a:ea typeface="Helvetica Neue"/>
                <a:cs typeface="Helvetica Neue"/>
                <a:sym typeface="Helvetica Neue"/>
              </a:rPr>
              <a:t>(also called </a:t>
            </a:r>
            <a:r>
              <a:rPr b="0" i="1" lang="en-US" sz="1600" u="none" cap="none" strike="noStrike">
                <a:solidFill>
                  <a:schemeClr val="dk1"/>
                </a:solidFill>
                <a:latin typeface="Helvetica Neue"/>
                <a:ea typeface="Helvetica Neue"/>
                <a:cs typeface="Helvetica Neue"/>
                <a:sym typeface="Helvetica Neue"/>
              </a:rPr>
              <a:t>bug tracking</a:t>
            </a:r>
            <a:r>
              <a:rPr b="0" i="0" lang="en-US" sz="1600" u="none" cap="none" strike="noStrike">
                <a:solidFill>
                  <a:schemeClr val="dk1"/>
                </a:solidFill>
                <a:latin typeface="Helvetica Neue"/>
                <a:ea typeface="Helvetica Neue"/>
                <a:cs typeface="Helvetica Neue"/>
                <a:sym typeface="Helvetica Neue"/>
              </a:rPr>
              <a:t>) capability that enables the team to record and track the status of all outstanding issues associated with each configuration object.</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2" name="Shape 372"/>
        <p:cNvGrpSpPr/>
        <p:nvPr/>
      </p:nvGrpSpPr>
      <p:grpSpPr>
        <a:xfrm>
          <a:off x="0" y="0"/>
          <a:ext cx="0" cy="0"/>
          <a:chOff x="0" y="0"/>
          <a:chExt cx="0" cy="0"/>
        </a:xfrm>
      </p:grpSpPr>
      <p:sp>
        <p:nvSpPr>
          <p:cNvPr id="373" name="Shape 37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74" name="Shape 374"/>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75" name="Shape 375"/>
          <p:cNvSpPr txBox="1"/>
          <p:nvPr>
            <p:ph type="title"/>
          </p:nvPr>
        </p:nvSpPr>
        <p:spPr>
          <a:xfrm>
            <a:off x="1295400" y="1066800"/>
            <a:ext cx="6078537" cy="517524"/>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Change Control</a:t>
            </a:r>
          </a:p>
        </p:txBody>
      </p:sp>
      <p:grpSp>
        <p:nvGrpSpPr>
          <p:cNvPr id="376" name="Shape 376"/>
          <p:cNvGrpSpPr/>
          <p:nvPr/>
        </p:nvGrpSpPr>
        <p:grpSpPr>
          <a:xfrm>
            <a:off x="2133600" y="1752600"/>
            <a:ext cx="5740399" cy="4446587"/>
            <a:chOff x="1828800" y="1323975"/>
            <a:chExt cx="5740399" cy="4446587"/>
          </a:xfrm>
        </p:grpSpPr>
        <p:sp>
          <p:nvSpPr>
            <p:cNvPr id="377" name="Shape 377"/>
            <p:cNvSpPr txBox="1"/>
            <p:nvPr/>
          </p:nvSpPr>
          <p:spPr>
            <a:xfrm>
              <a:off x="6731000" y="3101975"/>
              <a:ext cx="838199" cy="1449386"/>
            </a:xfrm>
            <a:prstGeom prst="rect">
              <a:avLst/>
            </a:prstGeom>
            <a:solidFill>
              <a:srgbClr val="790015"/>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8" name="Shape 378"/>
            <p:cNvSpPr/>
            <p:nvPr/>
          </p:nvSpPr>
          <p:spPr>
            <a:xfrm>
              <a:off x="2374900" y="1323975"/>
              <a:ext cx="4675186" cy="4446587"/>
            </a:xfrm>
            <a:custGeom>
              <a:pathLst>
                <a:path extrusionOk="0" h="2489" w="2944">
                  <a:moveTo>
                    <a:pt x="1128" y="78"/>
                  </a:moveTo>
                  <a:lnTo>
                    <a:pt x="1320" y="36"/>
                  </a:lnTo>
                  <a:lnTo>
                    <a:pt x="1424" y="71"/>
                  </a:lnTo>
                  <a:lnTo>
                    <a:pt x="1672" y="0"/>
                  </a:lnTo>
                  <a:lnTo>
                    <a:pt x="2944" y="2240"/>
                  </a:lnTo>
                  <a:lnTo>
                    <a:pt x="1696" y="2475"/>
                  </a:lnTo>
                  <a:lnTo>
                    <a:pt x="1304" y="2389"/>
                  </a:lnTo>
                  <a:lnTo>
                    <a:pt x="0" y="2489"/>
                  </a:lnTo>
                  <a:lnTo>
                    <a:pt x="1128" y="78"/>
                  </a:lnTo>
                </a:path>
              </a:pathLst>
            </a:custGeom>
            <a:solidFill>
              <a:srgbClr val="676767"/>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9" name="Shape 379"/>
            <p:cNvSpPr/>
            <p:nvPr/>
          </p:nvSpPr>
          <p:spPr>
            <a:xfrm>
              <a:off x="3098800" y="2657475"/>
              <a:ext cx="4002087" cy="966787"/>
            </a:xfrm>
            <a:custGeom>
              <a:pathLst>
                <a:path extrusionOk="0" h="540" w="2520">
                  <a:moveTo>
                    <a:pt x="2520" y="348"/>
                  </a:moveTo>
                  <a:lnTo>
                    <a:pt x="2488" y="540"/>
                  </a:lnTo>
                  <a:lnTo>
                    <a:pt x="0" y="64"/>
                  </a:lnTo>
                  <a:lnTo>
                    <a:pt x="16" y="0"/>
                  </a:lnTo>
                  <a:lnTo>
                    <a:pt x="2520" y="334"/>
                  </a:lnTo>
                  <a:lnTo>
                    <a:pt x="2520" y="348"/>
                  </a:lnTo>
                </a:path>
              </a:pathLst>
            </a:custGeom>
            <a:solidFill>
              <a:srgbClr val="FFFFFF"/>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0" name="Shape 380"/>
            <p:cNvSpPr/>
            <p:nvPr/>
          </p:nvSpPr>
          <p:spPr>
            <a:xfrm>
              <a:off x="3086100" y="2644775"/>
              <a:ext cx="4002087" cy="966787"/>
            </a:xfrm>
            <a:custGeom>
              <a:pathLst>
                <a:path extrusionOk="0" h="540" w="2520">
                  <a:moveTo>
                    <a:pt x="2520" y="348"/>
                  </a:moveTo>
                  <a:lnTo>
                    <a:pt x="2488" y="540"/>
                  </a:lnTo>
                  <a:lnTo>
                    <a:pt x="0" y="64"/>
                  </a:lnTo>
                  <a:lnTo>
                    <a:pt x="16" y="0"/>
                  </a:lnTo>
                  <a:lnTo>
                    <a:pt x="2520" y="334"/>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1" name="Shape 381"/>
            <p:cNvSpPr/>
            <p:nvPr/>
          </p:nvSpPr>
          <p:spPr>
            <a:xfrm>
              <a:off x="2667000" y="2254250"/>
              <a:ext cx="165100" cy="450850"/>
            </a:xfrm>
            <a:prstGeom prst="ellipse">
              <a:avLst/>
            </a:prstGeom>
            <a:solidFill>
              <a:srgbClr val="FFFFFF"/>
            </a:solidFill>
            <a:ln cap="flat" cmpd="sng" w="508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2" name="Shape 382"/>
            <p:cNvSpPr/>
            <p:nvPr/>
          </p:nvSpPr>
          <p:spPr>
            <a:xfrm>
              <a:off x="2641600" y="2227261"/>
              <a:ext cx="215899" cy="504824"/>
            </a:xfrm>
            <a:prstGeom prst="ellipse">
              <a:avLst/>
            </a:prstGeom>
            <a:solidFill>
              <a:schemeClr va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3" name="Shape 383"/>
            <p:cNvSpPr/>
            <p:nvPr/>
          </p:nvSpPr>
          <p:spPr>
            <a:xfrm>
              <a:off x="2616200" y="2771775"/>
              <a:ext cx="319087" cy="852487"/>
            </a:xfrm>
            <a:custGeom>
              <a:pathLst>
                <a:path extrusionOk="0" h="476" w="200">
                  <a:moveTo>
                    <a:pt x="0" y="0"/>
                  </a:moveTo>
                  <a:lnTo>
                    <a:pt x="200" y="14"/>
                  </a:lnTo>
                  <a:lnTo>
                    <a:pt x="160" y="476"/>
                  </a:lnTo>
                  <a:lnTo>
                    <a:pt x="56" y="476"/>
                  </a:lnTo>
                  <a:lnTo>
                    <a:pt x="0" y="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4" name="Shape 384"/>
            <p:cNvSpPr/>
            <p:nvPr/>
          </p:nvSpPr>
          <p:spPr>
            <a:xfrm>
              <a:off x="2603500" y="2759075"/>
              <a:ext cx="319087" cy="852487"/>
            </a:xfrm>
            <a:custGeom>
              <a:pathLst>
                <a:path extrusionOk="0" h="476" w="200">
                  <a:moveTo>
                    <a:pt x="0" y="0"/>
                  </a:moveTo>
                  <a:lnTo>
                    <a:pt x="200" y="14"/>
                  </a:lnTo>
                  <a:lnTo>
                    <a:pt x="160" y="476"/>
                  </a:lnTo>
                  <a:lnTo>
                    <a:pt x="56" y="476"/>
                  </a:lnTo>
                  <a:lnTo>
                    <a:pt x="0" y="0"/>
                  </a:lnTo>
                </a:path>
              </a:pathLst>
            </a:custGeom>
            <a:solidFill>
              <a:schemeClr val="dk2"/>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5" name="Shape 385"/>
            <p:cNvSpPr/>
            <p:nvPr/>
          </p:nvSpPr>
          <p:spPr>
            <a:xfrm>
              <a:off x="2362200" y="2593975"/>
              <a:ext cx="255587" cy="522287"/>
            </a:xfrm>
            <a:custGeom>
              <a:pathLst>
                <a:path extrusionOk="0" h="292" w="160">
                  <a:moveTo>
                    <a:pt x="160" y="100"/>
                  </a:moveTo>
                  <a:lnTo>
                    <a:pt x="88" y="292"/>
                  </a:lnTo>
                  <a:lnTo>
                    <a:pt x="0" y="64"/>
                  </a:lnTo>
                  <a:lnTo>
                    <a:pt x="0" y="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6" name="Shape 386"/>
            <p:cNvSpPr/>
            <p:nvPr/>
          </p:nvSpPr>
          <p:spPr>
            <a:xfrm>
              <a:off x="2349500" y="2581275"/>
              <a:ext cx="255587" cy="522287"/>
            </a:xfrm>
            <a:custGeom>
              <a:pathLst>
                <a:path extrusionOk="0" h="292" w="160">
                  <a:moveTo>
                    <a:pt x="160" y="100"/>
                  </a:moveTo>
                  <a:lnTo>
                    <a:pt x="88" y="292"/>
                  </a:lnTo>
                  <a:lnTo>
                    <a:pt x="0" y="64"/>
                  </a:lnTo>
                  <a:lnTo>
                    <a:pt x="0" y="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7" name="Shape 387"/>
            <p:cNvSpPr/>
            <p:nvPr/>
          </p:nvSpPr>
          <p:spPr>
            <a:xfrm>
              <a:off x="2895600" y="2797175"/>
              <a:ext cx="153986" cy="712787"/>
            </a:xfrm>
            <a:custGeom>
              <a:pathLst>
                <a:path extrusionOk="0" h="398" w="96">
                  <a:moveTo>
                    <a:pt x="24" y="0"/>
                  </a:moveTo>
                  <a:lnTo>
                    <a:pt x="96" y="256"/>
                  </a:lnTo>
                  <a:lnTo>
                    <a:pt x="0" y="398"/>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8" name="Shape 388"/>
            <p:cNvSpPr/>
            <p:nvPr/>
          </p:nvSpPr>
          <p:spPr>
            <a:xfrm>
              <a:off x="2882900" y="2784475"/>
              <a:ext cx="153986" cy="712787"/>
            </a:xfrm>
            <a:custGeom>
              <a:pathLst>
                <a:path extrusionOk="0" h="398" w="96">
                  <a:moveTo>
                    <a:pt x="24" y="0"/>
                  </a:moveTo>
                  <a:lnTo>
                    <a:pt x="96" y="256"/>
                  </a:lnTo>
                  <a:lnTo>
                    <a:pt x="0" y="398"/>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9" name="Shape 389"/>
            <p:cNvSpPr/>
            <p:nvPr/>
          </p:nvSpPr>
          <p:spPr>
            <a:xfrm>
              <a:off x="2870200" y="3660775"/>
              <a:ext cx="65086" cy="852487"/>
            </a:xfrm>
            <a:custGeom>
              <a:pathLst>
                <a:path extrusionOk="0" h="476" w="40">
                  <a:moveTo>
                    <a:pt x="0" y="0"/>
                  </a:moveTo>
                  <a:lnTo>
                    <a:pt x="40" y="256"/>
                  </a:lnTo>
                  <a:lnTo>
                    <a:pt x="40" y="476"/>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0" name="Shape 390"/>
            <p:cNvSpPr/>
            <p:nvPr/>
          </p:nvSpPr>
          <p:spPr>
            <a:xfrm>
              <a:off x="2857500" y="3648075"/>
              <a:ext cx="65086" cy="852487"/>
            </a:xfrm>
            <a:custGeom>
              <a:pathLst>
                <a:path extrusionOk="0" h="476" w="40">
                  <a:moveTo>
                    <a:pt x="0" y="0"/>
                  </a:moveTo>
                  <a:lnTo>
                    <a:pt x="40" y="256"/>
                  </a:lnTo>
                  <a:lnTo>
                    <a:pt x="40" y="476"/>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1" name="Shape 391"/>
            <p:cNvSpPr/>
            <p:nvPr/>
          </p:nvSpPr>
          <p:spPr>
            <a:xfrm>
              <a:off x="2667000" y="3622675"/>
              <a:ext cx="39686" cy="839787"/>
            </a:xfrm>
            <a:custGeom>
              <a:pathLst>
                <a:path extrusionOk="0" h="470" w="24">
                  <a:moveTo>
                    <a:pt x="24" y="0"/>
                  </a:moveTo>
                  <a:lnTo>
                    <a:pt x="0" y="228"/>
                  </a:lnTo>
                  <a:lnTo>
                    <a:pt x="0" y="47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2" name="Shape 392"/>
            <p:cNvSpPr/>
            <p:nvPr/>
          </p:nvSpPr>
          <p:spPr>
            <a:xfrm>
              <a:off x="2654300" y="3609975"/>
              <a:ext cx="39686" cy="841375"/>
            </a:xfrm>
            <a:custGeom>
              <a:pathLst>
                <a:path extrusionOk="0" h="470" w="24">
                  <a:moveTo>
                    <a:pt x="24" y="0"/>
                  </a:moveTo>
                  <a:lnTo>
                    <a:pt x="0" y="228"/>
                  </a:lnTo>
                  <a:lnTo>
                    <a:pt x="0" y="47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3" name="Shape 393"/>
            <p:cNvSpPr/>
            <p:nvPr/>
          </p:nvSpPr>
          <p:spPr>
            <a:xfrm>
              <a:off x="1955800" y="2025650"/>
              <a:ext cx="165100" cy="450850"/>
            </a:xfrm>
            <a:prstGeom prst="ellipse">
              <a:avLst/>
            </a:prstGeom>
            <a:solidFill>
              <a:srgbClr val="FFFFFF"/>
            </a:solidFill>
            <a:ln cap="flat" cmpd="sng" w="508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4" name="Shape 394"/>
            <p:cNvSpPr/>
            <p:nvPr/>
          </p:nvSpPr>
          <p:spPr>
            <a:xfrm>
              <a:off x="1930400" y="1998661"/>
              <a:ext cx="215899" cy="504824"/>
            </a:xfrm>
            <a:prstGeom prst="ellipse">
              <a:avLst/>
            </a:prstGeom>
            <a:solidFill>
              <a:schemeClr va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5" name="Shape 395"/>
            <p:cNvSpPr/>
            <p:nvPr/>
          </p:nvSpPr>
          <p:spPr>
            <a:xfrm>
              <a:off x="1905000" y="2543175"/>
              <a:ext cx="306386" cy="852487"/>
            </a:xfrm>
            <a:custGeom>
              <a:pathLst>
                <a:path extrusionOk="0" h="476" w="192">
                  <a:moveTo>
                    <a:pt x="0" y="0"/>
                  </a:moveTo>
                  <a:lnTo>
                    <a:pt x="192" y="14"/>
                  </a:lnTo>
                  <a:lnTo>
                    <a:pt x="160" y="476"/>
                  </a:lnTo>
                  <a:lnTo>
                    <a:pt x="48" y="476"/>
                  </a:lnTo>
                  <a:lnTo>
                    <a:pt x="0" y="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6" name="Shape 396"/>
            <p:cNvSpPr/>
            <p:nvPr/>
          </p:nvSpPr>
          <p:spPr>
            <a:xfrm>
              <a:off x="1892300" y="2530475"/>
              <a:ext cx="306386" cy="852487"/>
            </a:xfrm>
            <a:custGeom>
              <a:pathLst>
                <a:path extrusionOk="0" h="476" w="192">
                  <a:moveTo>
                    <a:pt x="0" y="0"/>
                  </a:moveTo>
                  <a:lnTo>
                    <a:pt x="192" y="14"/>
                  </a:lnTo>
                  <a:lnTo>
                    <a:pt x="160" y="476"/>
                  </a:lnTo>
                  <a:lnTo>
                    <a:pt x="48" y="476"/>
                  </a:lnTo>
                  <a:lnTo>
                    <a:pt x="0" y="0"/>
                  </a:lnTo>
                </a:path>
              </a:pathLst>
            </a:custGeom>
            <a:solidFill>
              <a:schemeClr val="dk2"/>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7" name="Shape 397"/>
            <p:cNvSpPr/>
            <p:nvPr/>
          </p:nvSpPr>
          <p:spPr>
            <a:xfrm>
              <a:off x="2184400" y="2568575"/>
              <a:ext cx="141287" cy="712787"/>
            </a:xfrm>
            <a:custGeom>
              <a:pathLst>
                <a:path extrusionOk="0" h="398" w="88">
                  <a:moveTo>
                    <a:pt x="16" y="0"/>
                  </a:moveTo>
                  <a:lnTo>
                    <a:pt x="88" y="256"/>
                  </a:lnTo>
                  <a:lnTo>
                    <a:pt x="0" y="398"/>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8" name="Shape 398"/>
            <p:cNvSpPr/>
            <p:nvPr/>
          </p:nvSpPr>
          <p:spPr>
            <a:xfrm>
              <a:off x="2171700" y="2555875"/>
              <a:ext cx="141287" cy="712787"/>
            </a:xfrm>
            <a:custGeom>
              <a:pathLst>
                <a:path extrusionOk="0" h="398" w="88">
                  <a:moveTo>
                    <a:pt x="16" y="0"/>
                  </a:moveTo>
                  <a:lnTo>
                    <a:pt x="88" y="256"/>
                  </a:lnTo>
                  <a:lnTo>
                    <a:pt x="0" y="398"/>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9" name="Shape 399"/>
            <p:cNvSpPr/>
            <p:nvPr/>
          </p:nvSpPr>
          <p:spPr>
            <a:xfrm>
              <a:off x="2159000" y="3432175"/>
              <a:ext cx="52386" cy="852487"/>
            </a:xfrm>
            <a:custGeom>
              <a:pathLst>
                <a:path extrusionOk="0" h="476" w="32">
                  <a:moveTo>
                    <a:pt x="0" y="0"/>
                  </a:moveTo>
                  <a:lnTo>
                    <a:pt x="32" y="256"/>
                  </a:lnTo>
                  <a:lnTo>
                    <a:pt x="32" y="476"/>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0" name="Shape 400"/>
            <p:cNvSpPr/>
            <p:nvPr/>
          </p:nvSpPr>
          <p:spPr>
            <a:xfrm>
              <a:off x="2146300" y="3419475"/>
              <a:ext cx="52386" cy="852487"/>
            </a:xfrm>
            <a:custGeom>
              <a:pathLst>
                <a:path extrusionOk="0" h="476" w="32">
                  <a:moveTo>
                    <a:pt x="0" y="0"/>
                  </a:moveTo>
                  <a:lnTo>
                    <a:pt x="32" y="256"/>
                  </a:lnTo>
                  <a:lnTo>
                    <a:pt x="32" y="476"/>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1" name="Shape 401"/>
            <p:cNvSpPr/>
            <p:nvPr/>
          </p:nvSpPr>
          <p:spPr>
            <a:xfrm>
              <a:off x="1955800" y="3394075"/>
              <a:ext cx="26986" cy="839787"/>
            </a:xfrm>
            <a:custGeom>
              <a:pathLst>
                <a:path extrusionOk="0" h="470" w="16">
                  <a:moveTo>
                    <a:pt x="16" y="0"/>
                  </a:moveTo>
                  <a:lnTo>
                    <a:pt x="0" y="228"/>
                  </a:lnTo>
                  <a:lnTo>
                    <a:pt x="0" y="47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2" name="Shape 402"/>
            <p:cNvSpPr/>
            <p:nvPr/>
          </p:nvSpPr>
          <p:spPr>
            <a:xfrm>
              <a:off x="1943100" y="3381375"/>
              <a:ext cx="26986" cy="841375"/>
            </a:xfrm>
            <a:custGeom>
              <a:pathLst>
                <a:path extrusionOk="0" h="470" w="16">
                  <a:moveTo>
                    <a:pt x="16" y="0"/>
                  </a:moveTo>
                  <a:lnTo>
                    <a:pt x="0" y="228"/>
                  </a:lnTo>
                  <a:lnTo>
                    <a:pt x="0" y="47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3" name="Shape 403"/>
            <p:cNvSpPr/>
            <p:nvPr/>
          </p:nvSpPr>
          <p:spPr>
            <a:xfrm>
              <a:off x="1841500" y="2543175"/>
              <a:ext cx="65086" cy="801686"/>
            </a:xfrm>
            <a:custGeom>
              <a:pathLst>
                <a:path extrusionOk="0" h="448" w="40">
                  <a:moveTo>
                    <a:pt x="40" y="0"/>
                  </a:moveTo>
                  <a:lnTo>
                    <a:pt x="0" y="256"/>
                  </a:lnTo>
                  <a:lnTo>
                    <a:pt x="0" y="448"/>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4" name="Shape 404"/>
            <p:cNvSpPr/>
            <p:nvPr/>
          </p:nvSpPr>
          <p:spPr>
            <a:xfrm>
              <a:off x="1828800" y="2530475"/>
              <a:ext cx="65086" cy="801686"/>
            </a:xfrm>
            <a:custGeom>
              <a:pathLst>
                <a:path extrusionOk="0" h="448" w="40">
                  <a:moveTo>
                    <a:pt x="40" y="0"/>
                  </a:moveTo>
                  <a:lnTo>
                    <a:pt x="0" y="256"/>
                  </a:lnTo>
                  <a:lnTo>
                    <a:pt x="0" y="448"/>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5" name="Shape 405"/>
            <p:cNvSpPr/>
            <p:nvPr/>
          </p:nvSpPr>
          <p:spPr>
            <a:xfrm>
              <a:off x="4445000" y="2632075"/>
              <a:ext cx="712787" cy="763587"/>
            </a:xfrm>
            <a:custGeom>
              <a:pathLst>
                <a:path extrusionOk="0" h="426" w="448">
                  <a:moveTo>
                    <a:pt x="128" y="0"/>
                  </a:moveTo>
                  <a:lnTo>
                    <a:pt x="320" y="0"/>
                  </a:lnTo>
                  <a:lnTo>
                    <a:pt x="448" y="107"/>
                  </a:lnTo>
                  <a:lnTo>
                    <a:pt x="448" y="320"/>
                  </a:lnTo>
                  <a:lnTo>
                    <a:pt x="320" y="426"/>
                  </a:lnTo>
                  <a:lnTo>
                    <a:pt x="128" y="426"/>
                  </a:lnTo>
                  <a:lnTo>
                    <a:pt x="0" y="320"/>
                  </a:lnTo>
                  <a:lnTo>
                    <a:pt x="0" y="107"/>
                  </a:lnTo>
                  <a:lnTo>
                    <a:pt x="128" y="0"/>
                  </a:lnTo>
                </a:path>
              </a:pathLst>
            </a:custGeom>
            <a:solidFill>
              <a:schemeClr val="accent2"/>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406" name="Shape 406"/>
            <p:cNvCxnSpPr/>
            <p:nvPr/>
          </p:nvCxnSpPr>
          <p:spPr>
            <a:xfrm>
              <a:off x="4419600" y="2822575"/>
              <a:ext cx="698500" cy="0"/>
            </a:xfrm>
            <a:prstGeom prst="straightConnector1">
              <a:avLst/>
            </a:prstGeom>
            <a:noFill/>
            <a:ln cap="flat" cmpd="sng" w="25400">
              <a:solidFill>
                <a:schemeClr val="dk1"/>
              </a:solidFill>
              <a:prstDash val="solid"/>
              <a:miter/>
              <a:headEnd len="med" w="med" type="none"/>
              <a:tailEnd len="med" w="med" type="none"/>
            </a:ln>
          </p:spPr>
        </p:cxnSp>
        <p:cxnSp>
          <p:nvCxnSpPr>
            <p:cNvPr id="407" name="Shape 407"/>
            <p:cNvCxnSpPr/>
            <p:nvPr/>
          </p:nvCxnSpPr>
          <p:spPr>
            <a:xfrm>
              <a:off x="4445000" y="3190875"/>
              <a:ext cx="711200" cy="0"/>
            </a:xfrm>
            <a:prstGeom prst="straightConnector1">
              <a:avLst/>
            </a:prstGeom>
            <a:noFill/>
            <a:ln cap="flat" cmpd="sng" w="25400">
              <a:solidFill>
                <a:schemeClr val="dk1"/>
              </a:solidFill>
              <a:prstDash val="solid"/>
              <a:miter/>
              <a:headEnd len="med" w="med" type="none"/>
              <a:tailEnd len="med" w="med" type="none"/>
            </a:ln>
          </p:spPr>
        </p:cxnSp>
        <p:sp>
          <p:nvSpPr>
            <p:cNvPr id="408" name="Shape 408"/>
            <p:cNvSpPr txBox="1"/>
            <p:nvPr/>
          </p:nvSpPr>
          <p:spPr>
            <a:xfrm>
              <a:off x="4405312" y="2819400"/>
              <a:ext cx="8032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Arial"/>
                <a:buNone/>
              </a:pPr>
              <a:r>
                <a:rPr b="1" i="0" lang="en-US" sz="1800" u="none" cap="none" strike="noStrike">
                  <a:solidFill>
                    <a:schemeClr val="dk1"/>
                  </a:solidFill>
                  <a:latin typeface="Arial"/>
                  <a:ea typeface="Arial"/>
                  <a:cs typeface="Arial"/>
                  <a:sym typeface="Arial"/>
                </a:rPr>
                <a:t>STOP</a:t>
              </a:r>
            </a:p>
          </p:txBody>
        </p:sp>
      </p:gr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2" name="Shape 412"/>
        <p:cNvGrpSpPr/>
        <p:nvPr/>
      </p:nvGrpSpPr>
      <p:grpSpPr>
        <a:xfrm>
          <a:off x="0" y="0"/>
          <a:ext cx="0" cy="0"/>
          <a:chOff x="0" y="0"/>
          <a:chExt cx="0" cy="0"/>
        </a:xfrm>
      </p:grpSpPr>
      <p:sp>
        <p:nvSpPr>
          <p:cNvPr id="413" name="Shape 41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14" name="Shape 414"/>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415" name="Shape 415"/>
          <p:cNvSpPr txBox="1"/>
          <p:nvPr>
            <p:ph type="title"/>
          </p:nvPr>
        </p:nvSpPr>
        <p:spPr>
          <a:xfrm>
            <a:off x="1219200" y="1143000"/>
            <a:ext cx="6457950" cy="525462"/>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Change Control Process—I</a:t>
            </a:r>
          </a:p>
        </p:txBody>
      </p:sp>
      <p:grpSp>
        <p:nvGrpSpPr>
          <p:cNvPr id="416" name="Shape 416"/>
          <p:cNvGrpSpPr/>
          <p:nvPr/>
        </p:nvGrpSpPr>
        <p:grpSpPr>
          <a:xfrm>
            <a:off x="1905000" y="1981200"/>
            <a:ext cx="5895975" cy="4030662"/>
            <a:chOff x="1217612" y="1233487"/>
            <a:chExt cx="6689725" cy="4608512"/>
          </a:xfrm>
        </p:grpSpPr>
        <p:cxnSp>
          <p:nvCxnSpPr>
            <p:cNvPr id="417" name="Shape 417"/>
            <p:cNvCxnSpPr/>
            <p:nvPr/>
          </p:nvCxnSpPr>
          <p:spPr>
            <a:xfrm>
              <a:off x="4419600" y="1709736"/>
              <a:ext cx="12699" cy="387350"/>
            </a:xfrm>
            <a:prstGeom prst="straightConnector1">
              <a:avLst/>
            </a:prstGeom>
            <a:noFill/>
            <a:ln cap="flat" cmpd="sng" w="50800">
              <a:solidFill>
                <a:schemeClr val="folHlink"/>
              </a:solidFill>
              <a:prstDash val="solid"/>
              <a:miter/>
              <a:headEnd len="med" w="med" type="none"/>
              <a:tailEnd len="lg" w="lg" type="triangle"/>
            </a:ln>
          </p:spPr>
        </p:cxnSp>
        <p:cxnSp>
          <p:nvCxnSpPr>
            <p:cNvPr id="418" name="Shape 418"/>
            <p:cNvCxnSpPr/>
            <p:nvPr/>
          </p:nvCxnSpPr>
          <p:spPr>
            <a:xfrm>
              <a:off x="4419600" y="2319336"/>
              <a:ext cx="12699" cy="388936"/>
            </a:xfrm>
            <a:prstGeom prst="straightConnector1">
              <a:avLst/>
            </a:prstGeom>
            <a:noFill/>
            <a:ln cap="flat" cmpd="sng" w="50800">
              <a:solidFill>
                <a:schemeClr val="folHlink"/>
              </a:solidFill>
              <a:prstDash val="solid"/>
              <a:miter/>
              <a:headEnd len="med" w="med" type="none"/>
              <a:tailEnd len="lg" w="lg" type="triangle"/>
            </a:ln>
          </p:spPr>
        </p:cxnSp>
        <p:cxnSp>
          <p:nvCxnSpPr>
            <p:cNvPr id="419" name="Shape 419"/>
            <p:cNvCxnSpPr/>
            <p:nvPr/>
          </p:nvCxnSpPr>
          <p:spPr>
            <a:xfrm>
              <a:off x="4419600" y="2928936"/>
              <a:ext cx="12699" cy="387350"/>
            </a:xfrm>
            <a:prstGeom prst="straightConnector1">
              <a:avLst/>
            </a:prstGeom>
            <a:noFill/>
            <a:ln cap="flat" cmpd="sng" w="50800">
              <a:solidFill>
                <a:schemeClr val="folHlink"/>
              </a:solidFill>
              <a:prstDash val="solid"/>
              <a:miter/>
              <a:headEnd len="med" w="med" type="none"/>
              <a:tailEnd len="lg" w="lg" type="triangle"/>
            </a:ln>
          </p:spPr>
        </p:cxnSp>
        <p:cxnSp>
          <p:nvCxnSpPr>
            <p:cNvPr id="420" name="Shape 420"/>
            <p:cNvCxnSpPr/>
            <p:nvPr/>
          </p:nvCxnSpPr>
          <p:spPr>
            <a:xfrm>
              <a:off x="4419600" y="3538537"/>
              <a:ext cx="12699" cy="387350"/>
            </a:xfrm>
            <a:prstGeom prst="straightConnector1">
              <a:avLst/>
            </a:prstGeom>
            <a:noFill/>
            <a:ln cap="flat" cmpd="sng" w="50800">
              <a:solidFill>
                <a:schemeClr val="folHlink"/>
              </a:solidFill>
              <a:prstDash val="solid"/>
              <a:miter/>
              <a:headEnd len="med" w="med" type="none"/>
              <a:tailEnd len="lg" w="lg" type="triangle"/>
            </a:ln>
          </p:spPr>
        </p:cxnSp>
        <p:sp>
          <p:nvSpPr>
            <p:cNvPr id="421" name="Shape 421"/>
            <p:cNvSpPr txBox="1"/>
            <p:nvPr/>
          </p:nvSpPr>
          <p:spPr>
            <a:xfrm>
              <a:off x="2652711" y="1868486"/>
              <a:ext cx="3744912" cy="450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change request from user</a:t>
              </a:r>
            </a:p>
          </p:txBody>
        </p:sp>
        <p:sp>
          <p:nvSpPr>
            <p:cNvPr id="422" name="Shape 422"/>
            <p:cNvSpPr txBox="1"/>
            <p:nvPr/>
          </p:nvSpPr>
          <p:spPr>
            <a:xfrm>
              <a:off x="2995611" y="2503486"/>
              <a:ext cx="2960687" cy="450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developer evaluates</a:t>
              </a:r>
            </a:p>
          </p:txBody>
        </p:sp>
        <p:sp>
          <p:nvSpPr>
            <p:cNvPr id="423" name="Shape 423"/>
            <p:cNvSpPr txBox="1"/>
            <p:nvPr/>
          </p:nvSpPr>
          <p:spPr>
            <a:xfrm>
              <a:off x="2627311" y="3101975"/>
              <a:ext cx="3905249" cy="450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change report is generated</a:t>
              </a:r>
            </a:p>
          </p:txBody>
        </p:sp>
        <p:sp>
          <p:nvSpPr>
            <p:cNvPr id="424" name="Shape 424"/>
            <p:cNvSpPr txBox="1"/>
            <p:nvPr/>
          </p:nvSpPr>
          <p:spPr>
            <a:xfrm>
              <a:off x="2309811" y="3684587"/>
              <a:ext cx="4737100" cy="450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change control authority decides</a:t>
              </a:r>
            </a:p>
          </p:txBody>
        </p:sp>
        <p:sp>
          <p:nvSpPr>
            <p:cNvPr id="425" name="Shape 425"/>
            <p:cNvSpPr txBox="1"/>
            <p:nvPr/>
          </p:nvSpPr>
          <p:spPr>
            <a:xfrm>
              <a:off x="1382712" y="4433887"/>
              <a:ext cx="4065586" cy="450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request is queued for action</a:t>
              </a:r>
            </a:p>
          </p:txBody>
        </p:sp>
        <p:sp>
          <p:nvSpPr>
            <p:cNvPr id="426" name="Shape 426"/>
            <p:cNvSpPr txBox="1"/>
            <p:nvPr/>
          </p:nvSpPr>
          <p:spPr>
            <a:xfrm>
              <a:off x="4176712" y="4789487"/>
              <a:ext cx="3665536" cy="450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change request is denied</a:t>
              </a:r>
            </a:p>
          </p:txBody>
        </p:sp>
        <p:sp>
          <p:nvSpPr>
            <p:cNvPr id="427" name="Shape 427"/>
            <p:cNvSpPr txBox="1"/>
            <p:nvPr/>
          </p:nvSpPr>
          <p:spPr>
            <a:xfrm>
              <a:off x="5459412" y="5119687"/>
              <a:ext cx="2447925" cy="450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user is informed</a:t>
              </a:r>
            </a:p>
          </p:txBody>
        </p:sp>
        <p:sp>
          <p:nvSpPr>
            <p:cNvPr id="428" name="Shape 428"/>
            <p:cNvSpPr txBox="1"/>
            <p:nvPr/>
          </p:nvSpPr>
          <p:spPr>
            <a:xfrm>
              <a:off x="2195511" y="1233487"/>
              <a:ext cx="4352924" cy="450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need for change is recognized</a:t>
              </a:r>
            </a:p>
          </p:txBody>
        </p:sp>
        <p:sp>
          <p:nvSpPr>
            <p:cNvPr id="429" name="Shape 429"/>
            <p:cNvSpPr txBox="1"/>
            <p:nvPr/>
          </p:nvSpPr>
          <p:spPr>
            <a:xfrm>
              <a:off x="1217612" y="5391150"/>
              <a:ext cx="3905249" cy="450850"/>
            </a:xfrm>
            <a:prstGeom prst="rect">
              <a:avLst/>
            </a:prstGeom>
            <a:solidFill>
              <a:srgbClr val="AD278D"/>
            </a:solid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change control process—II</a:t>
              </a:r>
            </a:p>
          </p:txBody>
        </p:sp>
        <p:cxnSp>
          <p:nvCxnSpPr>
            <p:cNvPr id="430" name="Shape 430"/>
            <p:cNvCxnSpPr/>
            <p:nvPr/>
          </p:nvCxnSpPr>
          <p:spPr>
            <a:xfrm flipH="1">
              <a:off x="3162299" y="4148137"/>
              <a:ext cx="508000" cy="388936"/>
            </a:xfrm>
            <a:prstGeom prst="straightConnector1">
              <a:avLst/>
            </a:prstGeom>
            <a:noFill/>
            <a:ln cap="flat" cmpd="sng" w="50800">
              <a:solidFill>
                <a:schemeClr val="folHlink"/>
              </a:solidFill>
              <a:prstDash val="solid"/>
              <a:miter/>
              <a:headEnd len="med" w="med" type="none"/>
              <a:tailEnd len="lg" w="lg" type="triangle"/>
            </a:ln>
          </p:spPr>
        </p:cxnSp>
        <p:cxnSp>
          <p:nvCxnSpPr>
            <p:cNvPr id="431" name="Shape 431"/>
            <p:cNvCxnSpPr/>
            <p:nvPr/>
          </p:nvCxnSpPr>
          <p:spPr>
            <a:xfrm>
              <a:off x="5613400" y="4186237"/>
              <a:ext cx="406399" cy="628649"/>
            </a:xfrm>
            <a:prstGeom prst="straightConnector1">
              <a:avLst/>
            </a:prstGeom>
            <a:noFill/>
            <a:ln cap="flat" cmpd="sng" w="50800">
              <a:solidFill>
                <a:schemeClr val="folHlink"/>
              </a:solidFill>
              <a:prstDash val="solid"/>
              <a:miter/>
              <a:headEnd len="med" w="med" type="none"/>
              <a:tailEnd len="lg" w="lg" type="triangle"/>
            </a:ln>
          </p:spPr>
        </p:cxnSp>
        <p:cxnSp>
          <p:nvCxnSpPr>
            <p:cNvPr id="432" name="Shape 432"/>
            <p:cNvCxnSpPr/>
            <p:nvPr/>
          </p:nvCxnSpPr>
          <p:spPr>
            <a:xfrm>
              <a:off x="3225800" y="4922837"/>
              <a:ext cx="0" cy="361950"/>
            </a:xfrm>
            <a:prstGeom prst="straightConnector1">
              <a:avLst/>
            </a:prstGeom>
            <a:noFill/>
            <a:ln cap="flat" cmpd="sng" w="50800">
              <a:solidFill>
                <a:schemeClr val="folHlink"/>
              </a:solidFill>
              <a:prstDash val="solid"/>
              <a:miter/>
              <a:headEnd len="med" w="med" type="none"/>
              <a:tailEnd len="lg" w="lg" type="triangle"/>
            </a:ln>
          </p:spPr>
        </p:cxnSp>
      </p:gr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6" name="Shape 436"/>
        <p:cNvGrpSpPr/>
        <p:nvPr/>
      </p:nvGrpSpPr>
      <p:grpSpPr>
        <a:xfrm>
          <a:off x="0" y="0"/>
          <a:ext cx="0" cy="0"/>
          <a:chOff x="0" y="0"/>
          <a:chExt cx="0" cy="0"/>
        </a:xfrm>
      </p:grpSpPr>
      <p:sp>
        <p:nvSpPr>
          <p:cNvPr id="437" name="Shape 43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38" name="Shape 438"/>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439" name="Shape 439"/>
          <p:cNvSpPr txBox="1"/>
          <p:nvPr>
            <p:ph type="title"/>
          </p:nvPr>
        </p:nvSpPr>
        <p:spPr>
          <a:xfrm>
            <a:off x="1219200" y="1066800"/>
            <a:ext cx="6476999" cy="676275"/>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Change Control Process-II</a:t>
            </a:r>
          </a:p>
        </p:txBody>
      </p:sp>
      <p:cxnSp>
        <p:nvCxnSpPr>
          <p:cNvPr id="440" name="Shape 440"/>
          <p:cNvCxnSpPr/>
          <p:nvPr/>
        </p:nvCxnSpPr>
        <p:spPr>
          <a:xfrm>
            <a:off x="4725987" y="1814511"/>
            <a:ext cx="12699" cy="385762"/>
          </a:xfrm>
          <a:prstGeom prst="straightConnector1">
            <a:avLst/>
          </a:prstGeom>
          <a:noFill/>
          <a:ln cap="flat" cmpd="sng" w="50800">
            <a:solidFill>
              <a:schemeClr val="folHlink"/>
            </a:solidFill>
            <a:prstDash val="solid"/>
            <a:miter/>
            <a:headEnd len="med" w="med" type="none"/>
            <a:tailEnd len="lg" w="lg" type="triangle"/>
          </a:ln>
        </p:spPr>
      </p:cxnSp>
      <p:cxnSp>
        <p:nvCxnSpPr>
          <p:cNvPr id="441" name="Shape 441"/>
          <p:cNvCxnSpPr/>
          <p:nvPr/>
        </p:nvCxnSpPr>
        <p:spPr>
          <a:xfrm>
            <a:off x="4725987" y="2551111"/>
            <a:ext cx="12699" cy="387350"/>
          </a:xfrm>
          <a:prstGeom prst="straightConnector1">
            <a:avLst/>
          </a:prstGeom>
          <a:noFill/>
          <a:ln cap="flat" cmpd="sng" w="50800">
            <a:solidFill>
              <a:schemeClr val="folHlink"/>
            </a:solidFill>
            <a:prstDash val="solid"/>
            <a:miter/>
            <a:headEnd len="med" w="med" type="none"/>
            <a:tailEnd len="lg" w="lg" type="triangle"/>
          </a:ln>
        </p:spPr>
      </p:cxnSp>
      <p:cxnSp>
        <p:nvCxnSpPr>
          <p:cNvPr id="442" name="Shape 442"/>
          <p:cNvCxnSpPr/>
          <p:nvPr/>
        </p:nvCxnSpPr>
        <p:spPr>
          <a:xfrm>
            <a:off x="4725987" y="3160711"/>
            <a:ext cx="12699" cy="387350"/>
          </a:xfrm>
          <a:prstGeom prst="straightConnector1">
            <a:avLst/>
          </a:prstGeom>
          <a:noFill/>
          <a:ln cap="flat" cmpd="sng" w="50800">
            <a:solidFill>
              <a:schemeClr val="folHlink"/>
            </a:solidFill>
            <a:prstDash val="solid"/>
            <a:miter/>
            <a:headEnd len="med" w="med" type="none"/>
            <a:tailEnd len="lg" w="lg" type="triangle"/>
          </a:ln>
        </p:spPr>
      </p:cxnSp>
      <p:cxnSp>
        <p:nvCxnSpPr>
          <p:cNvPr id="443" name="Shape 443"/>
          <p:cNvCxnSpPr/>
          <p:nvPr/>
        </p:nvCxnSpPr>
        <p:spPr>
          <a:xfrm>
            <a:off x="4725987" y="3771900"/>
            <a:ext cx="12699" cy="385762"/>
          </a:xfrm>
          <a:prstGeom prst="straightConnector1">
            <a:avLst/>
          </a:prstGeom>
          <a:noFill/>
          <a:ln cap="flat" cmpd="sng" w="50800">
            <a:solidFill>
              <a:schemeClr val="folHlink"/>
            </a:solidFill>
            <a:prstDash val="solid"/>
            <a:miter/>
            <a:headEnd len="med" w="med" type="none"/>
            <a:tailEnd len="lg" w="lg" type="triangle"/>
          </a:ln>
        </p:spPr>
      </p:cxnSp>
      <p:sp>
        <p:nvSpPr>
          <p:cNvPr id="444" name="Shape 444"/>
          <p:cNvSpPr txBox="1"/>
          <p:nvPr/>
        </p:nvSpPr>
        <p:spPr>
          <a:xfrm>
            <a:off x="3098800" y="2100261"/>
            <a:ext cx="2820987"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assign people to SCIs</a:t>
            </a:r>
          </a:p>
        </p:txBody>
      </p:sp>
      <p:sp>
        <p:nvSpPr>
          <p:cNvPr id="445" name="Shape 445"/>
          <p:cNvSpPr txBox="1"/>
          <p:nvPr/>
        </p:nvSpPr>
        <p:spPr>
          <a:xfrm>
            <a:off x="3556000" y="2735261"/>
            <a:ext cx="2016124"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check-out SCIs</a:t>
            </a:r>
          </a:p>
        </p:txBody>
      </p:sp>
      <p:sp>
        <p:nvSpPr>
          <p:cNvPr id="446" name="Shape 446"/>
          <p:cNvSpPr txBox="1"/>
          <p:nvPr/>
        </p:nvSpPr>
        <p:spPr>
          <a:xfrm>
            <a:off x="3505200" y="3357562"/>
            <a:ext cx="2241549"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make the change</a:t>
            </a:r>
          </a:p>
        </p:txBody>
      </p:sp>
      <p:sp>
        <p:nvSpPr>
          <p:cNvPr id="447" name="Shape 447"/>
          <p:cNvSpPr txBox="1"/>
          <p:nvPr/>
        </p:nvSpPr>
        <p:spPr>
          <a:xfrm>
            <a:off x="3111500" y="4095750"/>
            <a:ext cx="3060700"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review/audit the change</a:t>
            </a:r>
          </a:p>
        </p:txBody>
      </p:sp>
      <p:sp>
        <p:nvSpPr>
          <p:cNvPr id="448" name="Shape 448"/>
          <p:cNvSpPr txBox="1"/>
          <p:nvPr/>
        </p:nvSpPr>
        <p:spPr>
          <a:xfrm>
            <a:off x="2540000" y="4889500"/>
            <a:ext cx="4146549"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establish a “baseline” for testing</a:t>
            </a:r>
          </a:p>
        </p:txBody>
      </p:sp>
      <p:sp>
        <p:nvSpPr>
          <p:cNvPr id="449" name="Shape 449"/>
          <p:cNvSpPr txBox="1"/>
          <p:nvPr/>
        </p:nvSpPr>
        <p:spPr>
          <a:xfrm>
            <a:off x="2743200" y="5791200"/>
            <a:ext cx="3511549" cy="393700"/>
          </a:xfrm>
          <a:prstGeom prst="rect">
            <a:avLst/>
          </a:prstGeom>
          <a:solidFill>
            <a:srgbClr val="AD278D"/>
          </a:solid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change control process—III</a:t>
            </a:r>
          </a:p>
        </p:txBody>
      </p:sp>
      <p:cxnSp>
        <p:nvCxnSpPr>
          <p:cNvPr id="450" name="Shape 450"/>
          <p:cNvCxnSpPr/>
          <p:nvPr/>
        </p:nvCxnSpPr>
        <p:spPr>
          <a:xfrm>
            <a:off x="4725987" y="4514850"/>
            <a:ext cx="12699" cy="387350"/>
          </a:xfrm>
          <a:prstGeom prst="straightConnector1">
            <a:avLst/>
          </a:prstGeom>
          <a:noFill/>
          <a:ln cap="flat" cmpd="sng" w="50800">
            <a:solidFill>
              <a:schemeClr val="folHlink"/>
            </a:solidFill>
            <a:prstDash val="solid"/>
            <a:miter/>
            <a:headEnd len="med" w="med" type="none"/>
            <a:tailEnd len="lg" w="lg" type="triangle"/>
          </a:ln>
        </p:spPr>
      </p:cxnSp>
      <p:cxnSp>
        <p:nvCxnSpPr>
          <p:cNvPr id="451" name="Shape 451"/>
          <p:cNvCxnSpPr/>
          <p:nvPr/>
        </p:nvCxnSpPr>
        <p:spPr>
          <a:xfrm>
            <a:off x="4713287" y="5337175"/>
            <a:ext cx="0" cy="363536"/>
          </a:xfrm>
          <a:prstGeom prst="straightConnector1">
            <a:avLst/>
          </a:prstGeom>
          <a:noFill/>
          <a:ln cap="flat" cmpd="sng" w="50800">
            <a:solidFill>
              <a:schemeClr val="folHlink"/>
            </a:solidFill>
            <a:prstDash val="solid"/>
            <a:miter/>
            <a:headEnd len="med" w="med" type="none"/>
            <a:tailEnd len="lg" w="lg" type="triangle"/>
          </a:ln>
        </p:spPr>
      </p:cxn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5" name="Shape 455"/>
        <p:cNvGrpSpPr/>
        <p:nvPr/>
      </p:nvGrpSpPr>
      <p:grpSpPr>
        <a:xfrm>
          <a:off x="0" y="0"/>
          <a:ext cx="0" cy="0"/>
          <a:chOff x="0" y="0"/>
          <a:chExt cx="0" cy="0"/>
        </a:xfrm>
      </p:grpSpPr>
      <p:sp>
        <p:nvSpPr>
          <p:cNvPr id="456" name="Shape 45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57" name="Shape 45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458" name="Shape 458"/>
          <p:cNvSpPr txBox="1"/>
          <p:nvPr>
            <p:ph type="title"/>
          </p:nvPr>
        </p:nvSpPr>
        <p:spPr>
          <a:xfrm>
            <a:off x="1219200" y="1066800"/>
            <a:ext cx="6476999" cy="595311"/>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Change Control Process-III</a:t>
            </a:r>
          </a:p>
        </p:txBody>
      </p:sp>
      <p:cxnSp>
        <p:nvCxnSpPr>
          <p:cNvPr id="459" name="Shape 459"/>
          <p:cNvCxnSpPr/>
          <p:nvPr/>
        </p:nvCxnSpPr>
        <p:spPr>
          <a:xfrm>
            <a:off x="4637087" y="2436811"/>
            <a:ext cx="12699" cy="387350"/>
          </a:xfrm>
          <a:prstGeom prst="straightConnector1">
            <a:avLst/>
          </a:prstGeom>
          <a:noFill/>
          <a:ln cap="flat" cmpd="sng" w="50800">
            <a:solidFill>
              <a:schemeClr val="folHlink"/>
            </a:solidFill>
            <a:prstDash val="solid"/>
            <a:miter/>
            <a:headEnd len="med" w="med" type="none"/>
            <a:tailEnd len="lg" w="lg" type="triangle"/>
          </a:ln>
        </p:spPr>
      </p:cxnSp>
      <p:cxnSp>
        <p:nvCxnSpPr>
          <p:cNvPr id="460" name="Shape 460"/>
          <p:cNvCxnSpPr/>
          <p:nvPr/>
        </p:nvCxnSpPr>
        <p:spPr>
          <a:xfrm>
            <a:off x="4649787" y="3171825"/>
            <a:ext cx="12699" cy="387350"/>
          </a:xfrm>
          <a:prstGeom prst="straightConnector1">
            <a:avLst/>
          </a:prstGeom>
          <a:noFill/>
          <a:ln cap="flat" cmpd="sng" w="50800">
            <a:solidFill>
              <a:schemeClr val="folHlink"/>
            </a:solidFill>
            <a:prstDash val="solid"/>
            <a:miter/>
            <a:headEnd len="med" w="med" type="none"/>
            <a:tailEnd len="lg" w="lg" type="triangle"/>
          </a:ln>
        </p:spPr>
      </p:cxnSp>
      <p:cxnSp>
        <p:nvCxnSpPr>
          <p:cNvPr id="461" name="Shape 461"/>
          <p:cNvCxnSpPr/>
          <p:nvPr/>
        </p:nvCxnSpPr>
        <p:spPr>
          <a:xfrm>
            <a:off x="4649787" y="3906837"/>
            <a:ext cx="12699" cy="387350"/>
          </a:xfrm>
          <a:prstGeom prst="straightConnector1">
            <a:avLst/>
          </a:prstGeom>
          <a:noFill/>
          <a:ln cap="flat" cmpd="sng" w="50800">
            <a:solidFill>
              <a:schemeClr val="folHlink"/>
            </a:solidFill>
            <a:prstDash val="solid"/>
            <a:miter/>
            <a:headEnd len="med" w="med" type="none"/>
            <a:tailEnd len="lg" w="lg" type="triangle"/>
          </a:ln>
        </p:spPr>
      </p:cxnSp>
      <p:cxnSp>
        <p:nvCxnSpPr>
          <p:cNvPr id="462" name="Shape 462"/>
          <p:cNvCxnSpPr/>
          <p:nvPr/>
        </p:nvCxnSpPr>
        <p:spPr>
          <a:xfrm>
            <a:off x="4662487" y="4670425"/>
            <a:ext cx="12699" cy="387350"/>
          </a:xfrm>
          <a:prstGeom prst="straightConnector1">
            <a:avLst/>
          </a:prstGeom>
          <a:noFill/>
          <a:ln cap="flat" cmpd="sng" w="50800">
            <a:solidFill>
              <a:schemeClr val="folHlink"/>
            </a:solidFill>
            <a:prstDash val="solid"/>
            <a:miter/>
            <a:headEnd len="med" w="med" type="none"/>
            <a:tailEnd len="lg" w="lg" type="triangle"/>
          </a:ln>
        </p:spPr>
      </p:cxnSp>
      <p:sp>
        <p:nvSpPr>
          <p:cNvPr id="463" name="Shape 463"/>
          <p:cNvSpPr txBox="1"/>
          <p:nvPr/>
        </p:nvSpPr>
        <p:spPr>
          <a:xfrm>
            <a:off x="2362200" y="1981200"/>
            <a:ext cx="4344986"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perform SQA and testing activities</a:t>
            </a:r>
          </a:p>
        </p:txBody>
      </p:sp>
      <p:sp>
        <p:nvSpPr>
          <p:cNvPr id="464" name="Shape 464"/>
          <p:cNvSpPr txBox="1"/>
          <p:nvPr/>
        </p:nvSpPr>
        <p:spPr>
          <a:xfrm>
            <a:off x="1879600" y="3457575"/>
            <a:ext cx="5121275"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promote SCI for inclusion in next release</a:t>
            </a:r>
          </a:p>
        </p:txBody>
      </p:sp>
      <p:sp>
        <p:nvSpPr>
          <p:cNvPr id="465" name="Shape 465"/>
          <p:cNvSpPr txBox="1"/>
          <p:nvPr/>
        </p:nvSpPr>
        <p:spPr>
          <a:xfrm>
            <a:off x="2806700" y="4192587"/>
            <a:ext cx="3470274"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rebuild appropriate version</a:t>
            </a:r>
          </a:p>
        </p:txBody>
      </p:sp>
      <p:sp>
        <p:nvSpPr>
          <p:cNvPr id="466" name="Shape 466"/>
          <p:cNvSpPr txBox="1"/>
          <p:nvPr/>
        </p:nvSpPr>
        <p:spPr>
          <a:xfrm>
            <a:off x="3048000" y="5032375"/>
            <a:ext cx="3060700"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review/audit the change</a:t>
            </a:r>
          </a:p>
        </p:txBody>
      </p:sp>
      <p:sp>
        <p:nvSpPr>
          <p:cNvPr id="467" name="Shape 467"/>
          <p:cNvSpPr txBox="1"/>
          <p:nvPr/>
        </p:nvSpPr>
        <p:spPr>
          <a:xfrm>
            <a:off x="2692400" y="5832475"/>
            <a:ext cx="3767137"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include all changes in release</a:t>
            </a:r>
          </a:p>
        </p:txBody>
      </p:sp>
      <p:cxnSp>
        <p:nvCxnSpPr>
          <p:cNvPr id="468" name="Shape 468"/>
          <p:cNvCxnSpPr/>
          <p:nvPr/>
        </p:nvCxnSpPr>
        <p:spPr>
          <a:xfrm>
            <a:off x="4662487" y="5519737"/>
            <a:ext cx="12699" cy="387350"/>
          </a:xfrm>
          <a:prstGeom prst="straightConnector1">
            <a:avLst/>
          </a:prstGeom>
          <a:noFill/>
          <a:ln cap="flat" cmpd="sng" w="50800">
            <a:solidFill>
              <a:schemeClr val="folHlink"/>
            </a:solidFill>
            <a:prstDash val="solid"/>
            <a:miter/>
            <a:headEnd len="med" w="med" type="none"/>
            <a:tailEnd len="lg" w="lg" type="triangle"/>
          </a:ln>
        </p:spPr>
      </p:cxnSp>
      <p:sp>
        <p:nvSpPr>
          <p:cNvPr id="469" name="Shape 469"/>
          <p:cNvSpPr txBox="1"/>
          <p:nvPr/>
        </p:nvSpPr>
        <p:spPr>
          <a:xfrm>
            <a:off x="2654300" y="2738436"/>
            <a:ext cx="3413124"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check-in the changed SCIs</a:t>
            </a:r>
          </a:p>
        </p:txBody>
      </p:sp>
      <p:cxnSp>
        <p:nvCxnSpPr>
          <p:cNvPr id="470" name="Shape 470"/>
          <p:cNvCxnSpPr/>
          <p:nvPr/>
        </p:nvCxnSpPr>
        <p:spPr>
          <a:xfrm>
            <a:off x="4637087" y="1722436"/>
            <a:ext cx="12699" cy="387350"/>
          </a:xfrm>
          <a:prstGeom prst="straightConnector1">
            <a:avLst/>
          </a:prstGeom>
          <a:noFill/>
          <a:ln cap="flat" cmpd="sng" w="50800">
            <a:solidFill>
              <a:schemeClr val="folHlink"/>
            </a:solidFill>
            <a:prstDash val="solid"/>
            <a:miter/>
            <a:headEnd len="med" w="med" type="none"/>
            <a:tailEnd len="lg" w="lg" type="triangle"/>
          </a:ln>
        </p:spPr>
      </p:cxn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4" name="Shape 474"/>
        <p:cNvGrpSpPr/>
        <p:nvPr/>
      </p:nvGrpSpPr>
      <p:grpSpPr>
        <a:xfrm>
          <a:off x="0" y="0"/>
          <a:ext cx="0" cy="0"/>
          <a:chOff x="0" y="0"/>
          <a:chExt cx="0" cy="0"/>
        </a:xfrm>
      </p:grpSpPr>
      <p:sp>
        <p:nvSpPr>
          <p:cNvPr id="475" name="Shape 47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76" name="Shape 476"/>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477" name="Shape 477"/>
          <p:cNvSpPr/>
          <p:nvPr/>
        </p:nvSpPr>
        <p:spPr>
          <a:xfrm>
            <a:off x="2020886" y="3546475"/>
            <a:ext cx="5994399" cy="1930399"/>
          </a:xfrm>
          <a:prstGeom prst="ellipse">
            <a:avLst/>
          </a:prstGeom>
          <a:solidFill>
            <a:schemeClr val="dk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8" name="Shape 478"/>
          <p:cNvSpPr txBox="1"/>
          <p:nvPr>
            <p:ph type="title"/>
          </p:nvPr>
        </p:nvSpPr>
        <p:spPr>
          <a:xfrm>
            <a:off x="1295400" y="1066800"/>
            <a:ext cx="6476999" cy="585786"/>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Auditing</a:t>
            </a:r>
          </a:p>
        </p:txBody>
      </p:sp>
      <p:sp>
        <p:nvSpPr>
          <p:cNvPr id="479" name="Shape 479"/>
          <p:cNvSpPr txBox="1"/>
          <p:nvPr/>
        </p:nvSpPr>
        <p:spPr>
          <a:xfrm>
            <a:off x="4154487" y="2200275"/>
            <a:ext cx="1460500" cy="1981199"/>
          </a:xfrm>
          <a:prstGeom prst="rect">
            <a:avLst/>
          </a:prstGeom>
          <a:solidFill>
            <a:srgbClr val="790015"/>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0" name="Shape 480"/>
          <p:cNvSpPr txBox="1"/>
          <p:nvPr/>
        </p:nvSpPr>
        <p:spPr>
          <a:xfrm>
            <a:off x="5589587" y="2390775"/>
            <a:ext cx="1460500" cy="1981199"/>
          </a:xfrm>
          <a:prstGeom prst="rect">
            <a:avLst/>
          </a:prstGeom>
          <a:solidFill>
            <a:srgbClr val="037C03"/>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1" name="Shape 481"/>
          <p:cNvSpPr/>
          <p:nvPr/>
        </p:nvSpPr>
        <p:spPr>
          <a:xfrm>
            <a:off x="2617786" y="2771775"/>
            <a:ext cx="1320800" cy="1320800"/>
          </a:xfrm>
          <a:prstGeom prst="ellipse">
            <a:avLst/>
          </a:prstGeom>
          <a:solidFill>
            <a:srgbClr val="E5405D"/>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2" name="Shape 482"/>
          <p:cNvSpPr/>
          <p:nvPr/>
        </p:nvSpPr>
        <p:spPr>
          <a:xfrm>
            <a:off x="2617786" y="2773361"/>
            <a:ext cx="1320800" cy="1317624"/>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3" name="Shape 483"/>
          <p:cNvSpPr txBox="1"/>
          <p:nvPr/>
        </p:nvSpPr>
        <p:spPr>
          <a:xfrm>
            <a:off x="2921000" y="3149600"/>
            <a:ext cx="858836"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400" u="none" cap="none" strike="noStrike">
                <a:solidFill>
                  <a:schemeClr val="lt1"/>
                </a:solidFill>
                <a:latin typeface="Helvetica Neue"/>
                <a:ea typeface="Helvetica Neue"/>
                <a:cs typeface="Helvetica Neue"/>
                <a:sym typeface="Helvetica Neue"/>
              </a:rPr>
              <a:t>SCIs</a:t>
            </a:r>
          </a:p>
        </p:txBody>
      </p:sp>
      <p:sp>
        <p:nvSpPr>
          <p:cNvPr id="484" name="Shape 484"/>
          <p:cNvSpPr/>
          <p:nvPr/>
        </p:nvSpPr>
        <p:spPr>
          <a:xfrm>
            <a:off x="3240086" y="3762375"/>
            <a:ext cx="469899" cy="482599"/>
          </a:xfrm>
          <a:prstGeom prst="ellipse">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5" name="Shape 485"/>
          <p:cNvSpPr/>
          <p:nvPr/>
        </p:nvSpPr>
        <p:spPr>
          <a:xfrm>
            <a:off x="3240086" y="3763962"/>
            <a:ext cx="469899" cy="479425"/>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6" name="Shape 486"/>
          <p:cNvSpPr/>
          <p:nvPr/>
        </p:nvSpPr>
        <p:spPr>
          <a:xfrm>
            <a:off x="3760787" y="3370262"/>
            <a:ext cx="469899" cy="468311"/>
          </a:xfrm>
          <a:prstGeom prst="ellipse">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7" name="Shape 487"/>
          <p:cNvSpPr/>
          <p:nvPr/>
        </p:nvSpPr>
        <p:spPr>
          <a:xfrm>
            <a:off x="3760787" y="3370262"/>
            <a:ext cx="469899" cy="466725"/>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8" name="Shape 488"/>
          <p:cNvSpPr/>
          <p:nvPr/>
        </p:nvSpPr>
        <p:spPr>
          <a:xfrm>
            <a:off x="3379787" y="2708275"/>
            <a:ext cx="482599" cy="469899"/>
          </a:xfrm>
          <a:prstGeom prst="ellipse">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9" name="Shape 489"/>
          <p:cNvSpPr/>
          <p:nvPr/>
        </p:nvSpPr>
        <p:spPr>
          <a:xfrm>
            <a:off x="3379787" y="2709861"/>
            <a:ext cx="482599" cy="466725"/>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0" name="Shape 490"/>
          <p:cNvSpPr/>
          <p:nvPr/>
        </p:nvSpPr>
        <p:spPr>
          <a:xfrm>
            <a:off x="2617786" y="2733675"/>
            <a:ext cx="469899" cy="482599"/>
          </a:xfrm>
          <a:prstGeom prst="ellipse">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1" name="Shape 491"/>
          <p:cNvSpPr/>
          <p:nvPr/>
        </p:nvSpPr>
        <p:spPr>
          <a:xfrm>
            <a:off x="2617786" y="2735261"/>
            <a:ext cx="469899" cy="479425"/>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2" name="Shape 492"/>
          <p:cNvSpPr/>
          <p:nvPr/>
        </p:nvSpPr>
        <p:spPr>
          <a:xfrm>
            <a:off x="2503486" y="3508375"/>
            <a:ext cx="469899" cy="469899"/>
          </a:xfrm>
          <a:prstGeom prst="ellipse">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3" name="Shape 493"/>
          <p:cNvSpPr/>
          <p:nvPr/>
        </p:nvSpPr>
        <p:spPr>
          <a:xfrm>
            <a:off x="2503486" y="3509962"/>
            <a:ext cx="469899" cy="466725"/>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4" name="Shape 494"/>
          <p:cNvSpPr txBox="1"/>
          <p:nvPr/>
        </p:nvSpPr>
        <p:spPr>
          <a:xfrm>
            <a:off x="4114800" y="2438400"/>
            <a:ext cx="1552575" cy="673099"/>
          </a:xfrm>
          <a:prstGeom prst="rect">
            <a:avLst/>
          </a:prstGeom>
          <a:noFill/>
          <a:ln>
            <a:noFill/>
          </a:ln>
        </p:spPr>
        <p:txBody>
          <a:bodyPr anchorCtr="0" anchor="t" bIns="44450" lIns="90475" rIns="90475" tIns="44450">
            <a:noAutofit/>
          </a:bodyPr>
          <a:lstStyle/>
          <a:p>
            <a:pPr indent="0" lvl="0" marL="0" marR="0" rtl="0" algn="l">
              <a:lnSpc>
                <a:spcPct val="80000"/>
              </a:lnSpc>
              <a:spcBef>
                <a:spcPts val="0"/>
              </a:spcBef>
              <a:spcAft>
                <a:spcPts val="0"/>
              </a:spcAft>
              <a:buClr>
                <a:schemeClr val="lt1"/>
              </a:buClr>
              <a:buSzPct val="25000"/>
              <a:buFont typeface="Arial"/>
              <a:buNone/>
            </a:pPr>
            <a:r>
              <a:rPr b="1" i="0" lang="en-US" sz="2400" u="none" cap="none" strike="noStrike">
                <a:solidFill>
                  <a:schemeClr val="lt1"/>
                </a:solidFill>
                <a:latin typeface="Arial"/>
                <a:ea typeface="Arial"/>
                <a:cs typeface="Arial"/>
                <a:sym typeface="Arial"/>
              </a:rPr>
              <a:t>Change</a:t>
            </a:r>
          </a:p>
          <a:p>
            <a:pPr indent="0" lvl="0" marL="0" marR="0" rtl="0" algn="l">
              <a:lnSpc>
                <a:spcPct val="80000"/>
              </a:lnSpc>
              <a:spcBef>
                <a:spcPts val="0"/>
              </a:spcBef>
              <a:spcAft>
                <a:spcPts val="0"/>
              </a:spcAft>
              <a:buClr>
                <a:schemeClr val="lt1"/>
              </a:buClr>
              <a:buSzPct val="25000"/>
              <a:buFont typeface="Arial"/>
              <a:buNone/>
            </a:pPr>
            <a:r>
              <a:rPr b="1" i="0" lang="en-US" sz="2400" u="none" cap="none" strike="noStrike">
                <a:solidFill>
                  <a:schemeClr val="lt1"/>
                </a:solidFill>
                <a:latin typeface="Arial"/>
                <a:ea typeface="Arial"/>
                <a:cs typeface="Arial"/>
                <a:sym typeface="Arial"/>
              </a:rPr>
              <a:t>Requests</a:t>
            </a:r>
          </a:p>
        </p:txBody>
      </p:sp>
      <p:sp>
        <p:nvSpPr>
          <p:cNvPr id="495" name="Shape 495"/>
          <p:cNvSpPr txBox="1"/>
          <p:nvPr/>
        </p:nvSpPr>
        <p:spPr>
          <a:xfrm>
            <a:off x="5867400" y="2678111"/>
            <a:ext cx="841374" cy="673099"/>
          </a:xfrm>
          <a:prstGeom prst="rect">
            <a:avLst/>
          </a:prstGeom>
          <a:noFill/>
          <a:ln>
            <a:noFill/>
          </a:ln>
        </p:spPr>
        <p:txBody>
          <a:bodyPr anchorCtr="0" anchor="t" bIns="44450" lIns="90475" rIns="90475" tIns="44450">
            <a:noAutofit/>
          </a:bodyPr>
          <a:lstStyle/>
          <a:p>
            <a:pPr indent="0" lvl="0" marL="0" marR="0" rtl="0" algn="l">
              <a:lnSpc>
                <a:spcPct val="80000"/>
              </a:lnSpc>
              <a:spcBef>
                <a:spcPts val="0"/>
              </a:spcBef>
              <a:spcAft>
                <a:spcPts val="0"/>
              </a:spcAft>
              <a:buClr>
                <a:schemeClr val="lt1"/>
              </a:buClr>
              <a:buSzPct val="25000"/>
              <a:buFont typeface="Arial"/>
              <a:buNone/>
            </a:pPr>
            <a:r>
              <a:rPr b="1" i="0" lang="en-US" sz="2400" u="none" cap="none" strike="noStrike">
                <a:solidFill>
                  <a:schemeClr val="lt1"/>
                </a:solidFill>
                <a:latin typeface="Arial"/>
                <a:ea typeface="Arial"/>
                <a:cs typeface="Arial"/>
                <a:sym typeface="Arial"/>
              </a:rPr>
              <a:t>SQA</a:t>
            </a:r>
          </a:p>
          <a:p>
            <a:pPr indent="0" lvl="0" marL="0" marR="0" rtl="0" algn="l">
              <a:lnSpc>
                <a:spcPct val="80000"/>
              </a:lnSpc>
              <a:spcBef>
                <a:spcPts val="0"/>
              </a:spcBef>
              <a:spcAft>
                <a:spcPts val="0"/>
              </a:spcAft>
              <a:buClr>
                <a:schemeClr val="lt1"/>
              </a:buClr>
              <a:buSzPct val="25000"/>
              <a:buFont typeface="Arial"/>
              <a:buNone/>
            </a:pPr>
            <a:r>
              <a:rPr b="1" i="0" lang="en-US" sz="2400" u="none" cap="none" strike="noStrike">
                <a:solidFill>
                  <a:schemeClr val="lt1"/>
                </a:solidFill>
                <a:latin typeface="Arial"/>
                <a:ea typeface="Arial"/>
                <a:cs typeface="Arial"/>
                <a:sym typeface="Arial"/>
              </a:rPr>
              <a:t>Plan</a:t>
            </a:r>
          </a:p>
        </p:txBody>
      </p:sp>
      <p:sp>
        <p:nvSpPr>
          <p:cNvPr id="496" name="Shape 496"/>
          <p:cNvSpPr txBox="1"/>
          <p:nvPr/>
        </p:nvSpPr>
        <p:spPr>
          <a:xfrm>
            <a:off x="3784600" y="4459287"/>
            <a:ext cx="23653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Arial"/>
              <a:buNone/>
            </a:pPr>
            <a:r>
              <a:rPr b="0" i="0" lang="en-US" sz="3600" u="none" cap="none" strike="noStrike">
                <a:solidFill>
                  <a:schemeClr val="lt1"/>
                </a:solidFill>
                <a:latin typeface="Arial"/>
                <a:ea typeface="Arial"/>
                <a:cs typeface="Arial"/>
                <a:sym typeface="Arial"/>
              </a:rPr>
              <a:t>SCM Audit</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0" name="Shape 500"/>
        <p:cNvGrpSpPr/>
        <p:nvPr/>
      </p:nvGrpSpPr>
      <p:grpSpPr>
        <a:xfrm>
          <a:off x="0" y="0"/>
          <a:ext cx="0" cy="0"/>
          <a:chOff x="0" y="0"/>
          <a:chExt cx="0" cy="0"/>
        </a:xfrm>
      </p:grpSpPr>
      <p:sp>
        <p:nvSpPr>
          <p:cNvPr id="501" name="Shape 5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02" name="Shape 50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03" name="Shape 503"/>
          <p:cNvSpPr txBox="1"/>
          <p:nvPr>
            <p:ph type="title"/>
          </p:nvPr>
        </p:nvSpPr>
        <p:spPr>
          <a:xfrm>
            <a:off x="1295400" y="990600"/>
            <a:ext cx="6476999" cy="795337"/>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Status Accounting</a:t>
            </a:r>
          </a:p>
        </p:txBody>
      </p:sp>
      <p:sp>
        <p:nvSpPr>
          <p:cNvPr id="504" name="Shape 504"/>
          <p:cNvSpPr/>
          <p:nvPr/>
        </p:nvSpPr>
        <p:spPr>
          <a:xfrm>
            <a:off x="2249486" y="3281362"/>
            <a:ext cx="5994399" cy="1928812"/>
          </a:xfrm>
          <a:prstGeom prst="ellipse">
            <a:avLst/>
          </a:prstGeom>
          <a:solidFill>
            <a:schemeClr val="dk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5" name="Shape 505"/>
          <p:cNvSpPr txBox="1"/>
          <p:nvPr/>
        </p:nvSpPr>
        <p:spPr>
          <a:xfrm>
            <a:off x="3621087" y="2024061"/>
            <a:ext cx="1460500" cy="1979612"/>
          </a:xfrm>
          <a:prstGeom prst="rect">
            <a:avLst/>
          </a:prstGeom>
          <a:solidFill>
            <a:srgbClr val="790015"/>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6" name="Shape 506"/>
          <p:cNvSpPr txBox="1"/>
          <p:nvPr/>
        </p:nvSpPr>
        <p:spPr>
          <a:xfrm>
            <a:off x="5043487" y="1857375"/>
            <a:ext cx="1460500" cy="1981199"/>
          </a:xfrm>
          <a:prstGeom prst="rect">
            <a:avLst/>
          </a:prstGeom>
          <a:solidFill>
            <a:srgbClr val="4E4F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7" name="Shape 507"/>
          <p:cNvSpPr/>
          <p:nvPr/>
        </p:nvSpPr>
        <p:spPr>
          <a:xfrm>
            <a:off x="2084386" y="2595561"/>
            <a:ext cx="1320800" cy="1319211"/>
          </a:xfrm>
          <a:prstGeom prst="ellipse">
            <a:avLst/>
          </a:prstGeom>
          <a:solidFill>
            <a:srgbClr val="E5405D"/>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8" name="Shape 508"/>
          <p:cNvSpPr/>
          <p:nvPr/>
        </p:nvSpPr>
        <p:spPr>
          <a:xfrm>
            <a:off x="2084386" y="2595561"/>
            <a:ext cx="1320800" cy="1317624"/>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9" name="Shape 509"/>
          <p:cNvSpPr txBox="1"/>
          <p:nvPr/>
        </p:nvSpPr>
        <p:spPr>
          <a:xfrm>
            <a:off x="2387600" y="2971800"/>
            <a:ext cx="858836"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400" u="none" cap="none" strike="noStrike">
                <a:solidFill>
                  <a:schemeClr val="lt1"/>
                </a:solidFill>
                <a:latin typeface="Helvetica Neue"/>
                <a:ea typeface="Helvetica Neue"/>
                <a:cs typeface="Helvetica Neue"/>
                <a:sym typeface="Helvetica Neue"/>
              </a:rPr>
              <a:t>SCIs</a:t>
            </a:r>
          </a:p>
        </p:txBody>
      </p:sp>
      <p:sp>
        <p:nvSpPr>
          <p:cNvPr id="510" name="Shape 510"/>
          <p:cNvSpPr/>
          <p:nvPr/>
        </p:nvSpPr>
        <p:spPr>
          <a:xfrm>
            <a:off x="2706686" y="3584575"/>
            <a:ext cx="469899" cy="482599"/>
          </a:xfrm>
          <a:prstGeom prst="ellipse">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1" name="Shape 511"/>
          <p:cNvSpPr/>
          <p:nvPr/>
        </p:nvSpPr>
        <p:spPr>
          <a:xfrm>
            <a:off x="2706686" y="3586162"/>
            <a:ext cx="469899" cy="481011"/>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2" name="Shape 512"/>
          <p:cNvSpPr/>
          <p:nvPr/>
        </p:nvSpPr>
        <p:spPr>
          <a:xfrm>
            <a:off x="3227386" y="3190875"/>
            <a:ext cx="469899" cy="469899"/>
          </a:xfrm>
          <a:prstGeom prst="ellipse">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3" name="Shape 513"/>
          <p:cNvSpPr/>
          <p:nvPr/>
        </p:nvSpPr>
        <p:spPr>
          <a:xfrm>
            <a:off x="3227386" y="3192461"/>
            <a:ext cx="469899" cy="466725"/>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4" name="Shape 514"/>
          <p:cNvSpPr/>
          <p:nvPr/>
        </p:nvSpPr>
        <p:spPr>
          <a:xfrm>
            <a:off x="2846386" y="2530475"/>
            <a:ext cx="482599" cy="469899"/>
          </a:xfrm>
          <a:prstGeom prst="ellipse">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5" name="Shape 515"/>
          <p:cNvSpPr/>
          <p:nvPr/>
        </p:nvSpPr>
        <p:spPr>
          <a:xfrm>
            <a:off x="2846386" y="2532061"/>
            <a:ext cx="482599" cy="466725"/>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6" name="Shape 516"/>
          <p:cNvSpPr/>
          <p:nvPr/>
        </p:nvSpPr>
        <p:spPr>
          <a:xfrm>
            <a:off x="2084386" y="2555875"/>
            <a:ext cx="469899" cy="482599"/>
          </a:xfrm>
          <a:prstGeom prst="ellipse">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7" name="Shape 517"/>
          <p:cNvSpPr/>
          <p:nvPr/>
        </p:nvSpPr>
        <p:spPr>
          <a:xfrm>
            <a:off x="2084386" y="2557461"/>
            <a:ext cx="469899" cy="481011"/>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8" name="Shape 518"/>
          <p:cNvSpPr/>
          <p:nvPr/>
        </p:nvSpPr>
        <p:spPr>
          <a:xfrm>
            <a:off x="1970086" y="3330575"/>
            <a:ext cx="469899" cy="469899"/>
          </a:xfrm>
          <a:prstGeom prst="ellipse">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9" name="Shape 519"/>
          <p:cNvSpPr/>
          <p:nvPr/>
        </p:nvSpPr>
        <p:spPr>
          <a:xfrm>
            <a:off x="1970086" y="3332162"/>
            <a:ext cx="469899" cy="466725"/>
          </a:xfrm>
          <a:prstGeom prst="ellipse">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0" name="Shape 520"/>
          <p:cNvSpPr txBox="1"/>
          <p:nvPr/>
        </p:nvSpPr>
        <p:spPr>
          <a:xfrm>
            <a:off x="3543300" y="2212975"/>
            <a:ext cx="1552575"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rgbClr val="F3FF07"/>
              </a:buClr>
              <a:buSzPct val="25000"/>
              <a:buFont typeface="Arial"/>
              <a:buNone/>
            </a:pPr>
            <a:r>
              <a:rPr b="1" i="0" lang="en-US" sz="2400" u="none" cap="none" strike="noStrike">
                <a:solidFill>
                  <a:srgbClr val="F3FF07"/>
                </a:solidFill>
                <a:latin typeface="Arial"/>
                <a:ea typeface="Arial"/>
                <a:cs typeface="Arial"/>
                <a:sym typeface="Arial"/>
              </a:rPr>
              <a:t>Change</a:t>
            </a:r>
          </a:p>
          <a:p>
            <a:pPr indent="0" lvl="0" marL="0" marR="0" rtl="0" algn="l">
              <a:lnSpc>
                <a:spcPct val="100000"/>
              </a:lnSpc>
              <a:spcBef>
                <a:spcPts val="0"/>
              </a:spcBef>
              <a:spcAft>
                <a:spcPts val="0"/>
              </a:spcAft>
              <a:buClr>
                <a:srgbClr val="F3FF07"/>
              </a:buClr>
              <a:buSzPct val="25000"/>
              <a:buFont typeface="Arial"/>
              <a:buNone/>
            </a:pPr>
            <a:r>
              <a:rPr b="1" i="0" lang="en-US" sz="2400" u="none" cap="none" strike="noStrike">
                <a:solidFill>
                  <a:srgbClr val="F3FF07"/>
                </a:solidFill>
                <a:latin typeface="Arial"/>
                <a:ea typeface="Arial"/>
                <a:cs typeface="Arial"/>
                <a:sym typeface="Arial"/>
              </a:rPr>
              <a:t>Requests</a:t>
            </a:r>
          </a:p>
        </p:txBody>
      </p:sp>
      <p:sp>
        <p:nvSpPr>
          <p:cNvPr id="521" name="Shape 521"/>
          <p:cNvSpPr txBox="1"/>
          <p:nvPr/>
        </p:nvSpPr>
        <p:spPr>
          <a:xfrm>
            <a:off x="5105400" y="2057400"/>
            <a:ext cx="1382712"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rgbClr val="F3FF07"/>
              </a:buClr>
              <a:buSzPct val="25000"/>
              <a:buFont typeface="Arial"/>
              <a:buNone/>
            </a:pPr>
            <a:r>
              <a:rPr b="1" i="0" lang="en-US" sz="2400" u="none" cap="none" strike="noStrike">
                <a:solidFill>
                  <a:srgbClr val="F3FF07"/>
                </a:solidFill>
                <a:latin typeface="Arial"/>
                <a:ea typeface="Arial"/>
                <a:cs typeface="Arial"/>
                <a:sym typeface="Arial"/>
              </a:rPr>
              <a:t>Change</a:t>
            </a:r>
            <a:r>
              <a:rPr b="1" i="0" lang="en-US" sz="2400" u="none" cap="none" strike="noStrike">
                <a:solidFill>
                  <a:schemeClr val="lt1"/>
                </a:solidFill>
                <a:latin typeface="Arial"/>
                <a:ea typeface="Arial"/>
                <a:cs typeface="Arial"/>
                <a:sym typeface="Arial"/>
              </a:rPr>
              <a:t> </a:t>
            </a:r>
          </a:p>
          <a:p>
            <a:pPr indent="0" lvl="0" marL="0" marR="0" rtl="0" algn="l">
              <a:lnSpc>
                <a:spcPct val="100000"/>
              </a:lnSpc>
              <a:spcBef>
                <a:spcPts val="0"/>
              </a:spcBef>
              <a:spcAft>
                <a:spcPts val="0"/>
              </a:spcAft>
              <a:buClr>
                <a:srgbClr val="F3FF07"/>
              </a:buClr>
              <a:buSzPct val="25000"/>
              <a:buFont typeface="Arial"/>
              <a:buNone/>
            </a:pPr>
            <a:r>
              <a:rPr b="1" i="0" lang="en-US" sz="2400" u="none" cap="none" strike="noStrike">
                <a:solidFill>
                  <a:srgbClr val="F3FF07"/>
                </a:solidFill>
                <a:latin typeface="Arial"/>
                <a:ea typeface="Arial"/>
                <a:cs typeface="Arial"/>
                <a:sym typeface="Arial"/>
              </a:rPr>
              <a:t>Reports</a:t>
            </a:r>
          </a:p>
        </p:txBody>
      </p:sp>
      <p:sp>
        <p:nvSpPr>
          <p:cNvPr id="522" name="Shape 522"/>
          <p:cNvSpPr txBox="1"/>
          <p:nvPr/>
        </p:nvSpPr>
        <p:spPr>
          <a:xfrm>
            <a:off x="6351587" y="2047875"/>
            <a:ext cx="1460500" cy="1981199"/>
          </a:xfrm>
          <a:prstGeom prst="rect">
            <a:avLst/>
          </a:prstGeom>
          <a:solidFill>
            <a:srgbClr val="438E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3" name="Shape 523"/>
          <p:cNvSpPr txBox="1"/>
          <p:nvPr/>
        </p:nvSpPr>
        <p:spPr>
          <a:xfrm>
            <a:off x="6591300" y="2476500"/>
            <a:ext cx="1011236"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rgbClr val="F3FF07"/>
              </a:buClr>
              <a:buSzPct val="25000"/>
              <a:buFont typeface="Arial"/>
              <a:buNone/>
            </a:pPr>
            <a:r>
              <a:rPr b="1" i="0" lang="en-US" sz="2400" u="none" cap="none" strike="noStrike">
                <a:solidFill>
                  <a:srgbClr val="F3FF07"/>
                </a:solidFill>
                <a:latin typeface="Arial"/>
                <a:ea typeface="Arial"/>
                <a:cs typeface="Arial"/>
                <a:sym typeface="Arial"/>
              </a:rPr>
              <a:t>ECOs</a:t>
            </a:r>
          </a:p>
        </p:txBody>
      </p:sp>
      <p:sp>
        <p:nvSpPr>
          <p:cNvPr id="524" name="Shape 524"/>
          <p:cNvSpPr/>
          <p:nvPr/>
        </p:nvSpPr>
        <p:spPr>
          <a:xfrm>
            <a:off x="3913187" y="4524375"/>
            <a:ext cx="2427287" cy="1093787"/>
          </a:xfrm>
          <a:custGeom>
            <a:pathLst>
              <a:path extrusionOk="0" h="612" w="1528">
                <a:moveTo>
                  <a:pt x="712" y="0"/>
                </a:moveTo>
                <a:lnTo>
                  <a:pt x="328" y="399"/>
                </a:lnTo>
                <a:lnTo>
                  <a:pt x="0" y="399"/>
                </a:lnTo>
                <a:lnTo>
                  <a:pt x="744" y="612"/>
                </a:lnTo>
                <a:lnTo>
                  <a:pt x="1528" y="441"/>
                </a:lnTo>
                <a:lnTo>
                  <a:pt x="1136" y="427"/>
                </a:lnTo>
                <a:lnTo>
                  <a:pt x="960" y="0"/>
                </a:lnTo>
                <a:lnTo>
                  <a:pt x="712" y="0"/>
                </a:lnTo>
              </a:path>
            </a:pathLst>
          </a:custGeom>
          <a:solidFill>
            <a:srgbClr val="790015"/>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5" name="Shape 525"/>
          <p:cNvSpPr txBox="1"/>
          <p:nvPr/>
        </p:nvSpPr>
        <p:spPr>
          <a:xfrm>
            <a:off x="3365500" y="4162425"/>
            <a:ext cx="3865562"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Arial"/>
              <a:buNone/>
            </a:pPr>
            <a:r>
              <a:rPr b="0" i="0" lang="en-US" sz="3600" u="none" cap="none" strike="noStrike">
                <a:solidFill>
                  <a:schemeClr val="lt1"/>
                </a:solidFill>
                <a:latin typeface="Arial"/>
                <a:ea typeface="Arial"/>
                <a:cs typeface="Arial"/>
                <a:sym typeface="Arial"/>
              </a:rPr>
              <a:t>Status Accounting</a:t>
            </a:r>
          </a:p>
        </p:txBody>
      </p:sp>
      <p:sp>
        <p:nvSpPr>
          <p:cNvPr id="526" name="Shape 526"/>
          <p:cNvSpPr txBox="1"/>
          <p:nvPr/>
        </p:nvSpPr>
        <p:spPr>
          <a:xfrm>
            <a:off x="4038600" y="5534025"/>
            <a:ext cx="2163761"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rgbClr val="F3FF07"/>
              </a:buClr>
              <a:buSzPct val="25000"/>
              <a:buFont typeface="Arial"/>
              <a:buNone/>
            </a:pPr>
            <a:r>
              <a:rPr b="0" i="0" lang="en-US" sz="3600" u="none" cap="none" strike="noStrike">
                <a:solidFill>
                  <a:srgbClr val="F3FF07"/>
                </a:solidFill>
                <a:latin typeface="Arial"/>
                <a:ea typeface="Arial"/>
                <a:cs typeface="Arial"/>
                <a:sym typeface="Arial"/>
              </a:rPr>
              <a:t>Reporting</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0" name="Shape 230"/>
        <p:cNvGrpSpPr/>
        <p:nvPr/>
      </p:nvGrpSpPr>
      <p:grpSpPr>
        <a:xfrm>
          <a:off x="0" y="0"/>
          <a:ext cx="0" cy="0"/>
          <a:chOff x="0" y="0"/>
          <a:chExt cx="0" cy="0"/>
        </a:xfrm>
      </p:grpSpPr>
      <p:sp>
        <p:nvSpPr>
          <p:cNvPr id="231" name="Shape 23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2" name="Shape 23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33" name="Shape 233"/>
          <p:cNvSpPr txBox="1"/>
          <p:nvPr>
            <p:ph type="title"/>
          </p:nvPr>
        </p:nvSpPr>
        <p:spPr>
          <a:xfrm>
            <a:off x="1219200" y="990600"/>
            <a:ext cx="6896100" cy="879474"/>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What Are These Changes?</a:t>
            </a:r>
          </a:p>
        </p:txBody>
      </p:sp>
      <p:sp>
        <p:nvSpPr>
          <p:cNvPr id="234" name="Shape 234"/>
          <p:cNvSpPr/>
          <p:nvPr/>
        </p:nvSpPr>
        <p:spPr>
          <a:xfrm>
            <a:off x="2392361" y="2193925"/>
            <a:ext cx="3097211" cy="557211"/>
          </a:xfrm>
          <a:prstGeom prst="roundRect">
            <a:avLst>
              <a:gd fmla="val 4941" name="adj"/>
            </a:avLst>
          </a:prstGeom>
          <a:solidFill>
            <a:srgbClr val="676767"/>
          </a:solidFill>
          <a:ln cap="flat" cmpd="sng" w="12700">
            <a:solidFill>
              <a:schemeClr va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5" name="Shape 235"/>
          <p:cNvSpPr/>
          <p:nvPr/>
        </p:nvSpPr>
        <p:spPr>
          <a:xfrm>
            <a:off x="2640011" y="2684461"/>
            <a:ext cx="3087687" cy="555625"/>
          </a:xfrm>
          <a:prstGeom prst="roundRect">
            <a:avLst>
              <a:gd fmla="val 5026" name="adj"/>
            </a:avLst>
          </a:prstGeom>
          <a:solidFill>
            <a:srgbClr val="91919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6" name="Shape 236"/>
          <p:cNvSpPr/>
          <p:nvPr/>
        </p:nvSpPr>
        <p:spPr>
          <a:xfrm>
            <a:off x="3267075" y="5180012"/>
            <a:ext cx="1792286" cy="454025"/>
          </a:xfrm>
          <a:custGeom>
            <a:pathLst>
              <a:path extrusionOk="0" h="335" w="1328">
                <a:moveTo>
                  <a:pt x="416" y="0"/>
                </a:moveTo>
                <a:lnTo>
                  <a:pt x="0" y="335"/>
                </a:lnTo>
                <a:lnTo>
                  <a:pt x="992" y="335"/>
                </a:lnTo>
                <a:lnTo>
                  <a:pt x="1328" y="0"/>
                </a:lnTo>
                <a:lnTo>
                  <a:pt x="432" y="0"/>
                </a:lnTo>
                <a:lnTo>
                  <a:pt x="416" y="0"/>
                </a:lnTo>
              </a:path>
            </a:pathLst>
          </a:custGeom>
          <a:solidFill>
            <a:schemeClr val="dk1"/>
          </a:solidFill>
          <a:ln cap="rnd" cmpd="sng" w="254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7" name="Shape 237"/>
          <p:cNvSpPr/>
          <p:nvPr/>
        </p:nvSpPr>
        <p:spPr>
          <a:xfrm>
            <a:off x="3255961" y="5170487"/>
            <a:ext cx="1792286" cy="454025"/>
          </a:xfrm>
          <a:custGeom>
            <a:pathLst>
              <a:path extrusionOk="0" h="335" w="1328">
                <a:moveTo>
                  <a:pt x="416" y="0"/>
                </a:moveTo>
                <a:lnTo>
                  <a:pt x="0" y="335"/>
                </a:lnTo>
                <a:lnTo>
                  <a:pt x="992" y="335"/>
                </a:lnTo>
                <a:lnTo>
                  <a:pt x="1328" y="0"/>
                </a:lnTo>
                <a:lnTo>
                  <a:pt x="432" y="0"/>
                </a:lnTo>
                <a:lnTo>
                  <a:pt x="416" y="0"/>
                </a:lnTo>
              </a:path>
            </a:pathLst>
          </a:custGeom>
          <a:noFill/>
          <a:ln cap="rnd" cmpd="sng" w="254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8" name="Shape 238"/>
          <p:cNvSpPr/>
          <p:nvPr/>
        </p:nvSpPr>
        <p:spPr>
          <a:xfrm>
            <a:off x="6892925" y="4629150"/>
            <a:ext cx="917575" cy="788986"/>
          </a:xfrm>
          <a:prstGeom prst="ellipse">
            <a:avLst/>
          </a:prstGeom>
          <a:solidFill>
            <a:schemeClr val="l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9" name="Shape 239"/>
          <p:cNvSpPr txBox="1"/>
          <p:nvPr/>
        </p:nvSpPr>
        <p:spPr>
          <a:xfrm>
            <a:off x="7107236" y="4900612"/>
            <a:ext cx="6508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data</a:t>
            </a:r>
          </a:p>
        </p:txBody>
      </p:sp>
      <p:sp>
        <p:nvSpPr>
          <p:cNvPr id="240" name="Shape 240"/>
          <p:cNvSpPr txBox="1"/>
          <p:nvPr/>
        </p:nvSpPr>
        <p:spPr>
          <a:xfrm>
            <a:off x="6546850" y="3155950"/>
            <a:ext cx="1016000" cy="1385887"/>
          </a:xfrm>
          <a:prstGeom prst="rect">
            <a:avLst/>
          </a:prstGeom>
          <a:solidFill>
            <a:schemeClr val="dk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1" name="Shape 241"/>
          <p:cNvSpPr txBox="1"/>
          <p:nvPr/>
        </p:nvSpPr>
        <p:spPr>
          <a:xfrm>
            <a:off x="6472237" y="3268661"/>
            <a:ext cx="960436" cy="1181100"/>
          </a:xfrm>
          <a:prstGeom prst="rect">
            <a:avLst/>
          </a:prstGeom>
          <a:solidFill>
            <a:schemeClr val="dk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2" name="Shape 242"/>
          <p:cNvSpPr txBox="1"/>
          <p:nvPr/>
        </p:nvSpPr>
        <p:spPr>
          <a:xfrm>
            <a:off x="6461125" y="3259136"/>
            <a:ext cx="982661" cy="1200150"/>
          </a:xfrm>
          <a:prstGeom prst="rect">
            <a:avLst/>
          </a:prstGeom>
          <a:solidFill>
            <a:schemeClr val="dk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3" name="Shape 243"/>
          <p:cNvSpPr txBox="1"/>
          <p:nvPr/>
        </p:nvSpPr>
        <p:spPr>
          <a:xfrm>
            <a:off x="6546850" y="3316287"/>
            <a:ext cx="962024" cy="1171575"/>
          </a:xfrm>
          <a:prstGeom prst="rect">
            <a:avLst/>
          </a:prstGeom>
          <a:solidFill>
            <a:schemeClr val="dk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4" name="Shape 244"/>
          <p:cNvSpPr txBox="1"/>
          <p:nvPr/>
        </p:nvSpPr>
        <p:spPr>
          <a:xfrm>
            <a:off x="6396037" y="3090861"/>
            <a:ext cx="1122361" cy="1408111"/>
          </a:xfrm>
          <a:prstGeom prst="rect">
            <a:avLst/>
          </a:prstGeom>
          <a:solidFill>
            <a:schemeClr val="l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5" name="Shape 245"/>
          <p:cNvSpPr txBox="1"/>
          <p:nvPr/>
        </p:nvSpPr>
        <p:spPr>
          <a:xfrm>
            <a:off x="6269037" y="3378200"/>
            <a:ext cx="1400174" cy="527050"/>
          </a:xfrm>
          <a:prstGeom prst="rect">
            <a:avLst/>
          </a:prstGeom>
          <a:noFill/>
          <a:ln>
            <a:noFill/>
          </a:ln>
        </p:spPr>
        <p:txBody>
          <a:bodyPr anchorCtr="0" anchor="t" bIns="44450" lIns="90475" rIns="90475" tIns="44450">
            <a:noAutofit/>
          </a:bodyPr>
          <a:lstStyle/>
          <a:p>
            <a:pPr indent="0" lvl="0" marL="0" marR="0" rtl="0" algn="ctr">
              <a:lnSpc>
                <a:spcPct val="8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other</a:t>
            </a:r>
          </a:p>
          <a:p>
            <a:pPr indent="0" lvl="0" marL="0" marR="0" rtl="0" algn="ctr">
              <a:lnSpc>
                <a:spcPct val="8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documents</a:t>
            </a:r>
          </a:p>
        </p:txBody>
      </p:sp>
      <p:sp>
        <p:nvSpPr>
          <p:cNvPr id="246" name="Shape 246"/>
          <p:cNvSpPr txBox="1"/>
          <p:nvPr/>
        </p:nvSpPr>
        <p:spPr>
          <a:xfrm>
            <a:off x="6308725" y="5340350"/>
            <a:ext cx="892174"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code</a:t>
            </a:r>
          </a:p>
        </p:txBody>
      </p:sp>
      <p:sp>
        <p:nvSpPr>
          <p:cNvPr id="247" name="Shape 247"/>
          <p:cNvSpPr/>
          <p:nvPr/>
        </p:nvSpPr>
        <p:spPr>
          <a:xfrm>
            <a:off x="3244850" y="5132387"/>
            <a:ext cx="1792286" cy="452436"/>
          </a:xfrm>
          <a:custGeom>
            <a:pathLst>
              <a:path extrusionOk="0" h="334" w="1328">
                <a:moveTo>
                  <a:pt x="408" y="0"/>
                </a:moveTo>
                <a:lnTo>
                  <a:pt x="0" y="334"/>
                </a:lnTo>
                <a:lnTo>
                  <a:pt x="984" y="334"/>
                </a:lnTo>
                <a:lnTo>
                  <a:pt x="1328" y="0"/>
                </a:lnTo>
                <a:lnTo>
                  <a:pt x="432" y="0"/>
                </a:lnTo>
                <a:lnTo>
                  <a:pt x="408" y="0"/>
                </a:lnTo>
              </a:path>
            </a:pathLst>
          </a:custGeom>
          <a:solidFill>
            <a:schemeClr val="lt2"/>
          </a:solidFill>
          <a:ln cap="rnd" cmpd="sng" w="254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8" name="Shape 248"/>
          <p:cNvSpPr/>
          <p:nvPr/>
        </p:nvSpPr>
        <p:spPr>
          <a:xfrm>
            <a:off x="3233736" y="5122862"/>
            <a:ext cx="1793874" cy="452436"/>
          </a:xfrm>
          <a:custGeom>
            <a:pathLst>
              <a:path extrusionOk="0" h="334" w="1328">
                <a:moveTo>
                  <a:pt x="408" y="0"/>
                </a:moveTo>
                <a:lnTo>
                  <a:pt x="0" y="334"/>
                </a:lnTo>
                <a:lnTo>
                  <a:pt x="984" y="334"/>
                </a:lnTo>
                <a:lnTo>
                  <a:pt x="1328" y="0"/>
                </a:lnTo>
                <a:lnTo>
                  <a:pt x="432" y="0"/>
                </a:lnTo>
                <a:lnTo>
                  <a:pt x="408" y="0"/>
                </a:lnTo>
              </a:path>
            </a:pathLst>
          </a:custGeom>
          <a:noFill/>
          <a:ln cap="rnd" cmpd="sng" w="254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9" name="Shape 249"/>
          <p:cNvSpPr txBox="1"/>
          <p:nvPr/>
        </p:nvSpPr>
        <p:spPr>
          <a:xfrm>
            <a:off x="3836987" y="5138737"/>
            <a:ext cx="808037"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Test</a:t>
            </a:r>
          </a:p>
        </p:txBody>
      </p:sp>
      <p:sp>
        <p:nvSpPr>
          <p:cNvPr id="250" name="Shape 250"/>
          <p:cNvSpPr txBox="1"/>
          <p:nvPr/>
        </p:nvSpPr>
        <p:spPr>
          <a:xfrm>
            <a:off x="2068511" y="4449762"/>
            <a:ext cx="960436" cy="11811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1" name="Shape 251"/>
          <p:cNvSpPr txBox="1"/>
          <p:nvPr/>
        </p:nvSpPr>
        <p:spPr>
          <a:xfrm>
            <a:off x="2057400" y="4440237"/>
            <a:ext cx="982661" cy="1200150"/>
          </a:xfrm>
          <a:prstGeom prst="rect">
            <a:avLst/>
          </a:prstGeom>
          <a:no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2" name="Shape 252"/>
          <p:cNvSpPr txBox="1"/>
          <p:nvPr/>
        </p:nvSpPr>
        <p:spPr>
          <a:xfrm>
            <a:off x="2132011" y="4514850"/>
            <a:ext cx="9556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Project</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253" name="Shape 253"/>
          <p:cNvSpPr txBox="1"/>
          <p:nvPr/>
        </p:nvSpPr>
        <p:spPr>
          <a:xfrm>
            <a:off x="2228850" y="4745037"/>
            <a:ext cx="6635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Plan</a:t>
            </a:r>
          </a:p>
        </p:txBody>
      </p:sp>
      <p:sp>
        <p:nvSpPr>
          <p:cNvPr id="254" name="Shape 254"/>
          <p:cNvSpPr txBox="1"/>
          <p:nvPr/>
        </p:nvSpPr>
        <p:spPr>
          <a:xfrm>
            <a:off x="3373437" y="2633661"/>
            <a:ext cx="1577975" cy="6985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000" u="none" cap="none" strike="noStrike">
                <a:solidFill>
                  <a:schemeClr val="folHlink"/>
                </a:solidFill>
                <a:latin typeface="Helvetica Neue"/>
                <a:ea typeface="Helvetica Neue"/>
                <a:cs typeface="Helvetica Neue"/>
                <a:sym typeface="Helvetica Neue"/>
              </a:rPr>
              <a:t>changes in</a:t>
            </a:r>
            <a:r>
              <a:rPr b="1" i="0" lang="en-US" sz="2000" u="none" cap="none" strike="noStrike">
                <a:solidFill>
                  <a:srgbClr val="F3FF07"/>
                </a:solidFill>
                <a:latin typeface="Helvetica Neue"/>
                <a:ea typeface="Helvetica Neue"/>
                <a:cs typeface="Helvetica Neue"/>
                <a:sym typeface="Helvetica Neue"/>
              </a:rPr>
              <a:t> </a:t>
            </a:r>
          </a:p>
          <a:p>
            <a:pPr indent="0" lvl="0" marL="0" marR="0" rtl="0" algn="l">
              <a:lnSpc>
                <a:spcPct val="100000"/>
              </a:lnSpc>
              <a:spcBef>
                <a:spcPts val="0"/>
              </a:spcBef>
              <a:spcAft>
                <a:spcPts val="0"/>
              </a:spcAft>
              <a:buNone/>
            </a:pPr>
            <a:r>
              <a:t/>
            </a:r>
            <a:endParaRPr b="1" i="0" sz="2000" u="none" cap="none" strike="noStrike">
              <a:solidFill>
                <a:srgbClr val="F3FF07"/>
              </a:solidFill>
              <a:latin typeface="Helvetica Neue"/>
              <a:ea typeface="Helvetica Neue"/>
              <a:cs typeface="Helvetica Neue"/>
              <a:sym typeface="Helvetica Neue"/>
            </a:endParaRPr>
          </a:p>
        </p:txBody>
      </p:sp>
      <p:sp>
        <p:nvSpPr>
          <p:cNvPr id="255" name="Shape 255"/>
          <p:cNvSpPr txBox="1"/>
          <p:nvPr/>
        </p:nvSpPr>
        <p:spPr>
          <a:xfrm>
            <a:off x="2736850" y="2873375"/>
            <a:ext cx="2962275"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000" u="none" cap="none" strike="noStrike">
                <a:solidFill>
                  <a:schemeClr val="folHlink"/>
                </a:solidFill>
                <a:latin typeface="Helvetica Neue"/>
                <a:ea typeface="Helvetica Neue"/>
                <a:cs typeface="Helvetica Neue"/>
                <a:sym typeface="Helvetica Neue"/>
              </a:rPr>
              <a:t>technical requirements</a:t>
            </a:r>
          </a:p>
        </p:txBody>
      </p:sp>
      <p:sp>
        <p:nvSpPr>
          <p:cNvPr id="256" name="Shape 256"/>
          <p:cNvSpPr txBox="1"/>
          <p:nvPr/>
        </p:nvSpPr>
        <p:spPr>
          <a:xfrm>
            <a:off x="3103561" y="2133600"/>
            <a:ext cx="1577975" cy="6985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000" u="none" cap="none" strike="noStrike">
                <a:solidFill>
                  <a:schemeClr val="folHlink"/>
                </a:solidFill>
                <a:latin typeface="Helvetica Neue"/>
                <a:ea typeface="Helvetica Neue"/>
                <a:cs typeface="Helvetica Neue"/>
                <a:sym typeface="Helvetica Neue"/>
              </a:rPr>
              <a:t>changes in </a:t>
            </a:r>
          </a:p>
          <a:p>
            <a:pPr indent="0" lvl="0" marL="0" marR="0" rtl="0" algn="l">
              <a:lnSpc>
                <a:spcPct val="100000"/>
              </a:lnSpc>
              <a:spcBef>
                <a:spcPts val="0"/>
              </a:spcBef>
              <a:spcAft>
                <a:spcPts val="0"/>
              </a:spcAft>
              <a:buNone/>
            </a:pPr>
            <a:r>
              <a:t/>
            </a:r>
            <a:endParaRPr b="1" i="0" sz="2000" u="none" cap="none" strike="noStrike">
              <a:solidFill>
                <a:schemeClr val="folHlink"/>
              </a:solidFill>
              <a:latin typeface="Helvetica Neue"/>
              <a:ea typeface="Helvetica Neue"/>
              <a:cs typeface="Helvetica Neue"/>
              <a:sym typeface="Helvetica Neue"/>
            </a:endParaRPr>
          </a:p>
        </p:txBody>
      </p:sp>
      <p:sp>
        <p:nvSpPr>
          <p:cNvPr id="257" name="Shape 257"/>
          <p:cNvSpPr txBox="1"/>
          <p:nvPr/>
        </p:nvSpPr>
        <p:spPr>
          <a:xfrm>
            <a:off x="2466975" y="2373311"/>
            <a:ext cx="2962275"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000" u="none" cap="none" strike="noStrike">
                <a:solidFill>
                  <a:schemeClr val="folHlink"/>
                </a:solidFill>
                <a:latin typeface="Helvetica Neue"/>
                <a:ea typeface="Helvetica Neue"/>
                <a:cs typeface="Helvetica Neue"/>
                <a:sym typeface="Helvetica Neue"/>
              </a:rPr>
              <a:t>business requirements</a:t>
            </a:r>
          </a:p>
        </p:txBody>
      </p:sp>
      <p:sp>
        <p:nvSpPr>
          <p:cNvPr id="258" name="Shape 258"/>
          <p:cNvSpPr/>
          <p:nvPr/>
        </p:nvSpPr>
        <p:spPr>
          <a:xfrm>
            <a:off x="2952750" y="3192461"/>
            <a:ext cx="3011487" cy="547687"/>
          </a:xfrm>
          <a:prstGeom prst="roundRect">
            <a:avLst>
              <a:gd fmla="val 5026" name="adj"/>
            </a:avLst>
          </a:prstGeom>
          <a:solidFill>
            <a:schemeClr val="l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9" name="Shape 259"/>
          <p:cNvSpPr txBox="1"/>
          <p:nvPr/>
        </p:nvSpPr>
        <p:spPr>
          <a:xfrm>
            <a:off x="3740150" y="3160711"/>
            <a:ext cx="1508124" cy="6985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000" u="none" cap="none" strike="noStrike">
                <a:solidFill>
                  <a:schemeClr val="folHlink"/>
                </a:solidFill>
                <a:latin typeface="Helvetica Neue"/>
                <a:ea typeface="Helvetica Neue"/>
                <a:cs typeface="Helvetica Neue"/>
                <a:sym typeface="Helvetica Neue"/>
              </a:rPr>
              <a:t>changes in</a:t>
            </a:r>
          </a:p>
          <a:p>
            <a:pPr indent="0" lvl="0" marL="0" marR="0" rtl="0" algn="l">
              <a:lnSpc>
                <a:spcPct val="100000"/>
              </a:lnSpc>
              <a:spcBef>
                <a:spcPts val="0"/>
              </a:spcBef>
              <a:spcAft>
                <a:spcPts val="0"/>
              </a:spcAft>
              <a:buNone/>
            </a:pPr>
            <a:r>
              <a:t/>
            </a:r>
            <a:endParaRPr b="1" i="0" sz="2000" u="none" cap="none" strike="noStrike">
              <a:solidFill>
                <a:schemeClr val="folHlink"/>
              </a:solidFill>
              <a:latin typeface="Helvetica Neue"/>
              <a:ea typeface="Helvetica Neue"/>
              <a:cs typeface="Helvetica Neue"/>
              <a:sym typeface="Helvetica Neue"/>
            </a:endParaRPr>
          </a:p>
        </p:txBody>
      </p:sp>
      <p:sp>
        <p:nvSpPr>
          <p:cNvPr id="260" name="Shape 260"/>
          <p:cNvSpPr txBox="1"/>
          <p:nvPr/>
        </p:nvSpPr>
        <p:spPr>
          <a:xfrm>
            <a:off x="3319462" y="3400425"/>
            <a:ext cx="2397125"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000" u="none" cap="none" strike="noStrike">
                <a:solidFill>
                  <a:schemeClr val="folHlink"/>
                </a:solidFill>
                <a:latin typeface="Helvetica Neue"/>
                <a:ea typeface="Helvetica Neue"/>
                <a:cs typeface="Helvetica Neue"/>
                <a:sym typeface="Helvetica Neue"/>
              </a:rPr>
              <a:t>user requirements</a:t>
            </a:r>
          </a:p>
        </p:txBody>
      </p:sp>
      <p:cxnSp>
        <p:nvCxnSpPr>
          <p:cNvPr id="261" name="Shape 261"/>
          <p:cNvCxnSpPr/>
          <p:nvPr/>
        </p:nvCxnSpPr>
        <p:spPr>
          <a:xfrm flipH="1">
            <a:off x="2986086" y="3865562"/>
            <a:ext cx="442912" cy="477837"/>
          </a:xfrm>
          <a:prstGeom prst="straightConnector1">
            <a:avLst/>
          </a:prstGeom>
          <a:noFill/>
          <a:ln cap="flat" cmpd="sng" w="25400">
            <a:solidFill>
              <a:schemeClr val="dk1"/>
            </a:solidFill>
            <a:prstDash val="solid"/>
            <a:miter/>
            <a:headEnd len="med" w="med" type="none"/>
            <a:tailEnd len="lg" w="lg" type="triangle"/>
          </a:ln>
        </p:spPr>
      </p:cxnSp>
      <p:cxnSp>
        <p:nvCxnSpPr>
          <p:cNvPr id="262" name="Shape 262"/>
          <p:cNvCxnSpPr/>
          <p:nvPr/>
        </p:nvCxnSpPr>
        <p:spPr>
          <a:xfrm>
            <a:off x="3816350" y="3905250"/>
            <a:ext cx="119061" cy="1138236"/>
          </a:xfrm>
          <a:prstGeom prst="straightConnector1">
            <a:avLst/>
          </a:prstGeom>
          <a:noFill/>
          <a:ln cap="flat" cmpd="sng" w="25400">
            <a:solidFill>
              <a:schemeClr val="dk1"/>
            </a:solidFill>
            <a:prstDash val="solid"/>
            <a:miter/>
            <a:headEnd len="med" w="med" type="none"/>
            <a:tailEnd len="lg" w="lg" type="triangle"/>
          </a:ln>
        </p:spPr>
      </p:cxnSp>
      <p:cxnSp>
        <p:nvCxnSpPr>
          <p:cNvPr id="263" name="Shape 263"/>
          <p:cNvCxnSpPr/>
          <p:nvPr/>
        </p:nvCxnSpPr>
        <p:spPr>
          <a:xfrm>
            <a:off x="4659312" y="3865562"/>
            <a:ext cx="1122361" cy="1158874"/>
          </a:xfrm>
          <a:prstGeom prst="straightConnector1">
            <a:avLst/>
          </a:prstGeom>
          <a:noFill/>
          <a:ln cap="flat" cmpd="sng" w="25400">
            <a:solidFill>
              <a:schemeClr val="dk1"/>
            </a:solidFill>
            <a:prstDash val="solid"/>
            <a:miter/>
            <a:headEnd len="med" w="med" type="none"/>
            <a:tailEnd len="lg" w="lg" type="triangle"/>
          </a:ln>
        </p:spPr>
      </p:cxnSp>
      <p:cxnSp>
        <p:nvCxnSpPr>
          <p:cNvPr id="264" name="Shape 264"/>
          <p:cNvCxnSpPr/>
          <p:nvPr/>
        </p:nvCxnSpPr>
        <p:spPr>
          <a:xfrm>
            <a:off x="6062662" y="3827462"/>
            <a:ext cx="592136" cy="428625"/>
          </a:xfrm>
          <a:prstGeom prst="straightConnector1">
            <a:avLst/>
          </a:prstGeom>
          <a:noFill/>
          <a:ln cap="flat" cmpd="sng" w="25400">
            <a:solidFill>
              <a:schemeClr val="dk1"/>
            </a:solidFill>
            <a:prstDash val="solid"/>
            <a:miter/>
            <a:headEnd len="med" w="med" type="none"/>
            <a:tailEnd len="lg" w="lg" type="triangle"/>
          </a:ln>
        </p:spPr>
      </p:cxnSp>
      <p:cxnSp>
        <p:nvCxnSpPr>
          <p:cNvPr id="265" name="Shape 265"/>
          <p:cNvCxnSpPr/>
          <p:nvPr/>
        </p:nvCxnSpPr>
        <p:spPr>
          <a:xfrm>
            <a:off x="5759450" y="3905250"/>
            <a:ext cx="1079499" cy="966787"/>
          </a:xfrm>
          <a:prstGeom prst="straightConnector1">
            <a:avLst/>
          </a:prstGeom>
          <a:noFill/>
          <a:ln cap="flat" cmpd="sng" w="25400">
            <a:solidFill>
              <a:schemeClr val="dk1"/>
            </a:solidFill>
            <a:prstDash val="solid"/>
            <a:miter/>
            <a:headEnd len="med" w="med" type="none"/>
            <a:tailEnd len="lg" w="lg" type="triangle"/>
          </a:ln>
        </p:spPr>
      </p:cxnSp>
      <p:sp>
        <p:nvSpPr>
          <p:cNvPr id="266" name="Shape 266"/>
          <p:cNvSpPr/>
          <p:nvPr/>
        </p:nvSpPr>
        <p:spPr>
          <a:xfrm>
            <a:off x="3352800" y="4171950"/>
            <a:ext cx="2784475" cy="547687"/>
          </a:xfrm>
          <a:prstGeom prst="ellipse">
            <a:avLst/>
          </a:prstGeom>
          <a:solidFill>
            <a:schemeClr va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7" name="Shape 267"/>
          <p:cNvSpPr/>
          <p:nvPr/>
        </p:nvSpPr>
        <p:spPr>
          <a:xfrm>
            <a:off x="3341687" y="4162425"/>
            <a:ext cx="2806699" cy="566736"/>
          </a:xfrm>
          <a:prstGeom prst="ellipse">
            <a:avLst/>
          </a:prstGeom>
          <a:no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8" name="Shape 268"/>
          <p:cNvSpPr txBox="1"/>
          <p:nvPr/>
        </p:nvSpPr>
        <p:spPr>
          <a:xfrm>
            <a:off x="3760787" y="4237037"/>
            <a:ext cx="2586036"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software models</a:t>
            </a:r>
          </a:p>
        </p:txBody>
      </p:sp>
      <p:pic>
        <p:nvPicPr>
          <p:cNvPr id="269" name="Shape 269"/>
          <p:cNvPicPr preferRelativeResize="0"/>
          <p:nvPr/>
        </p:nvPicPr>
        <p:blipFill rotWithShape="1">
          <a:blip r:embed="rId3">
            <a:alphaModFix/>
          </a:blip>
          <a:srcRect b="0" l="0" r="0" t="0"/>
          <a:stretch/>
        </p:blipFill>
        <p:spPr>
          <a:xfrm>
            <a:off x="5476875" y="4857750"/>
            <a:ext cx="1130299" cy="792162"/>
          </a:xfrm>
          <a:prstGeom prst="rect">
            <a:avLst/>
          </a:prstGeom>
          <a:noFill/>
          <a:ln>
            <a:noFill/>
          </a:ln>
        </p:spPr>
      </p:pic>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0" name="Shape 530"/>
        <p:cNvGrpSpPr/>
        <p:nvPr/>
      </p:nvGrpSpPr>
      <p:grpSpPr>
        <a:xfrm>
          <a:off x="0" y="0"/>
          <a:ext cx="0" cy="0"/>
          <a:chOff x="0" y="0"/>
          <a:chExt cx="0" cy="0"/>
        </a:xfrm>
      </p:grpSpPr>
      <p:sp>
        <p:nvSpPr>
          <p:cNvPr id="531" name="Shape 53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32" name="Shape 53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33" name="Shape 53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SCM for Web and Mobile  Engineering-I</a:t>
            </a:r>
          </a:p>
        </p:txBody>
      </p:sp>
      <p:sp>
        <p:nvSpPr>
          <p:cNvPr id="534" name="Shape 53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000" u="none" cap="none" strike="noStrike">
                <a:solidFill>
                  <a:schemeClr val="dk1"/>
                </a:solidFill>
                <a:latin typeface="Helvetica Neue"/>
                <a:ea typeface="Helvetica Neue"/>
                <a:cs typeface="Helvetica Neue"/>
                <a:sym typeface="Helvetica Neue"/>
              </a:rPr>
              <a:t>Content.</a:t>
            </a:r>
            <a:r>
              <a:rPr b="0" i="0" lang="en-US" sz="2000" u="none" cap="none" strike="noStrike">
                <a:solidFill>
                  <a:schemeClr val="dk1"/>
                </a:solidFill>
                <a:latin typeface="Helvetica Neue"/>
                <a:ea typeface="Helvetica Neue"/>
                <a:cs typeface="Helvetica Neue"/>
                <a:sym typeface="Helvetica Neue"/>
              </a:rPr>
              <a:t>  </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A typical Web or Mobile App contains a vast array of content—text, graphics, applets, scripts, audio/video files, forms, active page elements, tables, streaming data, and many others. </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The challenge is to organize this sea of content into a rational set of configuration objects (Section 29.2.1) and then establish appropriate configuration control mechanisms for these objects.</a:t>
            </a:r>
          </a:p>
          <a:p>
            <a:pPr indent="-342900" lvl="0" marL="342900" marR="0" rtl="0" algn="l">
              <a:lnSpc>
                <a:spcPct val="100000"/>
              </a:lnSpc>
              <a:spcBef>
                <a:spcPts val="400"/>
              </a:spcBef>
              <a:spcAft>
                <a:spcPts val="0"/>
              </a:spcAft>
              <a:buClr>
                <a:schemeClr val="folHlink"/>
              </a:buClr>
              <a:buSzPct val="75000"/>
              <a:buFont typeface="Noto Symbol"/>
              <a:buChar char="■"/>
            </a:pPr>
            <a:r>
              <a:rPr b="1" i="0" lang="en-US" sz="2000" u="none" cap="none" strike="noStrike">
                <a:solidFill>
                  <a:schemeClr val="dk1"/>
                </a:solidFill>
                <a:latin typeface="Helvetica Neue"/>
                <a:ea typeface="Helvetica Neue"/>
                <a:cs typeface="Helvetica Neue"/>
                <a:sym typeface="Helvetica Neue"/>
              </a:rPr>
              <a:t>People.  </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Because a significant percentage of Web and Mobile App development continues to be conducted in an ad hoc manner, any person involved in the App can (and often does) create content.</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8" name="Shape 538"/>
        <p:cNvGrpSpPr/>
        <p:nvPr/>
      </p:nvGrpSpPr>
      <p:grpSpPr>
        <a:xfrm>
          <a:off x="0" y="0"/>
          <a:ext cx="0" cy="0"/>
          <a:chOff x="0" y="0"/>
          <a:chExt cx="0" cy="0"/>
        </a:xfrm>
      </p:grpSpPr>
      <p:sp>
        <p:nvSpPr>
          <p:cNvPr id="539" name="Shape 53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40" name="Shape 540"/>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41" name="Shape 54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SCM for Web and Mobile Engineering-II</a:t>
            </a:r>
          </a:p>
        </p:txBody>
      </p:sp>
      <p:sp>
        <p:nvSpPr>
          <p:cNvPr id="542" name="Shape 54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1" i="0" lang="en-US" sz="2000" u="none" cap="none" strike="noStrike">
                <a:solidFill>
                  <a:schemeClr val="dk1"/>
                </a:solidFill>
                <a:latin typeface="Helvetica Neue"/>
                <a:ea typeface="Helvetica Neue"/>
                <a:cs typeface="Helvetica Neue"/>
                <a:sym typeface="Helvetica Neue"/>
              </a:rPr>
              <a:t>Scalability. </a:t>
            </a:r>
          </a:p>
          <a:p>
            <a:pPr indent="-285750" lvl="1" marL="742950" marR="0" rtl="0" algn="l">
              <a:lnSpc>
                <a:spcPct val="90000"/>
              </a:lnSpc>
              <a:spcBef>
                <a:spcPts val="90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As size and complexity grow, small changes can have far-reaching and unintended affects that can be problematic. Therefore, the rigor of configuration control mechanisms should be directly proportional to application scale.</a:t>
            </a:r>
          </a:p>
          <a:p>
            <a:pPr indent="-342900" lvl="0" marL="342900" marR="0" rtl="0" algn="l">
              <a:lnSpc>
                <a:spcPct val="90000"/>
              </a:lnSpc>
              <a:spcBef>
                <a:spcPts val="900"/>
              </a:spcBef>
              <a:spcAft>
                <a:spcPts val="0"/>
              </a:spcAft>
              <a:buClr>
                <a:schemeClr val="folHlink"/>
              </a:buClr>
              <a:buSzPct val="75000"/>
              <a:buFont typeface="Noto Symbol"/>
              <a:buChar char="■"/>
            </a:pPr>
            <a:r>
              <a:rPr b="1" i="0" lang="en-US" sz="2000" u="none" cap="none" strike="noStrike">
                <a:solidFill>
                  <a:schemeClr val="dk1"/>
                </a:solidFill>
                <a:latin typeface="Helvetica Neue"/>
                <a:ea typeface="Helvetica Neue"/>
                <a:cs typeface="Helvetica Neue"/>
                <a:sym typeface="Helvetica Neue"/>
              </a:rPr>
              <a:t>Politics.  </a:t>
            </a:r>
          </a:p>
          <a:p>
            <a:pPr indent="-285750" lvl="1" marL="742950" marR="0" rtl="0" algn="l">
              <a:lnSpc>
                <a:spcPct val="90000"/>
              </a:lnSpc>
              <a:spcBef>
                <a:spcPts val="90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Who ‘owns’ a App? </a:t>
            </a:r>
          </a:p>
          <a:p>
            <a:pPr indent="-285750" lvl="1" marL="742950" marR="0" rtl="0" algn="l">
              <a:lnSpc>
                <a:spcPct val="90000"/>
              </a:lnSpc>
              <a:spcBef>
                <a:spcPts val="90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Who assumes responsibility for the accuracy of the information displayed by the App?</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Who assures that quality control processes have been followed before information is published to the site? </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Who is responsible for making changes?  </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Who assumes the cost of change? </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6" name="Shape 546"/>
        <p:cNvGrpSpPr/>
        <p:nvPr/>
      </p:nvGrpSpPr>
      <p:grpSpPr>
        <a:xfrm>
          <a:off x="0" y="0"/>
          <a:ext cx="0" cy="0"/>
          <a:chOff x="0" y="0"/>
          <a:chExt cx="0" cy="0"/>
        </a:xfrm>
      </p:grpSpPr>
      <p:sp>
        <p:nvSpPr>
          <p:cNvPr id="547" name="Shape 54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48" name="Shape 548"/>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49" name="Shape 549"/>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Content Management-I</a:t>
            </a:r>
          </a:p>
        </p:txBody>
      </p:sp>
      <p:sp>
        <p:nvSpPr>
          <p:cNvPr id="550" name="Shape 550"/>
          <p:cNvSpPr txBox="1"/>
          <p:nvPr>
            <p:ph idx="1" type="body"/>
          </p:nvPr>
        </p:nvSpPr>
        <p:spPr>
          <a:xfrm>
            <a:off x="1828800" y="1828800"/>
            <a:ext cx="6124574"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1" i="0" lang="en-US" sz="1600" u="none" cap="none" strike="noStrike">
                <a:solidFill>
                  <a:schemeClr val="folHlink"/>
                </a:solidFill>
                <a:latin typeface="Helvetica Neue"/>
                <a:ea typeface="Helvetica Neue"/>
                <a:cs typeface="Helvetica Neue"/>
                <a:sym typeface="Helvetica Neue"/>
              </a:rPr>
              <a:t>The collection subsystem </a:t>
            </a:r>
            <a:r>
              <a:rPr b="0" i="0" lang="en-US" sz="1600" u="none" cap="none" strike="noStrike">
                <a:solidFill>
                  <a:schemeClr val="dk1"/>
                </a:solidFill>
                <a:latin typeface="Helvetica Neue"/>
                <a:ea typeface="Helvetica Neue"/>
                <a:cs typeface="Helvetica Neue"/>
                <a:sym typeface="Helvetica Neue"/>
              </a:rPr>
              <a:t>encompasses all actions required to create and/or acquire content, and the technical functions that are necessary to </a:t>
            </a:r>
          </a:p>
          <a:p>
            <a:pPr indent="-285750" lvl="1" marL="742950" marR="0" rtl="0" algn="l">
              <a:lnSpc>
                <a:spcPct val="90000"/>
              </a:lnSpc>
              <a:spcBef>
                <a:spcPts val="9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 convert content into a form that can be represented by a mark-up language (e.g., HTML, XML)</a:t>
            </a:r>
          </a:p>
          <a:p>
            <a:pPr indent="-285750" lvl="1" marL="742950" marR="0" rtl="0" algn="l">
              <a:lnSpc>
                <a:spcPct val="90000"/>
              </a:lnSpc>
              <a:spcBef>
                <a:spcPts val="9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 organize content into packets that can be displayed effectively on the client-side.</a:t>
            </a:r>
          </a:p>
          <a:p>
            <a:pPr indent="-342900" lvl="0" marL="342900" marR="0" rtl="0" algn="l">
              <a:lnSpc>
                <a:spcPct val="90000"/>
              </a:lnSpc>
              <a:spcBef>
                <a:spcPts val="900"/>
              </a:spcBef>
              <a:spcAft>
                <a:spcPts val="0"/>
              </a:spcAft>
              <a:buClr>
                <a:schemeClr val="folHlink"/>
              </a:buClr>
              <a:buSzPct val="75000"/>
              <a:buFont typeface="Noto Symbol"/>
              <a:buChar char="■"/>
            </a:pPr>
            <a:r>
              <a:rPr b="1" i="0" lang="en-US" sz="1600" u="none" cap="none" strike="noStrike">
                <a:solidFill>
                  <a:schemeClr val="folHlink"/>
                </a:solidFill>
                <a:latin typeface="Helvetica Neue"/>
                <a:ea typeface="Helvetica Neue"/>
                <a:cs typeface="Helvetica Neue"/>
                <a:sym typeface="Helvetica Neue"/>
              </a:rPr>
              <a:t>The management subsystem</a:t>
            </a:r>
            <a:r>
              <a:rPr b="0" i="0" lang="en-US" sz="1600" u="none" cap="none" strike="noStrike">
                <a:solidFill>
                  <a:schemeClr val="dk1"/>
                </a:solidFill>
                <a:latin typeface="Helvetica Neue"/>
                <a:ea typeface="Helvetica Neue"/>
                <a:cs typeface="Helvetica Neue"/>
                <a:sym typeface="Helvetica Neue"/>
              </a:rPr>
              <a:t> implements a repository that encompasses the following elements:</a:t>
            </a:r>
          </a:p>
          <a:p>
            <a:pPr indent="-285750" lvl="1" marL="742950" marR="0" rtl="0" algn="l">
              <a:lnSpc>
                <a:spcPct val="90000"/>
              </a:lnSpc>
              <a:spcBef>
                <a:spcPts val="600"/>
              </a:spcBef>
              <a:spcAft>
                <a:spcPts val="0"/>
              </a:spcAft>
              <a:buClr>
                <a:schemeClr val="folHlink"/>
              </a:buClr>
              <a:buSzPct val="70000"/>
              <a:buFont typeface="Noto Symbol"/>
              <a:buChar char="■"/>
            </a:pPr>
            <a:r>
              <a:rPr b="0" i="1" lang="en-US" sz="1400" u="none" cap="none" strike="noStrike">
                <a:solidFill>
                  <a:schemeClr val="folHlink"/>
                </a:solidFill>
                <a:latin typeface="Helvetica Neue"/>
                <a:ea typeface="Helvetica Neue"/>
                <a:cs typeface="Helvetica Neue"/>
                <a:sym typeface="Helvetica Neue"/>
              </a:rPr>
              <a:t>Content database</a:t>
            </a:r>
            <a:r>
              <a:rPr b="0" i="0" lang="en-US" sz="1400" u="none" cap="none" strike="noStrike">
                <a:solidFill>
                  <a:schemeClr val="dk1"/>
                </a:solidFill>
                <a:latin typeface="Helvetica Neue"/>
                <a:ea typeface="Helvetica Neue"/>
                <a:cs typeface="Helvetica Neue"/>
                <a:sym typeface="Helvetica Neue"/>
              </a:rPr>
              <a:t>—the information structure that has been established to store all content objects</a:t>
            </a:r>
          </a:p>
          <a:p>
            <a:pPr indent="-285750" lvl="1" marL="742950" marR="0" rtl="0" algn="l">
              <a:lnSpc>
                <a:spcPct val="90000"/>
              </a:lnSpc>
              <a:spcBef>
                <a:spcPts val="300"/>
              </a:spcBef>
              <a:spcAft>
                <a:spcPts val="0"/>
              </a:spcAft>
              <a:buClr>
                <a:schemeClr val="folHlink"/>
              </a:buClr>
              <a:buSzPct val="70000"/>
              <a:buFont typeface="Noto Symbol"/>
              <a:buChar char="■"/>
            </a:pPr>
            <a:r>
              <a:rPr b="0" i="1" lang="en-US" sz="1400" u="none" cap="none" strike="noStrike">
                <a:solidFill>
                  <a:schemeClr val="folHlink"/>
                </a:solidFill>
                <a:latin typeface="Helvetica Neue"/>
                <a:ea typeface="Helvetica Neue"/>
                <a:cs typeface="Helvetica Neue"/>
                <a:sym typeface="Helvetica Neue"/>
              </a:rPr>
              <a:t>Database capabilities</a:t>
            </a:r>
            <a:r>
              <a:rPr b="0" i="0" lang="en-US" sz="1400" u="none" cap="none" strike="noStrike">
                <a:solidFill>
                  <a:schemeClr val="dk1"/>
                </a:solidFill>
                <a:latin typeface="Helvetica Neue"/>
                <a:ea typeface="Helvetica Neue"/>
                <a:cs typeface="Helvetica Neue"/>
                <a:sym typeface="Helvetica Neue"/>
              </a:rPr>
              <a:t>—functions that enable the CMS to search for specific content objects (or categories of objects), store and retrieve objects, and manage the file structure that has been established for the content</a:t>
            </a:r>
          </a:p>
          <a:p>
            <a:pPr indent="-285750" lvl="1" marL="742950" marR="0" rtl="0" algn="l">
              <a:lnSpc>
                <a:spcPct val="90000"/>
              </a:lnSpc>
              <a:spcBef>
                <a:spcPts val="280"/>
              </a:spcBef>
              <a:spcAft>
                <a:spcPts val="0"/>
              </a:spcAft>
              <a:buClr>
                <a:schemeClr val="folHlink"/>
              </a:buClr>
              <a:buSzPct val="70000"/>
              <a:buFont typeface="Noto Symbol"/>
              <a:buChar char="■"/>
            </a:pPr>
            <a:r>
              <a:rPr b="0" i="1" lang="en-US" sz="1400" u="none" cap="none" strike="noStrike">
                <a:solidFill>
                  <a:schemeClr val="folHlink"/>
                </a:solidFill>
                <a:latin typeface="Helvetica Neue"/>
                <a:ea typeface="Helvetica Neue"/>
                <a:cs typeface="Helvetica Neue"/>
                <a:sym typeface="Helvetica Neue"/>
              </a:rPr>
              <a:t>Configuration management functions</a:t>
            </a:r>
            <a:r>
              <a:rPr b="0" i="0" lang="en-US" sz="1400" u="none" cap="none" strike="noStrike">
                <a:solidFill>
                  <a:schemeClr val="dk1"/>
                </a:solidFill>
                <a:latin typeface="Helvetica Neue"/>
                <a:ea typeface="Helvetica Neue"/>
                <a:cs typeface="Helvetica Neue"/>
                <a:sym typeface="Helvetica Neue"/>
              </a:rPr>
              <a:t>—the functional elements and associated workflow that support content object identification, version control, change management, change auditing, and reporting.</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4" name="Shape 554"/>
        <p:cNvGrpSpPr/>
        <p:nvPr/>
      </p:nvGrpSpPr>
      <p:grpSpPr>
        <a:xfrm>
          <a:off x="0" y="0"/>
          <a:ext cx="0" cy="0"/>
          <a:chOff x="0" y="0"/>
          <a:chExt cx="0" cy="0"/>
        </a:xfrm>
      </p:grpSpPr>
      <p:sp>
        <p:nvSpPr>
          <p:cNvPr id="555" name="Shape 55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56" name="Shape 556"/>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57" name="Shape 55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Content Management-II</a:t>
            </a:r>
          </a:p>
        </p:txBody>
      </p:sp>
      <p:sp>
        <p:nvSpPr>
          <p:cNvPr id="558" name="Shape 558"/>
          <p:cNvSpPr txBox="1"/>
          <p:nvPr>
            <p:ph idx="1" type="body"/>
          </p:nvPr>
        </p:nvSpPr>
        <p:spPr>
          <a:xfrm>
            <a:off x="1752600" y="1905000"/>
            <a:ext cx="6629400"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The</a:t>
            </a:r>
            <a:r>
              <a:rPr b="1" i="0" lang="en-US" sz="1800" u="none" cap="none" strike="noStrike">
                <a:solidFill>
                  <a:schemeClr val="folHlink"/>
                </a:solidFill>
                <a:latin typeface="Helvetica Neue"/>
                <a:ea typeface="Helvetica Neue"/>
                <a:cs typeface="Helvetica Neue"/>
                <a:sym typeface="Helvetica Neue"/>
              </a:rPr>
              <a:t> publishing subsystem </a:t>
            </a:r>
            <a:r>
              <a:rPr b="1" i="0" lang="en-US" sz="1800" u="none" cap="none" strike="noStrike">
                <a:solidFill>
                  <a:schemeClr val="dk1"/>
                </a:solidFill>
                <a:latin typeface="Helvetica Neue"/>
                <a:ea typeface="Helvetica Neue"/>
                <a:cs typeface="Helvetica Neue"/>
                <a:sym typeface="Helvetica Neue"/>
              </a:rPr>
              <a:t> </a:t>
            </a:r>
            <a:r>
              <a:rPr b="0" i="0" lang="en-US" sz="1800" u="none" cap="none" strike="noStrike">
                <a:solidFill>
                  <a:schemeClr val="dk1"/>
                </a:solidFill>
                <a:latin typeface="Helvetica Neue"/>
                <a:ea typeface="Helvetica Neue"/>
                <a:cs typeface="Helvetica Neue"/>
                <a:sym typeface="Helvetica Neue"/>
              </a:rPr>
              <a:t>extracts from the repository, converts it to a form that is amenable to publication, and formats it so that it can be transmitted to client-side browsers. The publishing subsystem accomplishes these tasks using a series of templates. </a:t>
            </a:r>
          </a:p>
          <a:p>
            <a:pPr indent="-342900" lvl="0" marL="342900" marR="0" rtl="0" algn="l">
              <a:lnSpc>
                <a:spcPct val="90000"/>
              </a:lnSpc>
              <a:spcBef>
                <a:spcPts val="90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Each </a:t>
            </a:r>
            <a:r>
              <a:rPr b="0" i="1" lang="en-US" sz="1800" u="none" cap="none" strike="noStrike">
                <a:solidFill>
                  <a:schemeClr val="dk1"/>
                </a:solidFill>
                <a:latin typeface="Helvetica Neue"/>
                <a:ea typeface="Helvetica Neue"/>
                <a:cs typeface="Helvetica Neue"/>
                <a:sym typeface="Helvetica Neue"/>
              </a:rPr>
              <a:t>template</a:t>
            </a:r>
            <a:r>
              <a:rPr b="0" i="0" lang="en-US" sz="1800" u="none" cap="none" strike="noStrike">
                <a:solidFill>
                  <a:schemeClr val="dk1"/>
                </a:solidFill>
                <a:latin typeface="Helvetica Neue"/>
                <a:ea typeface="Helvetica Neue"/>
                <a:cs typeface="Helvetica Neue"/>
                <a:sym typeface="Helvetica Neue"/>
              </a:rPr>
              <a:t> is a function that builds a publication using one of three different components [BOI02]:</a:t>
            </a:r>
          </a:p>
          <a:p>
            <a:pPr indent="-285750" lvl="1" marL="742950" marR="0" rtl="0" algn="l">
              <a:lnSpc>
                <a:spcPct val="90000"/>
              </a:lnSpc>
              <a:spcBef>
                <a:spcPts val="90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Static elements</a:t>
            </a:r>
            <a:r>
              <a:rPr b="0" i="0" lang="en-US" sz="1600" u="none" cap="none" strike="noStrike">
                <a:solidFill>
                  <a:schemeClr val="dk1"/>
                </a:solidFill>
                <a:latin typeface="Helvetica Neue"/>
                <a:ea typeface="Helvetica Neue"/>
                <a:cs typeface="Helvetica Neue"/>
                <a:sym typeface="Helvetica Neue"/>
              </a:rPr>
              <a:t>—text, graphics, media, and scripts that require no further processing are transmitted directly to the client-side</a:t>
            </a:r>
          </a:p>
          <a:p>
            <a:pPr indent="-285750" lvl="1" marL="742950" marR="0" rtl="0" algn="l">
              <a:lnSpc>
                <a:spcPct val="90000"/>
              </a:lnSpc>
              <a:spcBef>
                <a:spcPts val="32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Publication services</a:t>
            </a:r>
            <a:r>
              <a:rPr b="0" i="0" lang="en-US" sz="1600" u="none" cap="none" strike="noStrike">
                <a:solidFill>
                  <a:schemeClr val="dk1"/>
                </a:solidFill>
                <a:latin typeface="Helvetica Neue"/>
                <a:ea typeface="Helvetica Neue"/>
                <a:cs typeface="Helvetica Neue"/>
                <a:sym typeface="Helvetica Neue"/>
              </a:rPr>
              <a:t>—function calls to specific retrieval and formatting services that personalize content (using predefined rules), perform data conversion, and build appropriate navigation links.</a:t>
            </a:r>
          </a:p>
          <a:p>
            <a:pPr indent="-285750" lvl="1" marL="742950" marR="0" rtl="0" algn="l">
              <a:lnSpc>
                <a:spcPct val="90000"/>
              </a:lnSpc>
              <a:spcBef>
                <a:spcPts val="32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External services</a:t>
            </a:r>
            <a:r>
              <a:rPr b="0" i="0" lang="en-US" sz="1600" u="none" cap="none" strike="noStrike">
                <a:solidFill>
                  <a:schemeClr val="dk1"/>
                </a:solidFill>
                <a:latin typeface="Helvetica Neue"/>
                <a:ea typeface="Helvetica Neue"/>
                <a:cs typeface="Helvetica Neue"/>
                <a:sym typeface="Helvetica Neue"/>
              </a:rPr>
              <a:t>—provide access to external corporate information infrastructure such as enterprise data or “back-room” applications.</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2" name="Shape 562"/>
        <p:cNvGrpSpPr/>
        <p:nvPr/>
      </p:nvGrpSpPr>
      <p:grpSpPr>
        <a:xfrm>
          <a:off x="0" y="0"/>
          <a:ext cx="0" cy="0"/>
          <a:chOff x="0" y="0"/>
          <a:chExt cx="0" cy="0"/>
        </a:xfrm>
      </p:grpSpPr>
      <p:sp>
        <p:nvSpPr>
          <p:cNvPr id="563" name="Shape 56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64" name="Shape 564"/>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65" name="Shape 565"/>
          <p:cNvSpPr txBox="1"/>
          <p:nvPr>
            <p:ph type="title"/>
          </p:nvPr>
        </p:nvSpPr>
        <p:spPr>
          <a:xfrm>
            <a:off x="1219200" y="914400"/>
            <a:ext cx="6767512" cy="7620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Content Management - III</a:t>
            </a:r>
          </a:p>
        </p:txBody>
      </p:sp>
      <p:pic>
        <p:nvPicPr>
          <p:cNvPr id="566" name="Shape 566"/>
          <p:cNvPicPr preferRelativeResize="0"/>
          <p:nvPr/>
        </p:nvPicPr>
        <p:blipFill rotWithShape="1">
          <a:blip r:embed="rId3">
            <a:alphaModFix/>
          </a:blip>
          <a:srcRect b="0" l="0" r="0" t="0"/>
          <a:stretch/>
        </p:blipFill>
        <p:spPr>
          <a:xfrm>
            <a:off x="2438400" y="1752600"/>
            <a:ext cx="4924424" cy="4554537"/>
          </a:xfrm>
          <a:prstGeom prst="rect">
            <a:avLst/>
          </a:prstGeom>
          <a:noFill/>
          <a:ln>
            <a:noFill/>
          </a:ln>
        </p:spPr>
      </p:pic>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0" name="Shape 570"/>
        <p:cNvGrpSpPr/>
        <p:nvPr/>
      </p:nvGrpSpPr>
      <p:grpSpPr>
        <a:xfrm>
          <a:off x="0" y="0"/>
          <a:ext cx="0" cy="0"/>
          <a:chOff x="0" y="0"/>
          <a:chExt cx="0" cy="0"/>
        </a:xfrm>
      </p:grpSpPr>
      <p:sp>
        <p:nvSpPr>
          <p:cNvPr id="571" name="Shape 57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72" name="Shape 57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73" name="Shape 573"/>
          <p:cNvSpPr txBox="1"/>
          <p:nvPr>
            <p:ph type="title"/>
          </p:nvPr>
        </p:nvSpPr>
        <p:spPr>
          <a:xfrm>
            <a:off x="1219200" y="914400"/>
            <a:ext cx="7696199"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Change Management for Web and Mobile Apps-I</a:t>
            </a:r>
          </a:p>
        </p:txBody>
      </p:sp>
      <p:pic>
        <p:nvPicPr>
          <p:cNvPr id="574" name="Shape 574"/>
          <p:cNvPicPr preferRelativeResize="0"/>
          <p:nvPr/>
        </p:nvPicPr>
        <p:blipFill rotWithShape="1">
          <a:blip r:embed="rId3">
            <a:alphaModFix/>
          </a:blip>
          <a:srcRect b="0" l="0" r="0" t="0"/>
          <a:stretch/>
        </p:blipFill>
        <p:spPr>
          <a:xfrm>
            <a:off x="2209800" y="1828800"/>
            <a:ext cx="4756149" cy="4433887"/>
          </a:xfrm>
          <a:prstGeom prst="rect">
            <a:avLst/>
          </a:prstGeom>
          <a:noFill/>
          <a:ln>
            <a:noFill/>
          </a:ln>
        </p:spPr>
      </p:pic>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8" name="Shape 578"/>
        <p:cNvGrpSpPr/>
        <p:nvPr/>
      </p:nvGrpSpPr>
      <p:grpSpPr>
        <a:xfrm>
          <a:off x="0" y="0"/>
          <a:ext cx="0" cy="0"/>
          <a:chOff x="0" y="0"/>
          <a:chExt cx="0" cy="0"/>
        </a:xfrm>
      </p:grpSpPr>
      <p:sp>
        <p:nvSpPr>
          <p:cNvPr id="579" name="Shape 57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80" name="Shape 580"/>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81" name="Shape 581"/>
          <p:cNvSpPr txBox="1"/>
          <p:nvPr>
            <p:ph type="title"/>
          </p:nvPr>
        </p:nvSpPr>
        <p:spPr>
          <a:xfrm>
            <a:off x="1219200" y="1066800"/>
            <a:ext cx="7924799" cy="6095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Change Management for Web and Mobile Apps-II</a:t>
            </a:r>
          </a:p>
        </p:txBody>
      </p:sp>
      <p:pic>
        <p:nvPicPr>
          <p:cNvPr id="582" name="Shape 582"/>
          <p:cNvPicPr preferRelativeResize="0"/>
          <p:nvPr/>
        </p:nvPicPr>
        <p:blipFill rotWithShape="1">
          <a:blip r:embed="rId3">
            <a:alphaModFix/>
          </a:blip>
          <a:srcRect b="0" l="0" r="0" t="0"/>
          <a:stretch/>
        </p:blipFill>
        <p:spPr>
          <a:xfrm>
            <a:off x="3733800" y="1981200"/>
            <a:ext cx="1612900" cy="3914774"/>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3" name="Shape 273"/>
        <p:cNvGrpSpPr/>
        <p:nvPr/>
      </p:nvGrpSpPr>
      <p:grpSpPr>
        <a:xfrm>
          <a:off x="0" y="0"/>
          <a:ext cx="0" cy="0"/>
          <a:chOff x="0" y="0"/>
          <a:chExt cx="0" cy="0"/>
        </a:xfrm>
      </p:grpSpPr>
      <p:sp>
        <p:nvSpPr>
          <p:cNvPr id="274" name="Shape 27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5" name="Shape 27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6" name="Shape 276"/>
          <p:cNvSpPr txBox="1"/>
          <p:nvPr>
            <p:ph type="title"/>
          </p:nvPr>
        </p:nvSpPr>
        <p:spPr>
          <a:xfrm>
            <a:off x="1219200" y="1066800"/>
            <a:ext cx="6888161" cy="536575"/>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Software Configuration</a:t>
            </a:r>
          </a:p>
        </p:txBody>
      </p:sp>
      <p:sp>
        <p:nvSpPr>
          <p:cNvPr id="277" name="Shape 277"/>
          <p:cNvSpPr/>
          <p:nvPr/>
        </p:nvSpPr>
        <p:spPr>
          <a:xfrm>
            <a:off x="2255836" y="1809750"/>
            <a:ext cx="5816599" cy="4346575"/>
          </a:xfrm>
          <a:prstGeom prst="ellipse">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8" name="Shape 278"/>
          <p:cNvSpPr/>
          <p:nvPr/>
        </p:nvSpPr>
        <p:spPr>
          <a:xfrm>
            <a:off x="4105275" y="3863975"/>
            <a:ext cx="2139950" cy="2189161"/>
          </a:xfrm>
          <a:prstGeom prst="ellipse">
            <a:avLst/>
          </a:prstGeom>
          <a:solidFill>
            <a:srgbClr val="F7668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9" name="Shape 279"/>
          <p:cNvSpPr/>
          <p:nvPr/>
        </p:nvSpPr>
        <p:spPr>
          <a:xfrm>
            <a:off x="5083175" y="2120900"/>
            <a:ext cx="2141537" cy="2190750"/>
          </a:xfrm>
          <a:prstGeom prst="ellipse">
            <a:avLst/>
          </a:prstGeom>
          <a:solidFill>
            <a:srgbClr val="E5405D"/>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0" name="Shape 280"/>
          <p:cNvSpPr/>
          <p:nvPr/>
        </p:nvSpPr>
        <p:spPr>
          <a:xfrm>
            <a:off x="3122611" y="2135186"/>
            <a:ext cx="2139950" cy="2189161"/>
          </a:xfrm>
          <a:prstGeom prst="ellipse">
            <a:avLst/>
          </a:prstGeom>
          <a:solidFill>
            <a:srgbClr val="CF0E3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1" name="Shape 281"/>
          <p:cNvSpPr txBox="1"/>
          <p:nvPr/>
        </p:nvSpPr>
        <p:spPr>
          <a:xfrm>
            <a:off x="3379787" y="2960686"/>
            <a:ext cx="1587499"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400" u="none" cap="none" strike="noStrike">
                <a:solidFill>
                  <a:schemeClr val="lt1"/>
                </a:solidFill>
                <a:latin typeface="Helvetica Neue"/>
                <a:ea typeface="Helvetica Neue"/>
                <a:cs typeface="Helvetica Neue"/>
                <a:sym typeface="Helvetica Neue"/>
              </a:rPr>
              <a:t>programs</a:t>
            </a:r>
          </a:p>
        </p:txBody>
      </p:sp>
      <p:sp>
        <p:nvSpPr>
          <p:cNvPr id="282" name="Shape 282"/>
          <p:cNvSpPr txBox="1"/>
          <p:nvPr/>
        </p:nvSpPr>
        <p:spPr>
          <a:xfrm>
            <a:off x="5334000" y="2971800"/>
            <a:ext cx="1806575"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400" u="none" cap="none" strike="noStrike">
                <a:solidFill>
                  <a:schemeClr val="lt1"/>
                </a:solidFill>
                <a:latin typeface="Helvetica Neue"/>
                <a:ea typeface="Helvetica Neue"/>
                <a:cs typeface="Helvetica Neue"/>
                <a:sym typeface="Helvetica Neue"/>
              </a:rPr>
              <a:t>documents</a:t>
            </a:r>
          </a:p>
        </p:txBody>
      </p:sp>
      <p:sp>
        <p:nvSpPr>
          <p:cNvPr id="283" name="Shape 283"/>
          <p:cNvSpPr txBox="1"/>
          <p:nvPr/>
        </p:nvSpPr>
        <p:spPr>
          <a:xfrm>
            <a:off x="4706937" y="4738687"/>
            <a:ext cx="808037"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400" u="none" cap="none" strike="noStrike">
                <a:solidFill>
                  <a:schemeClr val="lt1"/>
                </a:solidFill>
                <a:latin typeface="Helvetica Neue"/>
                <a:ea typeface="Helvetica Neue"/>
                <a:cs typeface="Helvetica Neue"/>
                <a:sym typeface="Helvetica Neue"/>
              </a:rPr>
              <a:t>data</a:t>
            </a:r>
          </a:p>
        </p:txBody>
      </p:sp>
      <p:sp>
        <p:nvSpPr>
          <p:cNvPr id="284" name="Shape 284"/>
          <p:cNvSpPr txBox="1"/>
          <p:nvPr/>
        </p:nvSpPr>
        <p:spPr>
          <a:xfrm>
            <a:off x="1574800" y="4598987"/>
            <a:ext cx="1755774"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2400" u="none" cap="none" strike="noStrike">
                <a:solidFill>
                  <a:schemeClr val="dk1"/>
                </a:solidFill>
                <a:latin typeface="Helvetica Neue"/>
                <a:ea typeface="Helvetica Neue"/>
                <a:cs typeface="Helvetica Neue"/>
                <a:sym typeface="Helvetica Neue"/>
              </a:rPr>
              <a:t>The pieces</a:t>
            </a:r>
          </a:p>
        </p:txBody>
      </p:sp>
      <p:sp>
        <p:nvSpPr>
          <p:cNvPr id="285" name="Shape 285"/>
          <p:cNvSpPr/>
          <p:nvPr/>
        </p:nvSpPr>
        <p:spPr>
          <a:xfrm>
            <a:off x="3435350" y="5049837"/>
            <a:ext cx="1270000" cy="85724"/>
          </a:xfrm>
          <a:custGeom>
            <a:pathLst>
              <a:path extrusionOk="0" fill="none" h="21600" w="21600">
                <a:moveTo>
                  <a:pt x="21600" y="21600"/>
                </a:moveTo>
                <a:cubicBezTo>
                  <a:pt x="9670" y="21600"/>
                  <a:pt x="0" y="11929"/>
                  <a:pt x="0" y="0"/>
                </a:cubicBezTo>
              </a:path>
              <a:path extrusionOk="0" h="21600" w="21600">
                <a:moveTo>
                  <a:pt x="21600" y="21600"/>
                </a:moveTo>
                <a:cubicBezTo>
                  <a:pt x="9670" y="21600"/>
                  <a:pt x="0" y="11929"/>
                  <a:pt x="0" y="0"/>
                </a:cubicBezTo>
                <a:lnTo>
                  <a:pt x="21600" y="0"/>
                </a:lnTo>
                <a:close/>
              </a:path>
            </a:pathLst>
          </a:custGeom>
          <a:noFill/>
          <a:ln cap="rnd" cmpd="sng" w="508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6" name="Shape 286"/>
          <p:cNvSpPr/>
          <p:nvPr/>
        </p:nvSpPr>
        <p:spPr>
          <a:xfrm>
            <a:off x="3382962" y="3614737"/>
            <a:ext cx="3187700" cy="1166811"/>
          </a:xfrm>
          <a:custGeom>
            <a:pathLst>
              <a:path extrusionOk="0" fill="none" h="21634" w="21600">
                <a:moveTo>
                  <a:pt x="21599" y="0"/>
                </a:moveTo>
                <a:cubicBezTo>
                  <a:pt x="21599" y="11"/>
                  <a:pt x="21600" y="22"/>
                  <a:pt x="21600" y="34"/>
                </a:cubicBezTo>
                <a:cubicBezTo>
                  <a:pt x="21600" y="11963"/>
                  <a:pt x="11929" y="21633"/>
                  <a:pt x="0" y="21634"/>
                </a:cubicBezTo>
              </a:path>
              <a:path extrusionOk="0" h="21634" w="21600">
                <a:moveTo>
                  <a:pt x="21599" y="0"/>
                </a:moveTo>
                <a:cubicBezTo>
                  <a:pt x="21599" y="11"/>
                  <a:pt x="21600" y="22"/>
                  <a:pt x="21600" y="34"/>
                </a:cubicBezTo>
                <a:cubicBezTo>
                  <a:pt x="21600" y="11963"/>
                  <a:pt x="11929" y="21633"/>
                  <a:pt x="0" y="21634"/>
                </a:cubicBezTo>
                <a:lnTo>
                  <a:pt x="0" y="34"/>
                </a:lnTo>
                <a:close/>
              </a:path>
            </a:pathLst>
          </a:custGeom>
          <a:noFill/>
          <a:ln cap="rnd" cmpd="sng" w="508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7" name="Shape 287"/>
          <p:cNvSpPr/>
          <p:nvPr/>
        </p:nvSpPr>
        <p:spPr>
          <a:xfrm>
            <a:off x="3357562" y="3513137"/>
            <a:ext cx="1117600" cy="1114425"/>
          </a:xfrm>
          <a:custGeom>
            <a:pathLst>
              <a:path extrusionOk="0" fill="none" h="21600" w="21600">
                <a:moveTo>
                  <a:pt x="21600" y="0"/>
                </a:moveTo>
                <a:cubicBezTo>
                  <a:pt x="21600" y="11929"/>
                  <a:pt x="11929" y="21599"/>
                  <a:pt x="0" y="21600"/>
                </a:cubicBezTo>
              </a:path>
              <a:path extrusionOk="0" h="21600" w="21600">
                <a:moveTo>
                  <a:pt x="21600" y="0"/>
                </a:moveTo>
                <a:cubicBezTo>
                  <a:pt x="21600" y="11929"/>
                  <a:pt x="11929" y="21599"/>
                  <a:pt x="0" y="21600"/>
                </a:cubicBezTo>
                <a:lnTo>
                  <a:pt x="0" y="0"/>
                </a:lnTo>
                <a:close/>
              </a:path>
            </a:pathLst>
          </a:custGeom>
          <a:noFill/>
          <a:ln cap="rnd" cmpd="sng" w="508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x="0" y="0"/>
          <a:ext cx="0" cy="0"/>
          <a:chOff x="0" y="0"/>
          <a:chExt cx="0" cy="0"/>
        </a:xfrm>
      </p:grpSpPr>
      <p:sp>
        <p:nvSpPr>
          <p:cNvPr id="292" name="Shape 29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3" name="Shape 29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94" name="Shape 29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Baselines</a:t>
            </a:r>
          </a:p>
        </p:txBody>
      </p:sp>
      <p:sp>
        <p:nvSpPr>
          <p:cNvPr id="295" name="Shape 29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 The IEEE (IEEE Std. No. 610.12-1990) defines a baseline as:</a:t>
            </a:r>
          </a:p>
          <a:p>
            <a:pPr indent="-228600" lvl="2" marL="1143000" marR="0" rtl="0" algn="l">
              <a:lnSpc>
                <a:spcPct val="90000"/>
              </a:lnSpc>
              <a:spcBef>
                <a:spcPts val="600"/>
              </a:spcBef>
              <a:spcAft>
                <a:spcPts val="0"/>
              </a:spcAft>
              <a:buClr>
                <a:schemeClr val="dk2"/>
              </a:buClr>
              <a:buSzPct val="100000"/>
              <a:buFont typeface="Helvetica Neue"/>
              <a:buChar char="•"/>
            </a:pPr>
            <a:r>
              <a:rPr b="0" i="0" lang="en-US" sz="1800" u="none" cap="none" strike="noStrike">
                <a:solidFill>
                  <a:schemeClr val="folHlink"/>
                </a:solidFill>
                <a:latin typeface="Helvetica Neue"/>
                <a:ea typeface="Helvetica Neue"/>
                <a:cs typeface="Helvetica Neue"/>
                <a:sym typeface="Helvetica Neue"/>
              </a:rPr>
              <a:t>A specification or product that has been formally reviewed and agreed upon, that thereafter serves as the basis for further development, and that can be changed only through formal change control procedures.</a:t>
            </a:r>
          </a:p>
          <a:p>
            <a:pPr indent="-342900" lvl="0" marL="342900" marR="0" rtl="0" algn="l">
              <a:lnSpc>
                <a:spcPct val="90000"/>
              </a:lnSpc>
              <a:spcBef>
                <a:spcPts val="10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 baseline is a milestone in the development of software that is marked by the delivery of one or more software configuration items and the approval of these SCIs that is obtained through a formal technical review</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9" name="Shape 299"/>
        <p:cNvGrpSpPr/>
        <p:nvPr/>
      </p:nvGrpSpPr>
      <p:grpSpPr>
        <a:xfrm>
          <a:off x="0" y="0"/>
          <a:ext cx="0" cy="0"/>
          <a:chOff x="0" y="0"/>
          <a:chExt cx="0" cy="0"/>
        </a:xfrm>
      </p:grpSpPr>
      <p:sp>
        <p:nvSpPr>
          <p:cNvPr id="300" name="Shape 30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1" name="Shape 30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02" name="Shape 302"/>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Baselines</a:t>
            </a:r>
          </a:p>
        </p:txBody>
      </p:sp>
      <p:pic>
        <p:nvPicPr>
          <p:cNvPr id="303" name="Shape 303"/>
          <p:cNvPicPr preferRelativeResize="0"/>
          <p:nvPr/>
        </p:nvPicPr>
        <p:blipFill rotWithShape="1">
          <a:blip r:embed="rId3">
            <a:alphaModFix/>
          </a:blip>
          <a:srcRect b="0" l="0" r="0" t="0"/>
          <a:stretch/>
        </p:blipFill>
        <p:spPr>
          <a:xfrm>
            <a:off x="2133600" y="1905000"/>
            <a:ext cx="6057899" cy="4329112"/>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7" name="Shape 307"/>
        <p:cNvGrpSpPr/>
        <p:nvPr/>
      </p:nvGrpSpPr>
      <p:grpSpPr>
        <a:xfrm>
          <a:off x="0" y="0"/>
          <a:ext cx="0" cy="0"/>
          <a:chOff x="0" y="0"/>
          <a:chExt cx="0" cy="0"/>
        </a:xfrm>
      </p:grpSpPr>
      <p:sp>
        <p:nvSpPr>
          <p:cNvPr id="308" name="Shape 30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9" name="Shape 30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10" name="Shape 310"/>
          <p:cNvSpPr txBox="1"/>
          <p:nvPr>
            <p:ph type="title"/>
          </p:nvPr>
        </p:nvSpPr>
        <p:spPr>
          <a:xfrm>
            <a:off x="1143000" y="1143000"/>
            <a:ext cx="76199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Configuration Objects</a:t>
            </a:r>
          </a:p>
        </p:txBody>
      </p:sp>
      <p:pic>
        <p:nvPicPr>
          <p:cNvPr id="311" name="Shape 311"/>
          <p:cNvPicPr preferRelativeResize="0"/>
          <p:nvPr/>
        </p:nvPicPr>
        <p:blipFill rotWithShape="1">
          <a:blip r:embed="rId3">
            <a:alphaModFix/>
          </a:blip>
          <a:srcRect b="0" l="0" r="0" t="0"/>
          <a:stretch/>
        </p:blipFill>
        <p:spPr>
          <a:xfrm>
            <a:off x="2971800" y="1905000"/>
            <a:ext cx="4024312" cy="4419599"/>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5" name="Shape 315"/>
        <p:cNvGrpSpPr/>
        <p:nvPr/>
      </p:nvGrpSpPr>
      <p:grpSpPr>
        <a:xfrm>
          <a:off x="0" y="0"/>
          <a:ext cx="0" cy="0"/>
          <a:chOff x="0" y="0"/>
          <a:chExt cx="0" cy="0"/>
        </a:xfrm>
      </p:grpSpPr>
      <p:sp>
        <p:nvSpPr>
          <p:cNvPr id="316" name="Shape 31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7" name="Shape 31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18" name="Shape 31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SCM Repository</a:t>
            </a:r>
          </a:p>
        </p:txBody>
      </p:sp>
      <p:sp>
        <p:nvSpPr>
          <p:cNvPr id="319" name="Shape 31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SCM repository is the set of mechanisms and data structures that allow a software team to manage change in an effective manner</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repository performs or precipitates the following functions [For89]:</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Data integrity</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Information sharing</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Tool integration</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Data integration</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Methodology enforcement</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Document standardization</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3" name="Shape 323"/>
        <p:cNvGrpSpPr/>
        <p:nvPr/>
      </p:nvGrpSpPr>
      <p:grpSpPr>
        <a:xfrm>
          <a:off x="0" y="0"/>
          <a:ext cx="0" cy="0"/>
          <a:chOff x="0" y="0"/>
          <a:chExt cx="0" cy="0"/>
        </a:xfrm>
      </p:grpSpPr>
      <p:sp>
        <p:nvSpPr>
          <p:cNvPr id="324" name="Shape 32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5" name="Shape 32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26" name="Shape 326"/>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Repository Content</a:t>
            </a:r>
          </a:p>
        </p:txBody>
      </p:sp>
      <p:pic>
        <p:nvPicPr>
          <p:cNvPr id="327" name="Shape 327"/>
          <p:cNvPicPr preferRelativeResize="0"/>
          <p:nvPr/>
        </p:nvPicPr>
        <p:blipFill rotWithShape="1">
          <a:blip r:embed="rId3">
            <a:alphaModFix/>
          </a:blip>
          <a:srcRect b="0" l="0" r="0" t="0"/>
          <a:stretch/>
        </p:blipFill>
        <p:spPr>
          <a:xfrm>
            <a:off x="2362200" y="1828800"/>
            <a:ext cx="5689600" cy="4471987"/>
          </a:xfrm>
          <a:prstGeom prst="rect">
            <a:avLst/>
          </a:prstGeom>
          <a:noFill/>
          <a:ln>
            <a:noFill/>
          </a:ln>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1" name="Shape 331"/>
        <p:cNvGrpSpPr/>
        <p:nvPr/>
      </p:nvGrpSpPr>
      <p:grpSpPr>
        <a:xfrm>
          <a:off x="0" y="0"/>
          <a:ext cx="0" cy="0"/>
          <a:chOff x="0" y="0"/>
          <a:chExt cx="0" cy="0"/>
        </a:xfrm>
      </p:grpSpPr>
      <p:sp>
        <p:nvSpPr>
          <p:cNvPr id="332" name="Shape 33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33" name="Shape 33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34" name="Shape 334"/>
          <p:cNvSpPr txBox="1"/>
          <p:nvPr>
            <p:ph type="title"/>
          </p:nvPr>
        </p:nvSpPr>
        <p:spPr>
          <a:xfrm>
            <a:off x="1219200" y="10668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Repository Features</a:t>
            </a:r>
          </a:p>
        </p:txBody>
      </p:sp>
      <p:sp>
        <p:nvSpPr>
          <p:cNvPr id="335" name="Shape 335"/>
          <p:cNvSpPr txBox="1"/>
          <p:nvPr>
            <p:ph idx="1" type="body"/>
          </p:nvPr>
        </p:nvSpPr>
        <p:spPr>
          <a:xfrm>
            <a:off x="1828800" y="1828800"/>
            <a:ext cx="6862762"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1" i="0" lang="en-US" sz="1600" u="none" cap="none" strike="noStrike">
                <a:solidFill>
                  <a:schemeClr val="folHlink"/>
                </a:solidFill>
                <a:latin typeface="Helvetica Neue"/>
                <a:ea typeface="Helvetica Neue"/>
                <a:cs typeface="Helvetica Neue"/>
                <a:sym typeface="Helvetica Neue"/>
              </a:rPr>
              <a:t>Versioning. </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saves all of these versions to enable effective management of product releases and to permit developers to go back to previous versions</a:t>
            </a:r>
          </a:p>
          <a:p>
            <a:pPr indent="-342900" lvl="0" marL="342900" marR="0" rtl="0" algn="l">
              <a:lnSpc>
                <a:spcPct val="90000"/>
              </a:lnSpc>
              <a:spcBef>
                <a:spcPts val="320"/>
              </a:spcBef>
              <a:spcAft>
                <a:spcPts val="0"/>
              </a:spcAft>
              <a:buClr>
                <a:schemeClr val="folHlink"/>
              </a:buClr>
              <a:buSzPct val="75000"/>
              <a:buFont typeface="Noto Symbol"/>
              <a:buChar char="■"/>
            </a:pPr>
            <a:r>
              <a:rPr b="1" i="0" lang="en-US" sz="1600" u="none" cap="none" strike="noStrike">
                <a:solidFill>
                  <a:schemeClr val="folHlink"/>
                </a:solidFill>
                <a:latin typeface="Helvetica Neue"/>
                <a:ea typeface="Helvetica Neue"/>
                <a:cs typeface="Helvetica Neue"/>
                <a:sym typeface="Helvetica Neue"/>
              </a:rPr>
              <a:t>Dependency tracking and change management. </a:t>
            </a:r>
            <a:r>
              <a:rPr b="0" i="0" lang="en-US" sz="1600" u="none" cap="none" strike="noStrike">
                <a:solidFill>
                  <a:schemeClr val="folHlink"/>
                </a:solidFill>
                <a:latin typeface="Helvetica Neue"/>
                <a:ea typeface="Helvetica Neue"/>
                <a:cs typeface="Helvetica Neue"/>
                <a:sym typeface="Helvetica Neue"/>
              </a:rPr>
              <a:t> </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The repository manages a wide variety of relationships among the data elements stored in it. </a:t>
            </a:r>
          </a:p>
          <a:p>
            <a:pPr indent="-342900" lvl="0" marL="342900" marR="0" rtl="0" algn="l">
              <a:lnSpc>
                <a:spcPct val="90000"/>
              </a:lnSpc>
              <a:spcBef>
                <a:spcPts val="320"/>
              </a:spcBef>
              <a:spcAft>
                <a:spcPts val="0"/>
              </a:spcAft>
              <a:buClr>
                <a:schemeClr val="folHlink"/>
              </a:buClr>
              <a:buSzPct val="75000"/>
              <a:buFont typeface="Noto Symbol"/>
              <a:buChar char="■"/>
            </a:pPr>
            <a:r>
              <a:rPr b="1" i="0" lang="en-US" sz="1600" u="none" cap="none" strike="noStrike">
                <a:solidFill>
                  <a:schemeClr val="folHlink"/>
                </a:solidFill>
                <a:latin typeface="Helvetica Neue"/>
                <a:ea typeface="Helvetica Neue"/>
                <a:cs typeface="Helvetica Neue"/>
                <a:sym typeface="Helvetica Neue"/>
              </a:rPr>
              <a:t>Requirements tracing.</a:t>
            </a:r>
            <a:r>
              <a:rPr b="0" i="0" lang="en-US" sz="1600" u="none" cap="none" strike="noStrike">
                <a:solidFill>
                  <a:schemeClr val="folHlink"/>
                </a:solidFill>
                <a:latin typeface="Helvetica Neue"/>
                <a:ea typeface="Helvetica Neue"/>
                <a:cs typeface="Helvetica Neue"/>
                <a:sym typeface="Helvetica Neue"/>
              </a:rPr>
              <a:t>  </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Provides the ability to track all the design and construction components and deliverables that result from a specific requirement specification</a:t>
            </a:r>
          </a:p>
          <a:p>
            <a:pPr indent="-342900" lvl="0" marL="342900" marR="0" rtl="0" algn="l">
              <a:lnSpc>
                <a:spcPct val="90000"/>
              </a:lnSpc>
              <a:spcBef>
                <a:spcPts val="320"/>
              </a:spcBef>
              <a:spcAft>
                <a:spcPts val="0"/>
              </a:spcAft>
              <a:buClr>
                <a:schemeClr val="folHlink"/>
              </a:buClr>
              <a:buSzPct val="75000"/>
              <a:buFont typeface="Noto Symbol"/>
              <a:buChar char="■"/>
            </a:pPr>
            <a:r>
              <a:rPr b="1" i="0" lang="en-US" sz="1600" u="none" cap="none" strike="noStrike">
                <a:solidFill>
                  <a:schemeClr val="folHlink"/>
                </a:solidFill>
                <a:latin typeface="Helvetica Neue"/>
                <a:ea typeface="Helvetica Neue"/>
                <a:cs typeface="Helvetica Neue"/>
                <a:sym typeface="Helvetica Neue"/>
              </a:rPr>
              <a:t>Configuration management. </a:t>
            </a:r>
            <a:r>
              <a:rPr b="0" i="0" lang="en-US" sz="1600" u="none" cap="none" strike="noStrike">
                <a:solidFill>
                  <a:schemeClr val="folHlink"/>
                </a:solidFill>
                <a:latin typeface="Helvetica Neue"/>
                <a:ea typeface="Helvetica Neue"/>
                <a:cs typeface="Helvetica Neue"/>
                <a:sym typeface="Helvetica Neue"/>
              </a:rPr>
              <a:t> </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Keeps track of a series of configurations representing specific project milestones or production releases. Version management provides the needed versions, and link management keeps track of interdependencies. </a:t>
            </a:r>
          </a:p>
          <a:p>
            <a:pPr indent="-342900" lvl="0" marL="342900" marR="0" rtl="0" algn="l">
              <a:lnSpc>
                <a:spcPct val="90000"/>
              </a:lnSpc>
              <a:spcBef>
                <a:spcPts val="900"/>
              </a:spcBef>
              <a:spcAft>
                <a:spcPts val="0"/>
              </a:spcAft>
              <a:buClr>
                <a:schemeClr val="folHlink"/>
              </a:buClr>
              <a:buSzPct val="75000"/>
              <a:buFont typeface="Noto Symbol"/>
              <a:buChar char="■"/>
            </a:pPr>
            <a:r>
              <a:rPr b="1" i="0" lang="en-US" sz="1600" u="none" cap="none" strike="noStrike">
                <a:solidFill>
                  <a:schemeClr val="folHlink"/>
                </a:solidFill>
                <a:latin typeface="Helvetica Neue"/>
                <a:ea typeface="Helvetica Neue"/>
                <a:cs typeface="Helvetica Neue"/>
                <a:sym typeface="Helvetica Neue"/>
              </a:rPr>
              <a:t>Audit trails. </a:t>
            </a:r>
            <a:r>
              <a:rPr b="0" i="0" lang="en-US" sz="1600" u="none" cap="none" strike="noStrike">
                <a:solidFill>
                  <a:schemeClr val="folHlink"/>
                </a:solidFill>
                <a:latin typeface="Helvetica Neue"/>
                <a:ea typeface="Helvetica Neue"/>
                <a:cs typeface="Helvetica Neue"/>
                <a:sym typeface="Helvetica Neue"/>
              </a:rPr>
              <a:t> </a:t>
            </a:r>
          </a:p>
          <a:p>
            <a:pPr indent="-285750" lvl="1" marL="742950" marR="0" rtl="0" algn="l">
              <a:lnSpc>
                <a:spcPct val="90000"/>
              </a:lnSpc>
              <a:spcBef>
                <a:spcPts val="9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 establishes additional information about when, why, and by whom changes are made. </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