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59" r:id="rId3"/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</p:sldIdLst>
  <p:sldSz cy="6858000" cx="9144000"/>
  <p:notesSz cx="6858000" cy="9144000"/>
  <p:embeddedFontLst>
    <p:embeddedFont>
      <p:font typeface="Quattrocento"/>
      <p:regular r:id="rId37"/>
      <p:bold r:id="rId38"/>
    </p:embeddedFont>
    <p:embeddedFont>
      <p:font typeface="Helvetica Neue"/>
      <p:regular r:id="rId39"/>
      <p:bold r:id="rId40"/>
      <p:italic r:id="rId41"/>
      <p:boldItalic r:id="rId4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font" Target="fonts/HelveticaNeue-bold.fntdata"/><Relationship Id="rId20" Type="http://schemas.openxmlformats.org/officeDocument/2006/relationships/slide" Target="slides/slide14.xml"/><Relationship Id="rId42" Type="http://schemas.openxmlformats.org/officeDocument/2006/relationships/font" Target="fonts/HelveticaNeue-boldItalic.fntdata"/><Relationship Id="rId41" Type="http://schemas.openxmlformats.org/officeDocument/2006/relationships/font" Target="fonts/HelveticaNeue-italic.fntdata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notesMaster" Target="notesMasters/notesMaster.xml"/><Relationship Id="rId6" Type="http://schemas.openxmlformats.org/officeDocument/2006/relationships/slide" Target="slides/slide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11" Type="http://schemas.openxmlformats.org/officeDocument/2006/relationships/slide" Target="slides/slide5.xml"/><Relationship Id="rId33" Type="http://schemas.openxmlformats.org/officeDocument/2006/relationships/slide" Target="slides/slide27.xml"/><Relationship Id="rId10" Type="http://schemas.openxmlformats.org/officeDocument/2006/relationships/slide" Target="slides/slide4.xml"/><Relationship Id="rId32" Type="http://schemas.openxmlformats.org/officeDocument/2006/relationships/slide" Target="slides/slide26.xml"/><Relationship Id="rId13" Type="http://schemas.openxmlformats.org/officeDocument/2006/relationships/slide" Target="slides/slide7.xml"/><Relationship Id="rId35" Type="http://schemas.openxmlformats.org/officeDocument/2006/relationships/slide" Target="slides/slide29.xml"/><Relationship Id="rId12" Type="http://schemas.openxmlformats.org/officeDocument/2006/relationships/slide" Target="slides/slide6.xml"/><Relationship Id="rId34" Type="http://schemas.openxmlformats.org/officeDocument/2006/relationships/slide" Target="slides/slide28.xml"/><Relationship Id="rId15" Type="http://schemas.openxmlformats.org/officeDocument/2006/relationships/slide" Target="slides/slide9.xml"/><Relationship Id="rId37" Type="http://schemas.openxmlformats.org/officeDocument/2006/relationships/font" Target="fonts/Quattrocento-regular.fntdata"/><Relationship Id="rId14" Type="http://schemas.openxmlformats.org/officeDocument/2006/relationships/slide" Target="slides/slide8.xml"/><Relationship Id="rId36" Type="http://schemas.openxmlformats.org/officeDocument/2006/relationships/slide" Target="slides/slide30.xml"/><Relationship Id="rId17" Type="http://schemas.openxmlformats.org/officeDocument/2006/relationships/slide" Target="slides/slide11.xml"/><Relationship Id="rId39" Type="http://schemas.openxmlformats.org/officeDocument/2006/relationships/font" Target="fonts/HelveticaNeue-regular.fntdata"/><Relationship Id="rId16" Type="http://schemas.openxmlformats.org/officeDocument/2006/relationships/slide" Target="slides/slide10.xml"/><Relationship Id="rId38" Type="http://schemas.openxmlformats.org/officeDocument/2006/relationships/font" Target="fonts/Quattrocento-bold.fntdata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/>
          <p:nvPr>
            <p:ph idx="2" type="hdr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4" name="Shape 4"/>
          <p:cNvSpPr txBox="1"/>
          <p:nvPr>
            <p:ph idx="10" type="dt"/>
          </p:nvPr>
        </p:nvSpPr>
        <p:spPr>
          <a:xfrm>
            <a:off x="388620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5" name="Shape 5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7" name="Shape 7"/>
          <p:cNvSpPr txBox="1"/>
          <p:nvPr>
            <p:ph idx="11" type="ftr"/>
          </p:nvPr>
        </p:nvSpPr>
        <p:spPr>
          <a:xfrm>
            <a:off x="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notesSlide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Shape 208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9" name="Shape 20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hape 217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8" name="Shape 21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48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Shape 549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50" name="Shape 550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21" name="Shape 6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" name="Shape 622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23" name="Shape 62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74" name="Shape 6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" name="Shape 675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76" name="Shape 676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59" name="Shape 7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Shape 760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61" name="Shape 76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43" name="Shape 8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4" name="Shape 844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45" name="Shape 845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51" name="Shape 8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2" name="Shape 852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53" name="Shape 85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59" name="Shape 8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" name="Shape 860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61" name="Shape 86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67" name="Shape 8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" name="Shape 868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69" name="Shape 86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75" name="Shape 8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" name="Shape 876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77" name="Shape 87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31" name="Shape 9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2" name="Shape 932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33" name="Shape 93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Shape 225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6" name="Shape 226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51" name="Shape 9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" name="Shape 952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53" name="Shape 95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77" name="Shape 9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8" name="Shape 978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79" name="Shape 97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14" name="Shape 10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5" name="Shape 1015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16" name="Shape 1016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22" name="Shape 10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3" name="Shape 1023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24" name="Shape 102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31" name="Shape 10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Shape 1032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33" name="Shape 103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74" name="Shape 10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" name="Shape 1075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76" name="Shape 1076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01" name="Shape 1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2" name="Shape 1102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03" name="Shape 110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57" name="Shape 1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8" name="Shape 1158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59" name="Shape 115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65" name="Shape 1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6" name="Shape 1166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67" name="Shape 116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75" name="Shape 1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6" name="Shape 1176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77" name="Shape 117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4" name="Shape 23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83" name="Shape 1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4" name="Shape 1184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85" name="Shape 1185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42" name="Shape 242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Shape 288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89" name="Shape 28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75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Shape 376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7" name="Shape 37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59" name="Shape 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Shape 460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61" name="Shape 46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80" name="Shape 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Shape 481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82" name="Shape 482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19" name="Shape 5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Shape 520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21" name="Shape 52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slideLayout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l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l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l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79" name="Shape 79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34290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1pPr>
            <a:lvl2pPr indent="-196850" lvl="1" marL="74295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indent="-114300" lvl="2" marL="1143000" rtl="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indent="-127000" lvl="3" marL="160020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indent="-142239" lvl="4" marL="20574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indent="-142239" lvl="5" marL="25146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indent="-142239" lvl="6" marL="2971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indent="-142240" lvl="7" marL="34290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indent="-142240" lvl="8" marL="38862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/>
        </p:txBody>
      </p:sp>
      <p:sp>
        <p:nvSpPr>
          <p:cNvPr id="80" name="Shape 80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81" name="Shape 81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/>
          <p:nvPr>
            <p:ph type="title"/>
          </p:nvPr>
        </p:nvSpPr>
        <p:spPr>
          <a:xfrm rot="5400000">
            <a:off x="5267325" y="2600324"/>
            <a:ext cx="5105399" cy="18859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l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l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l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84" name="Shape 84"/>
          <p:cNvSpPr txBox="1"/>
          <p:nvPr>
            <p:ph idx="1" type="body"/>
          </p:nvPr>
        </p:nvSpPr>
        <p:spPr>
          <a:xfrm rot="5400000">
            <a:off x="1419225" y="790574"/>
            <a:ext cx="5105399" cy="55054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34290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1pPr>
            <a:lvl2pPr indent="-196850" lvl="1" marL="74295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indent="-114300" lvl="2" marL="1143000" rtl="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indent="-127000" lvl="3" marL="160020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indent="-142239" lvl="4" marL="20574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indent="-142239" lvl="5" marL="25146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indent="-142239" lvl="6" marL="2971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indent="-142240" lvl="7" marL="34290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indent="-142240" lvl="8" marL="38862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/>
        </p:txBody>
      </p:sp>
      <p:sp>
        <p:nvSpPr>
          <p:cNvPr id="85" name="Shape 85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86" name="Shape 86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02"/>
          <p:cNvSpPr txBox="1"/>
          <p:nvPr>
            <p:ph type="ctrTitle"/>
          </p:nvPr>
        </p:nvSpPr>
        <p:spPr>
          <a:xfrm>
            <a:off x="779462" y="1447800"/>
            <a:ext cx="7678736" cy="108108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203" name="Shape 203"/>
          <p:cNvSpPr txBox="1"/>
          <p:nvPr>
            <p:ph idx="1" type="subTitle"/>
          </p:nvPr>
        </p:nvSpPr>
        <p:spPr>
          <a:xfrm>
            <a:off x="4021137" y="2860675"/>
            <a:ext cx="4437062" cy="31146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None/>
              <a:defRPr/>
            </a:lvl1pPr>
            <a:lvl2pPr indent="-1968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indent="-114300" lvl="2" marL="1143000" marR="0" rtl="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indent="-127000" lvl="3" marL="16002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indent="-142239" lvl="4" marL="2057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indent="-142239" lvl="5" marL="2514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indent="-142239" lvl="6" marL="2971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indent="-142240" lvl="7" marL="3429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indent="-142240" lvl="8" marL="3886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/>
        </p:txBody>
      </p:sp>
      <p:sp>
        <p:nvSpPr>
          <p:cNvPr id="204" name="Shape 204"/>
          <p:cNvSpPr txBox="1"/>
          <p:nvPr>
            <p:ph idx="10" type="dt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205" name="Shape 205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206" name="Shape 206"/>
          <p:cNvSpPr txBox="1"/>
          <p:nvPr>
            <p:ph idx="12" type="sldNum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l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l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l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89" name="Shape 89"/>
          <p:cNvSpPr txBox="1"/>
          <p:nvPr>
            <p:ph idx="1" type="body"/>
          </p:nvPr>
        </p:nvSpPr>
        <p:spPr>
          <a:xfrm rot="5400000">
            <a:off x="3200400" y="533400"/>
            <a:ext cx="4190999" cy="69341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34290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1pPr>
            <a:lvl2pPr indent="-196850" lvl="1" marL="74295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indent="-114300" lvl="2" marL="1143000" rtl="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indent="-127000" lvl="3" marL="160020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indent="-142239" lvl="4" marL="20574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indent="-142239" lvl="5" marL="25146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indent="-142239" lvl="6" marL="2971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indent="-142240" lvl="7" marL="34290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indent="-142240" lvl="8" marL="38862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/>
        </p:txBody>
      </p:sp>
      <p:sp>
        <p:nvSpPr>
          <p:cNvPr id="90" name="Shape 90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91" name="Shape 91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/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94" name="Shape 94"/>
          <p:cNvSpPr/>
          <p:nvPr>
            <p:ph idx="2" type="pic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95" name="Shape 95"/>
          <p:cNvSpPr txBox="1"/>
          <p:nvPr>
            <p:ph idx="1" type="body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>
              <a:spcBef>
                <a:spcPts val="0"/>
              </a:spcBef>
              <a:buFont typeface="Helvetica Neue"/>
              <a:buNone/>
              <a:defRPr/>
            </a:lvl1pPr>
            <a:lvl2pPr indent="0" lvl="1" marL="457200" rtl="0">
              <a:spcBef>
                <a:spcPts val="0"/>
              </a:spcBef>
              <a:buFont typeface="Helvetica Neue"/>
              <a:buNone/>
              <a:defRPr/>
            </a:lvl2pPr>
            <a:lvl3pPr indent="0" lvl="2" marL="914400" rtl="0">
              <a:spcBef>
                <a:spcPts val="0"/>
              </a:spcBef>
              <a:buFont typeface="Helvetica Neue"/>
              <a:buNone/>
              <a:defRPr/>
            </a:lvl3pPr>
            <a:lvl4pPr indent="0" lvl="3" marL="1371600" rtl="0">
              <a:spcBef>
                <a:spcPts val="0"/>
              </a:spcBef>
              <a:buFont typeface="Helvetica Neue"/>
              <a:buNone/>
              <a:defRPr/>
            </a:lvl4pPr>
            <a:lvl5pPr indent="0" lvl="4" marL="1828800" rtl="0">
              <a:spcBef>
                <a:spcPts val="0"/>
              </a:spcBef>
              <a:buFont typeface="Helvetica Neue"/>
              <a:buNone/>
              <a:defRPr/>
            </a:lvl5pPr>
            <a:lvl6pPr indent="0" lvl="5" marL="2286000" rtl="0">
              <a:spcBef>
                <a:spcPts val="0"/>
              </a:spcBef>
              <a:buFont typeface="Helvetica Neue"/>
              <a:buNone/>
              <a:defRPr/>
            </a:lvl6pPr>
            <a:lvl7pPr indent="0" lvl="6" marL="2743200" rtl="0">
              <a:spcBef>
                <a:spcPts val="0"/>
              </a:spcBef>
              <a:buFont typeface="Helvetica Neue"/>
              <a:buNone/>
              <a:defRPr/>
            </a:lvl7pPr>
            <a:lvl8pPr indent="0" lvl="7" marL="3200400" rtl="0">
              <a:spcBef>
                <a:spcPts val="0"/>
              </a:spcBef>
              <a:buFont typeface="Helvetica Neue"/>
              <a:buNone/>
              <a:defRPr/>
            </a:lvl8pPr>
            <a:lvl9pPr indent="0" lvl="8" marL="3657600" rtl="0">
              <a:spcBef>
                <a:spcPts val="0"/>
              </a:spcBef>
              <a:buFont typeface="Helvetica Neue"/>
              <a:buNone/>
              <a:defRPr/>
            </a:lvl9pPr>
          </a:lstStyle>
          <a:p/>
        </p:txBody>
      </p:sp>
      <p:sp>
        <p:nvSpPr>
          <p:cNvPr id="96" name="Shape 96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97" name="Shape 97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/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00" name="Shape 100"/>
          <p:cNvSpPr txBox="1"/>
          <p:nvPr>
            <p:ph idx="1" type="body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01" name="Shape 101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>
              <a:spcBef>
                <a:spcPts val="0"/>
              </a:spcBef>
              <a:buFont typeface="Helvetica Neue"/>
              <a:buNone/>
              <a:defRPr/>
            </a:lvl1pPr>
            <a:lvl2pPr indent="0" lvl="1" marL="457200" rtl="0">
              <a:spcBef>
                <a:spcPts val="0"/>
              </a:spcBef>
              <a:buFont typeface="Helvetica Neue"/>
              <a:buNone/>
              <a:defRPr/>
            </a:lvl2pPr>
            <a:lvl3pPr indent="0" lvl="2" marL="914400" rtl="0">
              <a:spcBef>
                <a:spcPts val="0"/>
              </a:spcBef>
              <a:buFont typeface="Helvetica Neue"/>
              <a:buNone/>
              <a:defRPr/>
            </a:lvl3pPr>
            <a:lvl4pPr indent="0" lvl="3" marL="1371600" rtl="0">
              <a:spcBef>
                <a:spcPts val="0"/>
              </a:spcBef>
              <a:buFont typeface="Helvetica Neue"/>
              <a:buNone/>
              <a:defRPr/>
            </a:lvl4pPr>
            <a:lvl5pPr indent="0" lvl="4" marL="1828800" rtl="0">
              <a:spcBef>
                <a:spcPts val="0"/>
              </a:spcBef>
              <a:buFont typeface="Helvetica Neue"/>
              <a:buNone/>
              <a:defRPr/>
            </a:lvl5pPr>
            <a:lvl6pPr indent="0" lvl="5" marL="2286000" rtl="0">
              <a:spcBef>
                <a:spcPts val="0"/>
              </a:spcBef>
              <a:buFont typeface="Helvetica Neue"/>
              <a:buNone/>
              <a:defRPr/>
            </a:lvl6pPr>
            <a:lvl7pPr indent="0" lvl="6" marL="2743200" rtl="0">
              <a:spcBef>
                <a:spcPts val="0"/>
              </a:spcBef>
              <a:buFont typeface="Helvetica Neue"/>
              <a:buNone/>
              <a:defRPr/>
            </a:lvl7pPr>
            <a:lvl8pPr indent="0" lvl="7" marL="3200400" rtl="0">
              <a:spcBef>
                <a:spcPts val="0"/>
              </a:spcBef>
              <a:buFont typeface="Helvetica Neue"/>
              <a:buNone/>
              <a:defRPr/>
            </a:lvl8pPr>
            <a:lvl9pPr indent="0" lvl="8" marL="3657600" rtl="0">
              <a:spcBef>
                <a:spcPts val="0"/>
              </a:spcBef>
              <a:buFont typeface="Helvetica Neue"/>
              <a:buNone/>
              <a:defRPr/>
            </a:lvl9pPr>
          </a:lstStyle>
          <a:p/>
        </p:txBody>
      </p:sp>
      <p:sp>
        <p:nvSpPr>
          <p:cNvPr id="102" name="Shape 102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03" name="Shape 103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06" name="Shape 106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l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l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l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09" name="Shape 109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10" name="Shape 110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13" name="Shape 113"/>
          <p:cNvSpPr txBox="1"/>
          <p:nvPr>
            <p:ph idx="1" type="body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Font typeface="Helvetica Neue"/>
              <a:buNone/>
              <a:defRPr/>
            </a:lvl1pPr>
            <a:lvl2pPr indent="0" lvl="1" marL="457200" rtl="0">
              <a:spcBef>
                <a:spcPts val="0"/>
              </a:spcBef>
              <a:buFont typeface="Helvetica Neue"/>
              <a:buNone/>
              <a:defRPr/>
            </a:lvl2pPr>
            <a:lvl3pPr indent="0" lvl="2" marL="914400" rtl="0">
              <a:spcBef>
                <a:spcPts val="0"/>
              </a:spcBef>
              <a:buFont typeface="Helvetica Neue"/>
              <a:buNone/>
              <a:defRPr/>
            </a:lvl3pPr>
            <a:lvl4pPr indent="0" lvl="3" marL="1371600" rtl="0">
              <a:spcBef>
                <a:spcPts val="0"/>
              </a:spcBef>
              <a:buFont typeface="Helvetica Neue"/>
              <a:buNone/>
              <a:defRPr/>
            </a:lvl4pPr>
            <a:lvl5pPr indent="0" lvl="4" marL="1828800" rtl="0">
              <a:spcBef>
                <a:spcPts val="0"/>
              </a:spcBef>
              <a:buFont typeface="Helvetica Neue"/>
              <a:buNone/>
              <a:defRPr/>
            </a:lvl5pPr>
            <a:lvl6pPr indent="0" lvl="5" marL="2286000" rtl="0">
              <a:spcBef>
                <a:spcPts val="0"/>
              </a:spcBef>
              <a:buFont typeface="Helvetica Neue"/>
              <a:buNone/>
              <a:defRPr/>
            </a:lvl6pPr>
            <a:lvl7pPr indent="0" lvl="6" marL="2743200" rtl="0">
              <a:spcBef>
                <a:spcPts val="0"/>
              </a:spcBef>
              <a:buFont typeface="Helvetica Neue"/>
              <a:buNone/>
              <a:defRPr/>
            </a:lvl7pPr>
            <a:lvl8pPr indent="0" lvl="7" marL="3200400" rtl="0">
              <a:spcBef>
                <a:spcPts val="0"/>
              </a:spcBef>
              <a:buFont typeface="Helvetica Neue"/>
              <a:buNone/>
              <a:defRPr/>
            </a:lvl8pPr>
            <a:lvl9pPr indent="0" lvl="8" marL="3657600" rtl="0">
              <a:spcBef>
                <a:spcPts val="0"/>
              </a:spcBef>
              <a:buFont typeface="Helvetica Neue"/>
              <a:buNone/>
              <a:defRPr/>
            </a:lvl9pPr>
          </a:lstStyle>
          <a:p/>
        </p:txBody>
      </p:sp>
      <p:sp>
        <p:nvSpPr>
          <p:cNvPr id="114" name="Shape 114"/>
          <p:cNvSpPr txBox="1"/>
          <p:nvPr>
            <p:ph idx="2" type="body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15" name="Shape 115"/>
          <p:cNvSpPr txBox="1"/>
          <p:nvPr>
            <p:ph idx="3" type="body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Font typeface="Helvetica Neue"/>
              <a:buNone/>
              <a:defRPr/>
            </a:lvl1pPr>
            <a:lvl2pPr indent="0" lvl="1" marL="457200" rtl="0">
              <a:spcBef>
                <a:spcPts val="0"/>
              </a:spcBef>
              <a:buFont typeface="Helvetica Neue"/>
              <a:buNone/>
              <a:defRPr/>
            </a:lvl2pPr>
            <a:lvl3pPr indent="0" lvl="2" marL="914400" rtl="0">
              <a:spcBef>
                <a:spcPts val="0"/>
              </a:spcBef>
              <a:buFont typeface="Helvetica Neue"/>
              <a:buNone/>
              <a:defRPr/>
            </a:lvl3pPr>
            <a:lvl4pPr indent="0" lvl="3" marL="1371600" rtl="0">
              <a:spcBef>
                <a:spcPts val="0"/>
              </a:spcBef>
              <a:buFont typeface="Helvetica Neue"/>
              <a:buNone/>
              <a:defRPr/>
            </a:lvl4pPr>
            <a:lvl5pPr indent="0" lvl="4" marL="1828800" rtl="0">
              <a:spcBef>
                <a:spcPts val="0"/>
              </a:spcBef>
              <a:buFont typeface="Helvetica Neue"/>
              <a:buNone/>
              <a:defRPr/>
            </a:lvl5pPr>
            <a:lvl6pPr indent="0" lvl="5" marL="2286000" rtl="0">
              <a:spcBef>
                <a:spcPts val="0"/>
              </a:spcBef>
              <a:buFont typeface="Helvetica Neue"/>
              <a:buNone/>
              <a:defRPr/>
            </a:lvl6pPr>
            <a:lvl7pPr indent="0" lvl="6" marL="2743200" rtl="0">
              <a:spcBef>
                <a:spcPts val="0"/>
              </a:spcBef>
              <a:buFont typeface="Helvetica Neue"/>
              <a:buNone/>
              <a:defRPr/>
            </a:lvl7pPr>
            <a:lvl8pPr indent="0" lvl="7" marL="3200400" rtl="0">
              <a:spcBef>
                <a:spcPts val="0"/>
              </a:spcBef>
              <a:buFont typeface="Helvetica Neue"/>
              <a:buNone/>
              <a:defRPr/>
            </a:lvl8pPr>
            <a:lvl9pPr indent="0" lvl="8" marL="3657600" rtl="0">
              <a:spcBef>
                <a:spcPts val="0"/>
              </a:spcBef>
              <a:buFont typeface="Helvetica Neue"/>
              <a:buNone/>
              <a:defRPr/>
            </a:lvl9pPr>
          </a:lstStyle>
          <a:p/>
        </p:txBody>
      </p:sp>
      <p:sp>
        <p:nvSpPr>
          <p:cNvPr id="116" name="Shape 116"/>
          <p:cNvSpPr txBox="1"/>
          <p:nvPr>
            <p:ph idx="4" type="body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17" name="Shape 117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18" name="Shape 118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l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l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l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21" name="Shape 121"/>
          <p:cNvSpPr txBox="1"/>
          <p:nvPr>
            <p:ph idx="1" type="body"/>
          </p:nvPr>
        </p:nvSpPr>
        <p:spPr>
          <a:xfrm>
            <a:off x="1828800" y="1905000"/>
            <a:ext cx="3390900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22" name="Shape 122"/>
          <p:cNvSpPr txBox="1"/>
          <p:nvPr>
            <p:ph idx="2" type="body"/>
          </p:nvPr>
        </p:nvSpPr>
        <p:spPr>
          <a:xfrm>
            <a:off x="5372100" y="1905000"/>
            <a:ext cx="3390900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23" name="Shape 123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24" name="Shape 124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/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 algn="l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27" name="Shape 127"/>
          <p:cNvSpPr txBox="1"/>
          <p:nvPr>
            <p:ph idx="1" type="body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Font typeface="Helvetica Neue"/>
              <a:buNone/>
              <a:defRPr/>
            </a:lvl1pPr>
            <a:lvl2pPr indent="0" lvl="1" marL="457200" rtl="0">
              <a:spcBef>
                <a:spcPts val="0"/>
              </a:spcBef>
              <a:buFont typeface="Helvetica Neue"/>
              <a:buNone/>
              <a:defRPr/>
            </a:lvl2pPr>
            <a:lvl3pPr indent="0" lvl="2" marL="914400" rtl="0">
              <a:spcBef>
                <a:spcPts val="0"/>
              </a:spcBef>
              <a:buFont typeface="Helvetica Neue"/>
              <a:buNone/>
              <a:defRPr/>
            </a:lvl3pPr>
            <a:lvl4pPr indent="0" lvl="3" marL="1371600" rtl="0">
              <a:spcBef>
                <a:spcPts val="0"/>
              </a:spcBef>
              <a:buFont typeface="Helvetica Neue"/>
              <a:buNone/>
              <a:defRPr/>
            </a:lvl4pPr>
            <a:lvl5pPr indent="0" lvl="4" marL="1828800" rtl="0">
              <a:spcBef>
                <a:spcPts val="0"/>
              </a:spcBef>
              <a:buFont typeface="Helvetica Neue"/>
              <a:buNone/>
              <a:defRPr/>
            </a:lvl5pPr>
            <a:lvl6pPr indent="0" lvl="5" marL="2286000" rtl="0">
              <a:spcBef>
                <a:spcPts val="0"/>
              </a:spcBef>
              <a:buFont typeface="Helvetica Neue"/>
              <a:buNone/>
              <a:defRPr/>
            </a:lvl6pPr>
            <a:lvl7pPr indent="0" lvl="6" marL="2743200" rtl="0">
              <a:spcBef>
                <a:spcPts val="0"/>
              </a:spcBef>
              <a:buFont typeface="Helvetica Neue"/>
              <a:buNone/>
              <a:defRPr/>
            </a:lvl7pPr>
            <a:lvl8pPr indent="0" lvl="7" marL="3200400" rtl="0">
              <a:spcBef>
                <a:spcPts val="0"/>
              </a:spcBef>
              <a:buFont typeface="Helvetica Neue"/>
              <a:buNone/>
              <a:defRPr/>
            </a:lvl8pPr>
            <a:lvl9pPr indent="0" lvl="8" marL="3657600" rtl="0">
              <a:spcBef>
                <a:spcPts val="0"/>
              </a:spcBef>
              <a:buFont typeface="Helvetica Neue"/>
              <a:buNone/>
              <a:defRPr/>
            </a:lvl9pPr>
          </a:lstStyle>
          <a:p/>
        </p:txBody>
      </p:sp>
      <p:sp>
        <p:nvSpPr>
          <p:cNvPr id="128" name="Shape 128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29" name="Shape 129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11" Type="http://schemas.openxmlformats.org/officeDocument/2006/relationships/theme" Target="../theme/theme2.xml"/><Relationship Id="rId10" Type="http://schemas.openxmlformats.org/officeDocument/2006/relationships/slideLayout" Target="../slideLayouts/slideLayout9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theme" Target="../theme/theme.xml"/></Relationships>
</file>

<file path=ppt/slideMasters/slideMaster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Shape 10"/>
          <p:cNvGrpSpPr/>
          <p:nvPr/>
        </p:nvGrpSpPr>
        <p:grpSpPr>
          <a:xfrm>
            <a:off x="1219200" y="-9525"/>
            <a:ext cx="7924798" cy="6867525"/>
            <a:chOff x="0" y="0"/>
            <a:chExt cx="9147173" cy="6867525"/>
          </a:xfrm>
        </p:grpSpPr>
        <p:sp>
          <p:nvSpPr>
            <p:cNvPr id="11" name="Shape 11"/>
            <p:cNvSpPr txBox="1"/>
            <p:nvPr/>
          </p:nvSpPr>
          <p:spPr>
            <a:xfrm>
              <a:off x="0" y="0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" name="Shape 12"/>
            <p:cNvSpPr txBox="1"/>
            <p:nvPr/>
          </p:nvSpPr>
          <p:spPr>
            <a:xfrm>
              <a:off x="152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Shape 13"/>
            <p:cNvSpPr txBox="1"/>
            <p:nvPr/>
          </p:nvSpPr>
          <p:spPr>
            <a:xfrm>
              <a:off x="304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" name="Shape 14"/>
            <p:cNvSpPr txBox="1"/>
            <p:nvPr/>
          </p:nvSpPr>
          <p:spPr>
            <a:xfrm>
              <a:off x="457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" name="Shape 15"/>
            <p:cNvSpPr txBox="1"/>
            <p:nvPr/>
          </p:nvSpPr>
          <p:spPr>
            <a:xfrm>
              <a:off x="609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Shape 16"/>
            <p:cNvSpPr txBox="1"/>
            <p:nvPr/>
          </p:nvSpPr>
          <p:spPr>
            <a:xfrm>
              <a:off x="762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" name="Shape 17"/>
            <p:cNvSpPr txBox="1"/>
            <p:nvPr/>
          </p:nvSpPr>
          <p:spPr>
            <a:xfrm>
              <a:off x="914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" name="Shape 18"/>
            <p:cNvSpPr txBox="1"/>
            <p:nvPr/>
          </p:nvSpPr>
          <p:spPr>
            <a:xfrm>
              <a:off x="1066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" name="Shape 19"/>
            <p:cNvSpPr txBox="1"/>
            <p:nvPr/>
          </p:nvSpPr>
          <p:spPr>
            <a:xfrm>
              <a:off x="1219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Shape 20"/>
            <p:cNvSpPr txBox="1"/>
            <p:nvPr/>
          </p:nvSpPr>
          <p:spPr>
            <a:xfrm>
              <a:off x="1371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" name="Shape 21"/>
            <p:cNvSpPr txBox="1"/>
            <p:nvPr/>
          </p:nvSpPr>
          <p:spPr>
            <a:xfrm>
              <a:off x="1524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" name="Shape 22"/>
            <p:cNvSpPr txBox="1"/>
            <p:nvPr/>
          </p:nvSpPr>
          <p:spPr>
            <a:xfrm>
              <a:off x="1676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" name="Shape 23"/>
            <p:cNvSpPr txBox="1"/>
            <p:nvPr/>
          </p:nvSpPr>
          <p:spPr>
            <a:xfrm>
              <a:off x="1828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" name="Shape 24"/>
            <p:cNvSpPr txBox="1"/>
            <p:nvPr/>
          </p:nvSpPr>
          <p:spPr>
            <a:xfrm>
              <a:off x="1981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" name="Shape 25"/>
            <p:cNvSpPr txBox="1"/>
            <p:nvPr/>
          </p:nvSpPr>
          <p:spPr>
            <a:xfrm>
              <a:off x="2133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" name="Shape 26"/>
            <p:cNvSpPr txBox="1"/>
            <p:nvPr/>
          </p:nvSpPr>
          <p:spPr>
            <a:xfrm>
              <a:off x="2286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" name="Shape 27"/>
            <p:cNvSpPr txBox="1"/>
            <p:nvPr/>
          </p:nvSpPr>
          <p:spPr>
            <a:xfrm>
              <a:off x="2438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" name="Shape 28"/>
            <p:cNvSpPr txBox="1"/>
            <p:nvPr/>
          </p:nvSpPr>
          <p:spPr>
            <a:xfrm>
              <a:off x="2590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" name="Shape 29"/>
            <p:cNvSpPr txBox="1"/>
            <p:nvPr/>
          </p:nvSpPr>
          <p:spPr>
            <a:xfrm>
              <a:off x="2743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" name="Shape 30"/>
            <p:cNvSpPr txBox="1"/>
            <p:nvPr/>
          </p:nvSpPr>
          <p:spPr>
            <a:xfrm>
              <a:off x="2895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" name="Shape 31"/>
            <p:cNvSpPr txBox="1"/>
            <p:nvPr/>
          </p:nvSpPr>
          <p:spPr>
            <a:xfrm>
              <a:off x="3048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Shape 32"/>
            <p:cNvSpPr txBox="1"/>
            <p:nvPr/>
          </p:nvSpPr>
          <p:spPr>
            <a:xfrm>
              <a:off x="3200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Shape 33"/>
            <p:cNvSpPr txBox="1"/>
            <p:nvPr/>
          </p:nvSpPr>
          <p:spPr>
            <a:xfrm>
              <a:off x="3352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" name="Shape 34"/>
            <p:cNvSpPr txBox="1"/>
            <p:nvPr/>
          </p:nvSpPr>
          <p:spPr>
            <a:xfrm>
              <a:off x="3505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Shape 35"/>
            <p:cNvSpPr txBox="1"/>
            <p:nvPr/>
          </p:nvSpPr>
          <p:spPr>
            <a:xfrm>
              <a:off x="3657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" name="Shape 36"/>
            <p:cNvSpPr txBox="1"/>
            <p:nvPr/>
          </p:nvSpPr>
          <p:spPr>
            <a:xfrm>
              <a:off x="3810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Shape 37"/>
            <p:cNvSpPr txBox="1"/>
            <p:nvPr/>
          </p:nvSpPr>
          <p:spPr>
            <a:xfrm>
              <a:off x="3962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" name="Shape 38"/>
            <p:cNvSpPr txBox="1"/>
            <p:nvPr/>
          </p:nvSpPr>
          <p:spPr>
            <a:xfrm>
              <a:off x="4114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" name="Shape 39"/>
            <p:cNvSpPr txBox="1"/>
            <p:nvPr/>
          </p:nvSpPr>
          <p:spPr>
            <a:xfrm>
              <a:off x="4267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" name="Shape 40"/>
            <p:cNvSpPr txBox="1"/>
            <p:nvPr/>
          </p:nvSpPr>
          <p:spPr>
            <a:xfrm>
              <a:off x="4419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Shape 41"/>
            <p:cNvSpPr txBox="1"/>
            <p:nvPr/>
          </p:nvSpPr>
          <p:spPr>
            <a:xfrm>
              <a:off x="4572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Shape 42"/>
            <p:cNvSpPr txBox="1"/>
            <p:nvPr/>
          </p:nvSpPr>
          <p:spPr>
            <a:xfrm>
              <a:off x="4724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Shape 43"/>
            <p:cNvSpPr txBox="1"/>
            <p:nvPr/>
          </p:nvSpPr>
          <p:spPr>
            <a:xfrm>
              <a:off x="4876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Shape 44"/>
            <p:cNvSpPr txBox="1"/>
            <p:nvPr/>
          </p:nvSpPr>
          <p:spPr>
            <a:xfrm>
              <a:off x="5029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" name="Shape 45"/>
            <p:cNvSpPr txBox="1"/>
            <p:nvPr/>
          </p:nvSpPr>
          <p:spPr>
            <a:xfrm>
              <a:off x="5181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" name="Shape 46"/>
            <p:cNvSpPr txBox="1"/>
            <p:nvPr/>
          </p:nvSpPr>
          <p:spPr>
            <a:xfrm>
              <a:off x="5334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" name="Shape 47"/>
            <p:cNvSpPr txBox="1"/>
            <p:nvPr/>
          </p:nvSpPr>
          <p:spPr>
            <a:xfrm>
              <a:off x="5486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" name="Shape 48"/>
            <p:cNvSpPr txBox="1"/>
            <p:nvPr/>
          </p:nvSpPr>
          <p:spPr>
            <a:xfrm>
              <a:off x="5638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" name="Shape 49"/>
            <p:cNvSpPr txBox="1"/>
            <p:nvPr/>
          </p:nvSpPr>
          <p:spPr>
            <a:xfrm>
              <a:off x="5791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" name="Shape 50"/>
            <p:cNvSpPr txBox="1"/>
            <p:nvPr/>
          </p:nvSpPr>
          <p:spPr>
            <a:xfrm>
              <a:off x="5943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" name="Shape 51"/>
            <p:cNvSpPr txBox="1"/>
            <p:nvPr/>
          </p:nvSpPr>
          <p:spPr>
            <a:xfrm>
              <a:off x="6096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" name="Shape 52"/>
            <p:cNvSpPr txBox="1"/>
            <p:nvPr/>
          </p:nvSpPr>
          <p:spPr>
            <a:xfrm>
              <a:off x="6248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" name="Shape 53"/>
            <p:cNvSpPr txBox="1"/>
            <p:nvPr/>
          </p:nvSpPr>
          <p:spPr>
            <a:xfrm>
              <a:off x="6400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" name="Shape 54"/>
            <p:cNvSpPr txBox="1"/>
            <p:nvPr/>
          </p:nvSpPr>
          <p:spPr>
            <a:xfrm>
              <a:off x="6553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" name="Shape 55"/>
            <p:cNvSpPr txBox="1"/>
            <p:nvPr/>
          </p:nvSpPr>
          <p:spPr>
            <a:xfrm>
              <a:off x="6705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" name="Shape 56"/>
            <p:cNvSpPr txBox="1"/>
            <p:nvPr/>
          </p:nvSpPr>
          <p:spPr>
            <a:xfrm>
              <a:off x="6858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" name="Shape 57"/>
            <p:cNvSpPr txBox="1"/>
            <p:nvPr/>
          </p:nvSpPr>
          <p:spPr>
            <a:xfrm>
              <a:off x="7010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" name="Shape 58"/>
            <p:cNvSpPr txBox="1"/>
            <p:nvPr/>
          </p:nvSpPr>
          <p:spPr>
            <a:xfrm>
              <a:off x="7162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" name="Shape 59"/>
            <p:cNvSpPr txBox="1"/>
            <p:nvPr/>
          </p:nvSpPr>
          <p:spPr>
            <a:xfrm>
              <a:off x="7315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" name="Shape 60"/>
            <p:cNvSpPr txBox="1"/>
            <p:nvPr/>
          </p:nvSpPr>
          <p:spPr>
            <a:xfrm>
              <a:off x="7467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" name="Shape 61"/>
            <p:cNvSpPr txBox="1"/>
            <p:nvPr/>
          </p:nvSpPr>
          <p:spPr>
            <a:xfrm>
              <a:off x="7620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" name="Shape 62"/>
            <p:cNvSpPr txBox="1"/>
            <p:nvPr/>
          </p:nvSpPr>
          <p:spPr>
            <a:xfrm>
              <a:off x="7772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" name="Shape 63"/>
            <p:cNvSpPr txBox="1"/>
            <p:nvPr/>
          </p:nvSpPr>
          <p:spPr>
            <a:xfrm>
              <a:off x="7924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" name="Shape 64"/>
            <p:cNvSpPr txBox="1"/>
            <p:nvPr/>
          </p:nvSpPr>
          <p:spPr>
            <a:xfrm>
              <a:off x="8077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" name="Shape 65"/>
            <p:cNvSpPr txBox="1"/>
            <p:nvPr/>
          </p:nvSpPr>
          <p:spPr>
            <a:xfrm>
              <a:off x="8229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" name="Shape 66"/>
            <p:cNvSpPr txBox="1"/>
            <p:nvPr/>
          </p:nvSpPr>
          <p:spPr>
            <a:xfrm>
              <a:off x="8382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" name="Shape 67"/>
            <p:cNvSpPr txBox="1"/>
            <p:nvPr/>
          </p:nvSpPr>
          <p:spPr>
            <a:xfrm>
              <a:off x="8534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" name="Shape 68"/>
            <p:cNvSpPr txBox="1"/>
            <p:nvPr/>
          </p:nvSpPr>
          <p:spPr>
            <a:xfrm>
              <a:off x="8686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" name="Shape 69"/>
            <p:cNvSpPr txBox="1"/>
            <p:nvPr/>
          </p:nvSpPr>
          <p:spPr>
            <a:xfrm>
              <a:off x="8839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" name="Shape 70"/>
            <p:cNvSpPr txBox="1"/>
            <p:nvPr/>
          </p:nvSpPr>
          <p:spPr>
            <a:xfrm>
              <a:off x="8991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" name="Shape 71"/>
            <p:cNvSpPr txBox="1"/>
            <p:nvPr/>
          </p:nvSpPr>
          <p:spPr>
            <a:xfrm>
              <a:off x="684212" y="0"/>
              <a:ext cx="8462961" cy="6858000"/>
            </a:xfrm>
            <a:prstGeom prst="rect">
              <a:avLst/>
            </a:prstGeom>
            <a:solidFill>
              <a:schemeClr val="accent1">
                <a:alpha val="49803"/>
              </a:schemeClr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" name="Shape 72"/>
            <p:cNvSpPr txBox="1"/>
            <p:nvPr/>
          </p:nvSpPr>
          <p:spPr>
            <a:xfrm>
              <a:off x="0" y="1716086"/>
              <a:ext cx="6950074" cy="74611"/>
            </a:xfrm>
            <a:prstGeom prst="rect">
              <a:avLst/>
            </a:prstGeom>
            <a:solidFill>
              <a:schemeClr val="hlink">
                <a:alpha val="49803"/>
              </a:schemeClr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3" name="Shape 73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74" name="Shape 74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1pPr>
            <a:lvl2pPr indent="-1968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indent="-114300" lvl="2" marL="1143000" marR="0" rtl="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indent="-127000" lvl="3" marL="16002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indent="-142239" lvl="4" marL="2057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indent="-142239" lvl="5" marL="2514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indent="-142239" lvl="6" marL="2971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indent="-142240" lvl="7" marL="3429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indent="-142240" lvl="8" marL="3886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/>
        </p:txBody>
      </p:sp>
      <p:sp>
        <p:nvSpPr>
          <p:cNvPr id="75" name="Shape 75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76" name="Shape 76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1" name="Shape 131"/>
          <p:cNvGrpSpPr/>
          <p:nvPr/>
        </p:nvGrpSpPr>
        <p:grpSpPr>
          <a:xfrm>
            <a:off x="-3175" y="0"/>
            <a:ext cx="9147175" cy="6867525"/>
            <a:chOff x="-3175" y="0"/>
            <a:chExt cx="9147175" cy="6867525"/>
          </a:xfrm>
        </p:grpSpPr>
        <p:grpSp>
          <p:nvGrpSpPr>
            <p:cNvPr id="132" name="Shape 132"/>
            <p:cNvGrpSpPr/>
            <p:nvPr/>
          </p:nvGrpSpPr>
          <p:grpSpPr>
            <a:xfrm>
              <a:off x="-3175" y="0"/>
              <a:ext cx="9067799" cy="6867525"/>
              <a:chOff x="-3175" y="0"/>
              <a:chExt cx="9067799" cy="6867525"/>
            </a:xfrm>
          </p:grpSpPr>
          <p:sp>
            <p:nvSpPr>
              <p:cNvPr id="133" name="Shape 133"/>
              <p:cNvSpPr txBox="1"/>
              <p:nvPr/>
            </p:nvSpPr>
            <p:spPr>
              <a:xfrm>
                <a:off x="-3175" y="0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4" name="Shape 134"/>
              <p:cNvSpPr txBox="1"/>
              <p:nvPr/>
            </p:nvSpPr>
            <p:spPr>
              <a:xfrm>
                <a:off x="149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5" name="Shape 135"/>
              <p:cNvSpPr txBox="1"/>
              <p:nvPr/>
            </p:nvSpPr>
            <p:spPr>
              <a:xfrm>
                <a:off x="301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" name="Shape 136"/>
              <p:cNvSpPr txBox="1"/>
              <p:nvPr/>
            </p:nvSpPr>
            <p:spPr>
              <a:xfrm>
                <a:off x="454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" name="Shape 137"/>
              <p:cNvSpPr txBox="1"/>
              <p:nvPr/>
            </p:nvSpPr>
            <p:spPr>
              <a:xfrm>
                <a:off x="606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" name="Shape 138"/>
              <p:cNvSpPr txBox="1"/>
              <p:nvPr/>
            </p:nvSpPr>
            <p:spPr>
              <a:xfrm>
                <a:off x="758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" name="Shape 139"/>
              <p:cNvSpPr txBox="1"/>
              <p:nvPr/>
            </p:nvSpPr>
            <p:spPr>
              <a:xfrm>
                <a:off x="911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" name="Shape 140"/>
              <p:cNvSpPr txBox="1"/>
              <p:nvPr/>
            </p:nvSpPr>
            <p:spPr>
              <a:xfrm>
                <a:off x="1063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" name="Shape 141"/>
              <p:cNvSpPr txBox="1"/>
              <p:nvPr/>
            </p:nvSpPr>
            <p:spPr>
              <a:xfrm>
                <a:off x="1216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2" name="Shape 142"/>
              <p:cNvSpPr txBox="1"/>
              <p:nvPr/>
            </p:nvSpPr>
            <p:spPr>
              <a:xfrm>
                <a:off x="1368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3" name="Shape 143"/>
              <p:cNvSpPr txBox="1"/>
              <p:nvPr/>
            </p:nvSpPr>
            <p:spPr>
              <a:xfrm>
                <a:off x="1520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4" name="Shape 144"/>
              <p:cNvSpPr txBox="1"/>
              <p:nvPr/>
            </p:nvSpPr>
            <p:spPr>
              <a:xfrm>
                <a:off x="1673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5" name="Shape 145"/>
              <p:cNvSpPr txBox="1"/>
              <p:nvPr/>
            </p:nvSpPr>
            <p:spPr>
              <a:xfrm>
                <a:off x="1825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6" name="Shape 146"/>
              <p:cNvSpPr txBox="1"/>
              <p:nvPr/>
            </p:nvSpPr>
            <p:spPr>
              <a:xfrm>
                <a:off x="1978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7" name="Shape 147"/>
              <p:cNvSpPr txBox="1"/>
              <p:nvPr/>
            </p:nvSpPr>
            <p:spPr>
              <a:xfrm>
                <a:off x="2130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8" name="Shape 148"/>
              <p:cNvSpPr txBox="1"/>
              <p:nvPr/>
            </p:nvSpPr>
            <p:spPr>
              <a:xfrm>
                <a:off x="2282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9" name="Shape 149"/>
              <p:cNvSpPr txBox="1"/>
              <p:nvPr/>
            </p:nvSpPr>
            <p:spPr>
              <a:xfrm>
                <a:off x="2435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0" name="Shape 150"/>
              <p:cNvSpPr txBox="1"/>
              <p:nvPr/>
            </p:nvSpPr>
            <p:spPr>
              <a:xfrm>
                <a:off x="2587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1" name="Shape 151"/>
              <p:cNvSpPr txBox="1"/>
              <p:nvPr/>
            </p:nvSpPr>
            <p:spPr>
              <a:xfrm>
                <a:off x="2740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2" name="Shape 152"/>
              <p:cNvSpPr txBox="1"/>
              <p:nvPr/>
            </p:nvSpPr>
            <p:spPr>
              <a:xfrm>
                <a:off x="2892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3" name="Shape 153"/>
              <p:cNvSpPr txBox="1"/>
              <p:nvPr/>
            </p:nvSpPr>
            <p:spPr>
              <a:xfrm>
                <a:off x="3044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4" name="Shape 154"/>
              <p:cNvSpPr txBox="1"/>
              <p:nvPr/>
            </p:nvSpPr>
            <p:spPr>
              <a:xfrm>
                <a:off x="3197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5" name="Shape 155"/>
              <p:cNvSpPr txBox="1"/>
              <p:nvPr/>
            </p:nvSpPr>
            <p:spPr>
              <a:xfrm>
                <a:off x="3349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6" name="Shape 156"/>
              <p:cNvSpPr txBox="1"/>
              <p:nvPr/>
            </p:nvSpPr>
            <p:spPr>
              <a:xfrm>
                <a:off x="3502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7" name="Shape 157"/>
              <p:cNvSpPr txBox="1"/>
              <p:nvPr/>
            </p:nvSpPr>
            <p:spPr>
              <a:xfrm>
                <a:off x="3654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8" name="Shape 158"/>
              <p:cNvSpPr txBox="1"/>
              <p:nvPr/>
            </p:nvSpPr>
            <p:spPr>
              <a:xfrm>
                <a:off x="3806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9" name="Shape 159"/>
              <p:cNvSpPr txBox="1"/>
              <p:nvPr/>
            </p:nvSpPr>
            <p:spPr>
              <a:xfrm>
                <a:off x="3959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0" name="Shape 160"/>
              <p:cNvSpPr txBox="1"/>
              <p:nvPr/>
            </p:nvSpPr>
            <p:spPr>
              <a:xfrm>
                <a:off x="4111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1" name="Shape 161"/>
              <p:cNvSpPr txBox="1"/>
              <p:nvPr/>
            </p:nvSpPr>
            <p:spPr>
              <a:xfrm>
                <a:off x="4264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2" name="Shape 162"/>
              <p:cNvSpPr txBox="1"/>
              <p:nvPr/>
            </p:nvSpPr>
            <p:spPr>
              <a:xfrm>
                <a:off x="4416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3" name="Shape 163"/>
              <p:cNvSpPr txBox="1"/>
              <p:nvPr/>
            </p:nvSpPr>
            <p:spPr>
              <a:xfrm>
                <a:off x="4568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4" name="Shape 164"/>
              <p:cNvSpPr txBox="1"/>
              <p:nvPr/>
            </p:nvSpPr>
            <p:spPr>
              <a:xfrm>
                <a:off x="4721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5" name="Shape 165"/>
              <p:cNvSpPr txBox="1"/>
              <p:nvPr/>
            </p:nvSpPr>
            <p:spPr>
              <a:xfrm>
                <a:off x="4873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6" name="Shape 166"/>
              <p:cNvSpPr txBox="1"/>
              <p:nvPr/>
            </p:nvSpPr>
            <p:spPr>
              <a:xfrm>
                <a:off x="5026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7" name="Shape 167"/>
              <p:cNvSpPr txBox="1"/>
              <p:nvPr/>
            </p:nvSpPr>
            <p:spPr>
              <a:xfrm>
                <a:off x="5178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8" name="Shape 168"/>
              <p:cNvSpPr txBox="1"/>
              <p:nvPr/>
            </p:nvSpPr>
            <p:spPr>
              <a:xfrm>
                <a:off x="5330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9" name="Shape 169"/>
              <p:cNvSpPr txBox="1"/>
              <p:nvPr/>
            </p:nvSpPr>
            <p:spPr>
              <a:xfrm>
                <a:off x="5483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0" name="Shape 170"/>
              <p:cNvSpPr txBox="1"/>
              <p:nvPr/>
            </p:nvSpPr>
            <p:spPr>
              <a:xfrm>
                <a:off x="5635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1" name="Shape 171"/>
              <p:cNvSpPr txBox="1"/>
              <p:nvPr/>
            </p:nvSpPr>
            <p:spPr>
              <a:xfrm>
                <a:off x="5788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2" name="Shape 172"/>
              <p:cNvSpPr txBox="1"/>
              <p:nvPr/>
            </p:nvSpPr>
            <p:spPr>
              <a:xfrm>
                <a:off x="5940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3" name="Shape 173"/>
              <p:cNvSpPr txBox="1"/>
              <p:nvPr/>
            </p:nvSpPr>
            <p:spPr>
              <a:xfrm>
                <a:off x="6092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4" name="Shape 174"/>
              <p:cNvSpPr txBox="1"/>
              <p:nvPr/>
            </p:nvSpPr>
            <p:spPr>
              <a:xfrm>
                <a:off x="6245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5" name="Shape 175"/>
              <p:cNvSpPr txBox="1"/>
              <p:nvPr/>
            </p:nvSpPr>
            <p:spPr>
              <a:xfrm>
                <a:off x="6397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6" name="Shape 176"/>
              <p:cNvSpPr txBox="1"/>
              <p:nvPr/>
            </p:nvSpPr>
            <p:spPr>
              <a:xfrm>
                <a:off x="6550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7" name="Shape 177"/>
              <p:cNvSpPr txBox="1"/>
              <p:nvPr/>
            </p:nvSpPr>
            <p:spPr>
              <a:xfrm>
                <a:off x="6702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8" name="Shape 178"/>
              <p:cNvSpPr txBox="1"/>
              <p:nvPr/>
            </p:nvSpPr>
            <p:spPr>
              <a:xfrm>
                <a:off x="6854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9" name="Shape 179"/>
              <p:cNvSpPr txBox="1"/>
              <p:nvPr/>
            </p:nvSpPr>
            <p:spPr>
              <a:xfrm>
                <a:off x="7007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0" name="Shape 180"/>
              <p:cNvSpPr txBox="1"/>
              <p:nvPr/>
            </p:nvSpPr>
            <p:spPr>
              <a:xfrm>
                <a:off x="7159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1" name="Shape 181"/>
              <p:cNvSpPr txBox="1"/>
              <p:nvPr/>
            </p:nvSpPr>
            <p:spPr>
              <a:xfrm>
                <a:off x="7312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2" name="Shape 182"/>
              <p:cNvSpPr txBox="1"/>
              <p:nvPr/>
            </p:nvSpPr>
            <p:spPr>
              <a:xfrm>
                <a:off x="7464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3" name="Shape 183"/>
              <p:cNvSpPr txBox="1"/>
              <p:nvPr/>
            </p:nvSpPr>
            <p:spPr>
              <a:xfrm>
                <a:off x="7616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4" name="Shape 184"/>
              <p:cNvSpPr txBox="1"/>
              <p:nvPr/>
            </p:nvSpPr>
            <p:spPr>
              <a:xfrm>
                <a:off x="7769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5" name="Shape 185"/>
              <p:cNvSpPr txBox="1"/>
              <p:nvPr/>
            </p:nvSpPr>
            <p:spPr>
              <a:xfrm>
                <a:off x="7921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6" name="Shape 186"/>
              <p:cNvSpPr txBox="1"/>
              <p:nvPr/>
            </p:nvSpPr>
            <p:spPr>
              <a:xfrm>
                <a:off x="8074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7" name="Shape 187"/>
              <p:cNvSpPr txBox="1"/>
              <p:nvPr/>
            </p:nvSpPr>
            <p:spPr>
              <a:xfrm>
                <a:off x="8226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8" name="Shape 188"/>
              <p:cNvSpPr txBox="1"/>
              <p:nvPr/>
            </p:nvSpPr>
            <p:spPr>
              <a:xfrm>
                <a:off x="8378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9" name="Shape 189"/>
              <p:cNvSpPr txBox="1"/>
              <p:nvPr/>
            </p:nvSpPr>
            <p:spPr>
              <a:xfrm>
                <a:off x="8531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0" name="Shape 190"/>
              <p:cNvSpPr txBox="1"/>
              <p:nvPr/>
            </p:nvSpPr>
            <p:spPr>
              <a:xfrm>
                <a:off x="8683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1" name="Shape 191"/>
              <p:cNvSpPr txBox="1"/>
              <p:nvPr/>
            </p:nvSpPr>
            <p:spPr>
              <a:xfrm>
                <a:off x="8836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2" name="Shape 192"/>
              <p:cNvSpPr txBox="1"/>
              <p:nvPr/>
            </p:nvSpPr>
            <p:spPr>
              <a:xfrm>
                <a:off x="8988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93" name="Shape 193"/>
            <p:cNvSpPr txBox="1"/>
            <p:nvPr/>
          </p:nvSpPr>
          <p:spPr>
            <a:xfrm>
              <a:off x="681037" y="0"/>
              <a:ext cx="8462961" cy="6858000"/>
            </a:xfrm>
            <a:prstGeom prst="rect">
              <a:avLst/>
            </a:prstGeom>
            <a:solidFill>
              <a:schemeClr val="accent1">
                <a:alpha val="49803"/>
              </a:schemeClr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" name="Shape 194"/>
            <p:cNvSpPr txBox="1"/>
            <p:nvPr/>
          </p:nvSpPr>
          <p:spPr>
            <a:xfrm>
              <a:off x="0" y="0"/>
              <a:ext cx="9144000" cy="509586"/>
            </a:xfrm>
            <a:prstGeom prst="rect">
              <a:avLst/>
            </a:prstGeom>
            <a:solidFill>
              <a:schemeClr val="hlink">
                <a:alpha val="49803"/>
              </a:schemeClr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5" name="Shape 195"/>
          <p:cNvSpPr txBox="1"/>
          <p:nvPr/>
        </p:nvSpPr>
        <p:spPr>
          <a:xfrm>
            <a:off x="3505200" y="2590800"/>
            <a:ext cx="4892675" cy="76199"/>
          </a:xfrm>
          <a:prstGeom prst="rect">
            <a:avLst/>
          </a:prstGeom>
          <a:solidFill>
            <a:schemeClr val="hlink">
              <a:alpha val="49803"/>
            </a:scheme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" name="Shape 196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97" name="Shape 197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1pPr>
            <a:lvl2pPr indent="-1968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indent="-114300" lvl="2" marL="1143000" marR="0" rtl="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indent="-127000" lvl="3" marL="16002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indent="-142239" lvl="4" marL="2057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indent="-142239" lvl="5" marL="2514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indent="-142239" lvl="6" marL="2971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indent="-142240" lvl="7" marL="3429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indent="-142240" lvl="8" marL="3886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/>
        </p:txBody>
      </p:sp>
      <p:sp>
        <p:nvSpPr>
          <p:cNvPr id="198" name="Shape 198"/>
          <p:cNvSpPr txBox="1"/>
          <p:nvPr>
            <p:ph idx="10" type="dt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99" name="Shape 199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200" name="Shape 200"/>
          <p:cNvSpPr txBox="1"/>
          <p:nvPr>
            <p:ph idx="12" type="sldNum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8" r:id="rId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.xml"/></Relationships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0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02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03.png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30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00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9.xml"/></Relationships>
</file>

<file path=ppt/slides/slide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</a:t>
            </a:r>
          </a:p>
        </p:txBody>
      </p:sp>
      <p:sp>
        <p:nvSpPr>
          <p:cNvPr id="212" name="Shape 212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13" name="Shape 213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Chapter 23</a:t>
            </a:r>
          </a:p>
        </p:txBody>
      </p:sp>
      <p:sp>
        <p:nvSpPr>
          <p:cNvPr id="214" name="Shape 214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24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Testing Conventional Applications</a:t>
            </a:r>
          </a:p>
        </p:txBody>
      </p:sp>
      <p:sp>
        <p:nvSpPr>
          <p:cNvPr id="215" name="Shape 215"/>
          <p:cNvSpPr txBox="1"/>
          <p:nvPr/>
        </p:nvSpPr>
        <p:spPr>
          <a:xfrm>
            <a:off x="2133600" y="2438400"/>
            <a:ext cx="6476999" cy="3324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1" lang="en-US" sz="18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Slide Set to accompany</a:t>
            </a:r>
            <a:br>
              <a:rPr b="0" i="1" lang="en-US" sz="32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0" i="1" lang="en-US" sz="2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</a:t>
            </a:r>
            <a:r>
              <a:rPr b="0" i="1" lang="en-US" sz="24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by Roger S. Pressman and Bruce R. Maxim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Slides copyright © 1996, 2001, 2005, 2009, 2014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by Roger S. Pressman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1" sz="1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1" i="1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For non-profit educational use only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May be reproduced ONLY for student use at the university level when used in conjunction with </a:t>
            </a:r>
            <a:r>
              <a:rPr b="0" i="1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Software Engineering: A Practitioner's Approach, 8/e. 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Any other reproduction or use is prohibited without the express written permission of the author.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All copyright information MUST appear if these slides are posted on a website for student use.</a:t>
            </a:r>
          </a:p>
        </p:txBody>
      </p:sp>
    </p:spTree>
  </p:cSld>
  <p:clrMapOvr>
    <a:masterClrMapping/>
  </p:clrMapOvr>
  <p:transition spd="slow">
    <p:cut/>
  </p:transition>
</p:sld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</a:t>
            </a:r>
          </a:p>
        </p:txBody>
      </p:sp>
      <p:sp>
        <p:nvSpPr>
          <p:cNvPr id="221" name="Shape 221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22" name="Shape 222"/>
          <p:cNvSpPr txBox="1"/>
          <p:nvPr>
            <p:ph type="title"/>
          </p:nvPr>
        </p:nvSpPr>
        <p:spPr>
          <a:xfrm>
            <a:off x="1295400" y="1066800"/>
            <a:ext cx="2412999" cy="6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25400" lIns="63500" rIns="63500" tIns="254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Testability</a:t>
            </a:r>
          </a:p>
        </p:txBody>
      </p:sp>
      <p:sp>
        <p:nvSpPr>
          <p:cNvPr id="223" name="Shape 223"/>
          <p:cNvSpPr txBox="1"/>
          <p:nvPr>
            <p:ph idx="1" type="body"/>
          </p:nvPr>
        </p:nvSpPr>
        <p:spPr>
          <a:xfrm>
            <a:off x="1828800" y="2057400"/>
            <a:ext cx="6781800" cy="4038599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Operability</a:t>
            </a: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—it operates cleanly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Observability</a:t>
            </a: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—the results of each test case are readily observed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Controllability</a:t>
            </a: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—the degree to which testing can be automated and optimized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Decomposability</a:t>
            </a: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—testing can be targeted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Simplicity</a:t>
            </a: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—reduce complex architecture and logic to simplify tests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Stability</a:t>
            </a: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—few changes are requested during testing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Understandability</a:t>
            </a: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—of the design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51" name="Shape 5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" name="Shape 552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</a:t>
            </a:r>
          </a:p>
        </p:txBody>
      </p:sp>
      <p:sp>
        <p:nvSpPr>
          <p:cNvPr id="553" name="Shape 553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554" name="Shape 554"/>
          <p:cNvSpPr txBox="1"/>
          <p:nvPr>
            <p:ph type="title"/>
          </p:nvPr>
        </p:nvSpPr>
        <p:spPr>
          <a:xfrm>
            <a:off x="1219200" y="990600"/>
            <a:ext cx="4673600" cy="6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25400" lIns="63500" rIns="63500" tIns="254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Basis Path Testing</a:t>
            </a:r>
          </a:p>
        </p:txBody>
      </p:sp>
      <p:sp>
        <p:nvSpPr>
          <p:cNvPr id="555" name="Shape 555"/>
          <p:cNvSpPr/>
          <p:nvPr/>
        </p:nvSpPr>
        <p:spPr>
          <a:xfrm>
            <a:off x="3225800" y="3544887"/>
            <a:ext cx="455612" cy="512762"/>
          </a:xfrm>
          <a:custGeom>
            <a:pathLst>
              <a:path extrusionOk="0" h="287" w="287">
                <a:moveTo>
                  <a:pt x="143" y="0"/>
                </a:moveTo>
                <a:lnTo>
                  <a:pt x="0" y="143"/>
                </a:lnTo>
                <a:lnTo>
                  <a:pt x="143" y="287"/>
                </a:lnTo>
                <a:lnTo>
                  <a:pt x="287" y="143"/>
                </a:lnTo>
                <a:lnTo>
                  <a:pt x="143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6" name="Shape 556"/>
          <p:cNvSpPr/>
          <p:nvPr/>
        </p:nvSpPr>
        <p:spPr>
          <a:xfrm>
            <a:off x="3225800" y="3544887"/>
            <a:ext cx="455612" cy="512762"/>
          </a:xfrm>
          <a:custGeom>
            <a:pathLst>
              <a:path extrusionOk="0" h="287" w="287">
                <a:moveTo>
                  <a:pt x="143" y="0"/>
                </a:moveTo>
                <a:lnTo>
                  <a:pt x="0" y="143"/>
                </a:lnTo>
                <a:lnTo>
                  <a:pt x="143" y="287"/>
                </a:lnTo>
                <a:lnTo>
                  <a:pt x="287" y="143"/>
                </a:lnTo>
                <a:lnTo>
                  <a:pt x="143" y="0"/>
                </a:lnTo>
                <a:close/>
              </a:path>
            </a:pathLst>
          </a:cu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7" name="Shape 557"/>
          <p:cNvSpPr/>
          <p:nvPr/>
        </p:nvSpPr>
        <p:spPr>
          <a:xfrm>
            <a:off x="3213100" y="3530600"/>
            <a:ext cx="455612" cy="512762"/>
          </a:xfrm>
          <a:custGeom>
            <a:pathLst>
              <a:path extrusionOk="0" h="287" w="287">
                <a:moveTo>
                  <a:pt x="143" y="0"/>
                </a:moveTo>
                <a:lnTo>
                  <a:pt x="0" y="143"/>
                </a:lnTo>
                <a:lnTo>
                  <a:pt x="143" y="287"/>
                </a:lnTo>
                <a:lnTo>
                  <a:pt x="287" y="143"/>
                </a:lnTo>
                <a:lnTo>
                  <a:pt x="143" y="0"/>
                </a:lnTo>
                <a:close/>
              </a:path>
            </a:pathLst>
          </a:cu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8" name="Shape 558"/>
          <p:cNvSpPr/>
          <p:nvPr/>
        </p:nvSpPr>
        <p:spPr>
          <a:xfrm>
            <a:off x="2654300" y="1978025"/>
            <a:ext cx="139699" cy="185736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9" name="Shape 559"/>
          <p:cNvSpPr/>
          <p:nvPr/>
        </p:nvSpPr>
        <p:spPr>
          <a:xfrm>
            <a:off x="2641600" y="1963736"/>
            <a:ext cx="165100" cy="214312"/>
          </a:xfrm>
          <a:prstGeom prst="ellipse">
            <a:avLst/>
          </a:prstGeom>
          <a:noFill/>
          <a:ln cap="flat" cmpd="sng" w="30150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0" name="Shape 560"/>
          <p:cNvSpPr/>
          <p:nvPr/>
        </p:nvSpPr>
        <p:spPr>
          <a:xfrm>
            <a:off x="2514600" y="2989261"/>
            <a:ext cx="457200" cy="512762"/>
          </a:xfrm>
          <a:custGeom>
            <a:pathLst>
              <a:path extrusionOk="0" h="287" w="288">
                <a:moveTo>
                  <a:pt x="144" y="0"/>
                </a:moveTo>
                <a:lnTo>
                  <a:pt x="0" y="143"/>
                </a:lnTo>
                <a:lnTo>
                  <a:pt x="144" y="287"/>
                </a:lnTo>
                <a:lnTo>
                  <a:pt x="288" y="143"/>
                </a:lnTo>
                <a:lnTo>
                  <a:pt x="14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1" name="Shape 561"/>
          <p:cNvSpPr/>
          <p:nvPr/>
        </p:nvSpPr>
        <p:spPr>
          <a:xfrm>
            <a:off x="2514600" y="2989261"/>
            <a:ext cx="457200" cy="512762"/>
          </a:xfrm>
          <a:custGeom>
            <a:pathLst>
              <a:path extrusionOk="0" h="287" w="288">
                <a:moveTo>
                  <a:pt x="144" y="0"/>
                </a:moveTo>
                <a:lnTo>
                  <a:pt x="0" y="143"/>
                </a:lnTo>
                <a:lnTo>
                  <a:pt x="144" y="287"/>
                </a:lnTo>
                <a:lnTo>
                  <a:pt x="288" y="143"/>
                </a:lnTo>
                <a:lnTo>
                  <a:pt x="144" y="0"/>
                </a:lnTo>
                <a:close/>
              </a:path>
            </a:pathLst>
          </a:cu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2" name="Shape 562"/>
          <p:cNvSpPr/>
          <p:nvPr/>
        </p:nvSpPr>
        <p:spPr>
          <a:xfrm>
            <a:off x="2501900" y="2974975"/>
            <a:ext cx="457200" cy="512762"/>
          </a:xfrm>
          <a:custGeom>
            <a:pathLst>
              <a:path extrusionOk="0" h="287" w="288">
                <a:moveTo>
                  <a:pt x="144" y="0"/>
                </a:moveTo>
                <a:lnTo>
                  <a:pt x="0" y="143"/>
                </a:lnTo>
                <a:lnTo>
                  <a:pt x="144" y="287"/>
                </a:lnTo>
                <a:lnTo>
                  <a:pt x="288" y="143"/>
                </a:lnTo>
                <a:lnTo>
                  <a:pt x="144" y="0"/>
                </a:lnTo>
                <a:close/>
              </a:path>
            </a:pathLst>
          </a:cu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3" name="Shape 563"/>
          <p:cNvSpPr/>
          <p:nvPr/>
        </p:nvSpPr>
        <p:spPr>
          <a:xfrm>
            <a:off x="2514600" y="4881562"/>
            <a:ext cx="457200" cy="512762"/>
          </a:xfrm>
          <a:custGeom>
            <a:pathLst>
              <a:path extrusionOk="0" h="287" w="288">
                <a:moveTo>
                  <a:pt x="144" y="0"/>
                </a:moveTo>
                <a:lnTo>
                  <a:pt x="0" y="144"/>
                </a:lnTo>
                <a:lnTo>
                  <a:pt x="144" y="287"/>
                </a:lnTo>
                <a:lnTo>
                  <a:pt x="288" y="144"/>
                </a:lnTo>
                <a:lnTo>
                  <a:pt x="14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4" name="Shape 564"/>
          <p:cNvSpPr/>
          <p:nvPr/>
        </p:nvSpPr>
        <p:spPr>
          <a:xfrm>
            <a:off x="2514600" y="4881562"/>
            <a:ext cx="457200" cy="512762"/>
          </a:xfrm>
          <a:custGeom>
            <a:pathLst>
              <a:path extrusionOk="0" h="287" w="288">
                <a:moveTo>
                  <a:pt x="144" y="0"/>
                </a:moveTo>
                <a:lnTo>
                  <a:pt x="0" y="144"/>
                </a:lnTo>
                <a:lnTo>
                  <a:pt x="144" y="287"/>
                </a:lnTo>
                <a:lnTo>
                  <a:pt x="288" y="144"/>
                </a:lnTo>
                <a:lnTo>
                  <a:pt x="144" y="0"/>
                </a:lnTo>
                <a:close/>
              </a:path>
            </a:pathLst>
          </a:cu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5" name="Shape 565"/>
          <p:cNvSpPr/>
          <p:nvPr/>
        </p:nvSpPr>
        <p:spPr>
          <a:xfrm>
            <a:off x="2501900" y="4867275"/>
            <a:ext cx="457200" cy="512762"/>
          </a:xfrm>
          <a:custGeom>
            <a:pathLst>
              <a:path extrusionOk="0" h="287" w="288">
                <a:moveTo>
                  <a:pt x="144" y="0"/>
                </a:moveTo>
                <a:lnTo>
                  <a:pt x="0" y="144"/>
                </a:lnTo>
                <a:lnTo>
                  <a:pt x="144" y="287"/>
                </a:lnTo>
                <a:lnTo>
                  <a:pt x="288" y="144"/>
                </a:lnTo>
                <a:lnTo>
                  <a:pt x="144" y="0"/>
                </a:lnTo>
                <a:close/>
              </a:path>
            </a:pathLst>
          </a:cu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6" name="Shape 566"/>
          <p:cNvSpPr/>
          <p:nvPr/>
        </p:nvSpPr>
        <p:spPr>
          <a:xfrm>
            <a:off x="2997200" y="3244850"/>
            <a:ext cx="455612" cy="171450"/>
          </a:xfrm>
          <a:custGeom>
            <a:pathLst>
              <a:path extrusionOk="0" h="96" w="287">
                <a:moveTo>
                  <a:pt x="0" y="0"/>
                </a:moveTo>
                <a:lnTo>
                  <a:pt x="287" y="0"/>
                </a:lnTo>
                <a:lnTo>
                  <a:pt x="287" y="96"/>
                </a:lnTo>
              </a:path>
            </a:pathLst>
          </a:cu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7" name="Shape 567"/>
          <p:cNvSpPr/>
          <p:nvPr/>
        </p:nvSpPr>
        <p:spPr>
          <a:xfrm>
            <a:off x="2984500" y="3230561"/>
            <a:ext cx="455612" cy="171450"/>
          </a:xfrm>
          <a:custGeom>
            <a:pathLst>
              <a:path extrusionOk="0" h="96" w="287">
                <a:moveTo>
                  <a:pt x="0" y="0"/>
                </a:moveTo>
                <a:lnTo>
                  <a:pt x="287" y="0"/>
                </a:lnTo>
                <a:lnTo>
                  <a:pt x="287" y="96"/>
                </a:lnTo>
              </a:path>
            </a:pathLst>
          </a:cu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68" name="Shape 568"/>
          <p:cNvCxnSpPr/>
          <p:nvPr/>
        </p:nvCxnSpPr>
        <p:spPr>
          <a:xfrm>
            <a:off x="2705100" y="2149475"/>
            <a:ext cx="1587" cy="796924"/>
          </a:xfrm>
          <a:prstGeom prst="straightConnector1">
            <a:avLst/>
          </a:prstGeom>
          <a:noFill/>
          <a:ln cap="flat" cmpd="sng" w="30150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69" name="Shape 569"/>
          <p:cNvSpPr txBox="1"/>
          <p:nvPr/>
        </p:nvSpPr>
        <p:spPr>
          <a:xfrm>
            <a:off x="2514600" y="2362200"/>
            <a:ext cx="393700" cy="34131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0" name="Shape 570"/>
          <p:cNvSpPr txBox="1"/>
          <p:nvPr/>
        </p:nvSpPr>
        <p:spPr>
          <a:xfrm>
            <a:off x="2501900" y="2347911"/>
            <a:ext cx="419099" cy="369886"/>
          </a:xfrm>
          <a:prstGeom prst="rect">
            <a:avLst/>
          </a:prstGeom>
          <a:noFill/>
          <a:ln cap="flat" cmpd="sng" w="30150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1" name="Shape 571"/>
          <p:cNvSpPr/>
          <p:nvPr/>
        </p:nvSpPr>
        <p:spPr>
          <a:xfrm>
            <a:off x="2135186" y="3201986"/>
            <a:ext cx="341312" cy="457200"/>
          </a:xfrm>
          <a:custGeom>
            <a:pathLst>
              <a:path extrusionOk="0" h="256" w="215">
                <a:moveTo>
                  <a:pt x="215" y="0"/>
                </a:moveTo>
                <a:lnTo>
                  <a:pt x="0" y="0"/>
                </a:lnTo>
                <a:lnTo>
                  <a:pt x="0" y="256"/>
                </a:lnTo>
              </a:path>
            </a:pathLst>
          </a:cu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2" name="Shape 572"/>
          <p:cNvSpPr/>
          <p:nvPr/>
        </p:nvSpPr>
        <p:spPr>
          <a:xfrm>
            <a:off x="3681412" y="3800475"/>
            <a:ext cx="279400" cy="257175"/>
          </a:xfrm>
          <a:custGeom>
            <a:pathLst>
              <a:path extrusionOk="0" h="144" w="176">
                <a:moveTo>
                  <a:pt x="0" y="0"/>
                </a:moveTo>
                <a:lnTo>
                  <a:pt x="176" y="0"/>
                </a:lnTo>
                <a:lnTo>
                  <a:pt x="176" y="144"/>
                </a:lnTo>
              </a:path>
            </a:pathLst>
          </a:cu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3" name="Shape 573"/>
          <p:cNvSpPr/>
          <p:nvPr/>
        </p:nvSpPr>
        <p:spPr>
          <a:xfrm>
            <a:off x="3668712" y="3786187"/>
            <a:ext cx="279400" cy="257175"/>
          </a:xfrm>
          <a:custGeom>
            <a:pathLst>
              <a:path extrusionOk="0" h="144" w="176">
                <a:moveTo>
                  <a:pt x="0" y="0"/>
                </a:moveTo>
                <a:lnTo>
                  <a:pt x="176" y="0"/>
                </a:lnTo>
                <a:lnTo>
                  <a:pt x="176" y="144"/>
                </a:lnTo>
              </a:path>
            </a:pathLst>
          </a:cu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4" name="Shape 574"/>
          <p:cNvSpPr/>
          <p:nvPr/>
        </p:nvSpPr>
        <p:spPr>
          <a:xfrm>
            <a:off x="2997200" y="3800475"/>
            <a:ext cx="252411" cy="314325"/>
          </a:xfrm>
          <a:custGeom>
            <a:pathLst>
              <a:path extrusionOk="0" h="176" w="159">
                <a:moveTo>
                  <a:pt x="159" y="0"/>
                </a:moveTo>
                <a:lnTo>
                  <a:pt x="0" y="0"/>
                </a:lnTo>
                <a:lnTo>
                  <a:pt x="0" y="176"/>
                </a:lnTo>
              </a:path>
            </a:pathLst>
          </a:cu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5" name="Shape 575"/>
          <p:cNvSpPr/>
          <p:nvPr/>
        </p:nvSpPr>
        <p:spPr>
          <a:xfrm>
            <a:off x="2984500" y="3786187"/>
            <a:ext cx="252411" cy="314325"/>
          </a:xfrm>
          <a:custGeom>
            <a:pathLst>
              <a:path extrusionOk="0" h="176" w="159">
                <a:moveTo>
                  <a:pt x="159" y="0"/>
                </a:moveTo>
                <a:lnTo>
                  <a:pt x="0" y="0"/>
                </a:lnTo>
                <a:lnTo>
                  <a:pt x="0" y="176"/>
                </a:lnTo>
              </a:path>
            </a:pathLst>
          </a:cu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6" name="Shape 576"/>
          <p:cNvSpPr/>
          <p:nvPr/>
        </p:nvSpPr>
        <p:spPr>
          <a:xfrm>
            <a:off x="2971800" y="4268787"/>
            <a:ext cx="989012" cy="157161"/>
          </a:xfrm>
          <a:custGeom>
            <a:pathLst>
              <a:path extrusionOk="0" h="88" w="623">
                <a:moveTo>
                  <a:pt x="0" y="0"/>
                </a:moveTo>
                <a:lnTo>
                  <a:pt x="0" y="88"/>
                </a:lnTo>
                <a:lnTo>
                  <a:pt x="623" y="88"/>
                </a:lnTo>
                <a:lnTo>
                  <a:pt x="623" y="0"/>
                </a:lnTo>
              </a:path>
            </a:pathLst>
          </a:cu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7" name="Shape 577"/>
          <p:cNvSpPr txBox="1"/>
          <p:nvPr/>
        </p:nvSpPr>
        <p:spPr>
          <a:xfrm>
            <a:off x="2959100" y="4144962"/>
            <a:ext cx="989012" cy="266699"/>
          </a:xfrm>
          <a:prstGeom prst="rect">
            <a:avLst/>
          </a:prstGeom>
          <a:noFill/>
          <a:ln cap="flat" cmpd="sng" w="30150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8" name="Shape 578"/>
          <p:cNvSpPr txBox="1"/>
          <p:nvPr/>
        </p:nvSpPr>
        <p:spPr>
          <a:xfrm>
            <a:off x="2743200" y="3900487"/>
            <a:ext cx="393700" cy="33972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9" name="Shape 579"/>
          <p:cNvSpPr txBox="1"/>
          <p:nvPr/>
        </p:nvSpPr>
        <p:spPr>
          <a:xfrm>
            <a:off x="2730500" y="3886200"/>
            <a:ext cx="419099" cy="368299"/>
          </a:xfrm>
          <a:prstGeom prst="rect">
            <a:avLst/>
          </a:prstGeom>
          <a:noFill/>
          <a:ln cap="flat" cmpd="sng" w="30150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0" name="Shape 580"/>
          <p:cNvSpPr txBox="1"/>
          <p:nvPr/>
        </p:nvSpPr>
        <p:spPr>
          <a:xfrm>
            <a:off x="3744912" y="3900487"/>
            <a:ext cx="393700" cy="33972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1" name="Shape 581"/>
          <p:cNvSpPr txBox="1"/>
          <p:nvPr/>
        </p:nvSpPr>
        <p:spPr>
          <a:xfrm>
            <a:off x="3732212" y="3886200"/>
            <a:ext cx="419099" cy="368299"/>
          </a:xfrm>
          <a:prstGeom prst="rect">
            <a:avLst/>
          </a:prstGeom>
          <a:noFill/>
          <a:ln cap="flat" cmpd="sng" w="30150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2" name="Shape 582"/>
          <p:cNvSpPr txBox="1"/>
          <p:nvPr/>
        </p:nvSpPr>
        <p:spPr>
          <a:xfrm>
            <a:off x="1944686" y="3700462"/>
            <a:ext cx="392112" cy="35718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3" name="Shape 583"/>
          <p:cNvSpPr txBox="1"/>
          <p:nvPr/>
        </p:nvSpPr>
        <p:spPr>
          <a:xfrm>
            <a:off x="1931986" y="3686175"/>
            <a:ext cx="417511" cy="385762"/>
          </a:xfrm>
          <a:prstGeom prst="rect">
            <a:avLst/>
          </a:prstGeom>
          <a:noFill/>
          <a:ln cap="flat" cmpd="sng" w="30150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84" name="Shape 584"/>
          <p:cNvCxnSpPr/>
          <p:nvPr/>
        </p:nvCxnSpPr>
        <p:spPr>
          <a:xfrm>
            <a:off x="2730500" y="4625975"/>
            <a:ext cx="1587" cy="255587"/>
          </a:xfrm>
          <a:prstGeom prst="straightConnector1">
            <a:avLst/>
          </a:prstGeom>
          <a:noFill/>
          <a:ln cap="flat" cmpd="sng" w="30150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585" name="Shape 585"/>
          <p:cNvCxnSpPr/>
          <p:nvPr/>
        </p:nvCxnSpPr>
        <p:spPr>
          <a:xfrm>
            <a:off x="2717800" y="5394325"/>
            <a:ext cx="1587" cy="255587"/>
          </a:xfrm>
          <a:prstGeom prst="straightConnector1">
            <a:avLst/>
          </a:prstGeom>
          <a:noFill/>
          <a:ln cap="flat" cmpd="sng" w="30150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86" name="Shape 586"/>
          <p:cNvSpPr/>
          <p:nvPr/>
        </p:nvSpPr>
        <p:spPr>
          <a:xfrm>
            <a:off x="2667000" y="5664200"/>
            <a:ext cx="139699" cy="200024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7" name="Shape 587"/>
          <p:cNvSpPr/>
          <p:nvPr/>
        </p:nvSpPr>
        <p:spPr>
          <a:xfrm>
            <a:off x="2654300" y="5649912"/>
            <a:ext cx="165100" cy="228600"/>
          </a:xfrm>
          <a:prstGeom prst="ellipse">
            <a:avLst/>
          </a:prstGeom>
          <a:noFill/>
          <a:ln cap="flat" cmpd="sng" w="30150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8" name="Shape 588"/>
          <p:cNvSpPr/>
          <p:nvPr/>
        </p:nvSpPr>
        <p:spPr>
          <a:xfrm>
            <a:off x="1766886" y="2932111"/>
            <a:ext cx="976311" cy="2178050"/>
          </a:xfrm>
          <a:custGeom>
            <a:pathLst>
              <a:path extrusionOk="0" h="1220" w="615">
                <a:moveTo>
                  <a:pt x="471" y="1220"/>
                </a:moveTo>
                <a:lnTo>
                  <a:pt x="0" y="1220"/>
                </a:lnTo>
                <a:lnTo>
                  <a:pt x="0" y="0"/>
                </a:lnTo>
                <a:lnTo>
                  <a:pt x="615" y="0"/>
                </a:lnTo>
              </a:path>
            </a:pathLst>
          </a:cu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9" name="Shape 589"/>
          <p:cNvSpPr/>
          <p:nvPr/>
        </p:nvSpPr>
        <p:spPr>
          <a:xfrm>
            <a:off x="1754186" y="2917825"/>
            <a:ext cx="976311" cy="2178050"/>
          </a:xfrm>
          <a:custGeom>
            <a:pathLst>
              <a:path extrusionOk="0" h="1220" w="615">
                <a:moveTo>
                  <a:pt x="471" y="1220"/>
                </a:moveTo>
                <a:lnTo>
                  <a:pt x="0" y="1220"/>
                </a:lnTo>
                <a:lnTo>
                  <a:pt x="0" y="0"/>
                </a:lnTo>
                <a:lnTo>
                  <a:pt x="615" y="0"/>
                </a:lnTo>
              </a:path>
            </a:pathLst>
          </a:cu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90" name="Shape 590"/>
          <p:cNvGrpSpPr/>
          <p:nvPr/>
        </p:nvGrpSpPr>
        <p:grpSpPr>
          <a:xfrm>
            <a:off x="2552700" y="2874962"/>
            <a:ext cx="203200" cy="100012"/>
            <a:chOff x="1433512" y="2117725"/>
            <a:chExt cx="203200" cy="88900"/>
          </a:xfrm>
        </p:grpSpPr>
        <p:sp>
          <p:nvSpPr>
            <p:cNvPr id="591" name="Shape 591"/>
            <p:cNvSpPr/>
            <p:nvPr/>
          </p:nvSpPr>
          <p:spPr>
            <a:xfrm>
              <a:off x="1446212" y="2117725"/>
              <a:ext cx="190500" cy="88900"/>
            </a:xfrm>
            <a:custGeom>
              <a:pathLst>
                <a:path extrusionOk="0" h="56" w="120">
                  <a:moveTo>
                    <a:pt x="120" y="32"/>
                  </a:moveTo>
                  <a:lnTo>
                    <a:pt x="0" y="56"/>
                  </a:lnTo>
                  <a:lnTo>
                    <a:pt x="0" y="32"/>
                  </a:lnTo>
                  <a:lnTo>
                    <a:pt x="0" y="0"/>
                  </a:lnTo>
                  <a:lnTo>
                    <a:pt x="120" y="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592" name="Shape 592"/>
            <p:cNvCxnSpPr/>
            <p:nvPr/>
          </p:nvCxnSpPr>
          <p:spPr>
            <a:xfrm>
              <a:off x="1433512" y="2168525"/>
              <a:ext cx="12699" cy="1587"/>
            </a:xfrm>
            <a:prstGeom prst="straightConnector1">
              <a:avLst/>
            </a:prstGeom>
            <a:noFill/>
            <a:ln cap="flat" cmpd="sng" w="17450">
              <a:solidFill>
                <a:srgbClr val="000000"/>
              </a:solidFill>
              <a:prstDash val="solid"/>
              <a:miter/>
              <a:headEnd len="med" w="med" type="none"/>
              <a:tailEnd len="med" w="med" type="none"/>
            </a:ln>
          </p:spPr>
        </p:cxnSp>
      </p:grpSp>
      <p:grpSp>
        <p:nvGrpSpPr>
          <p:cNvPr id="593" name="Shape 593"/>
          <p:cNvGrpSpPr/>
          <p:nvPr/>
        </p:nvGrpSpPr>
        <p:grpSpPr>
          <a:xfrm>
            <a:off x="3402012" y="3287711"/>
            <a:ext cx="88900" cy="285750"/>
            <a:chOff x="2282825" y="2484436"/>
            <a:chExt cx="88900" cy="254000"/>
          </a:xfrm>
        </p:grpSpPr>
        <p:sp>
          <p:nvSpPr>
            <p:cNvPr id="594" name="Shape 594"/>
            <p:cNvSpPr/>
            <p:nvPr/>
          </p:nvSpPr>
          <p:spPr>
            <a:xfrm>
              <a:off x="2282825" y="2560636"/>
              <a:ext cx="88900" cy="177800"/>
            </a:xfrm>
            <a:custGeom>
              <a:pathLst>
                <a:path extrusionOk="0" h="112" w="56">
                  <a:moveTo>
                    <a:pt x="24" y="112"/>
                  </a:moveTo>
                  <a:lnTo>
                    <a:pt x="0" y="0"/>
                  </a:lnTo>
                  <a:lnTo>
                    <a:pt x="24" y="0"/>
                  </a:lnTo>
                  <a:lnTo>
                    <a:pt x="56" y="0"/>
                  </a:lnTo>
                  <a:lnTo>
                    <a:pt x="24" y="1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595" name="Shape 595"/>
            <p:cNvCxnSpPr/>
            <p:nvPr/>
          </p:nvCxnSpPr>
          <p:spPr>
            <a:xfrm>
              <a:off x="2320925" y="2484436"/>
              <a:ext cx="1587" cy="76199"/>
            </a:xfrm>
            <a:prstGeom prst="straightConnector1">
              <a:avLst/>
            </a:prstGeom>
            <a:noFill/>
            <a:ln cap="flat" cmpd="sng" w="17450">
              <a:solidFill>
                <a:srgbClr val="000000"/>
              </a:solidFill>
              <a:prstDash val="solid"/>
              <a:miter/>
              <a:headEnd len="med" w="med" type="none"/>
              <a:tailEnd len="med" w="med" type="none"/>
            </a:ln>
          </p:spPr>
        </p:cxnSp>
      </p:grpSp>
      <p:grpSp>
        <p:nvGrpSpPr>
          <p:cNvPr id="596" name="Shape 596"/>
          <p:cNvGrpSpPr/>
          <p:nvPr/>
        </p:nvGrpSpPr>
        <p:grpSpPr>
          <a:xfrm>
            <a:off x="2097087" y="3444874"/>
            <a:ext cx="88900" cy="255587"/>
            <a:chOff x="977900" y="2624136"/>
            <a:chExt cx="88900" cy="227012"/>
          </a:xfrm>
        </p:grpSpPr>
        <p:sp>
          <p:nvSpPr>
            <p:cNvPr id="597" name="Shape 597"/>
            <p:cNvSpPr/>
            <p:nvPr/>
          </p:nvSpPr>
          <p:spPr>
            <a:xfrm>
              <a:off x="977900" y="2674936"/>
              <a:ext cx="88900" cy="176212"/>
            </a:xfrm>
            <a:custGeom>
              <a:pathLst>
                <a:path extrusionOk="0" h="111" w="56">
                  <a:moveTo>
                    <a:pt x="32" y="111"/>
                  </a:moveTo>
                  <a:lnTo>
                    <a:pt x="0" y="0"/>
                  </a:lnTo>
                  <a:lnTo>
                    <a:pt x="32" y="0"/>
                  </a:lnTo>
                  <a:lnTo>
                    <a:pt x="56" y="0"/>
                  </a:lnTo>
                  <a:lnTo>
                    <a:pt x="32" y="1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598" name="Shape 598"/>
            <p:cNvCxnSpPr/>
            <p:nvPr/>
          </p:nvCxnSpPr>
          <p:spPr>
            <a:xfrm>
              <a:off x="1028700" y="2624136"/>
              <a:ext cx="1587" cy="50799"/>
            </a:xfrm>
            <a:prstGeom prst="straightConnector1">
              <a:avLst/>
            </a:prstGeom>
            <a:noFill/>
            <a:ln cap="flat" cmpd="sng" w="17450">
              <a:solidFill>
                <a:srgbClr val="000000"/>
              </a:solidFill>
              <a:prstDash val="solid"/>
              <a:miter/>
              <a:headEnd len="med" w="med" type="none"/>
              <a:tailEnd len="med" w="med" type="none"/>
            </a:ln>
          </p:spPr>
        </p:cxnSp>
      </p:grpSp>
      <p:grpSp>
        <p:nvGrpSpPr>
          <p:cNvPr id="599" name="Shape 599"/>
          <p:cNvGrpSpPr/>
          <p:nvPr/>
        </p:nvGrpSpPr>
        <p:grpSpPr>
          <a:xfrm>
            <a:off x="2692400" y="4640262"/>
            <a:ext cx="88900" cy="284163"/>
            <a:chOff x="1573212" y="3687762"/>
            <a:chExt cx="88900" cy="252412"/>
          </a:xfrm>
        </p:grpSpPr>
        <p:sp>
          <p:nvSpPr>
            <p:cNvPr id="600" name="Shape 600"/>
            <p:cNvSpPr/>
            <p:nvPr/>
          </p:nvSpPr>
          <p:spPr>
            <a:xfrm>
              <a:off x="1573212" y="3762375"/>
              <a:ext cx="88900" cy="177800"/>
            </a:xfrm>
            <a:custGeom>
              <a:pathLst>
                <a:path extrusionOk="0" h="112" w="56">
                  <a:moveTo>
                    <a:pt x="32" y="112"/>
                  </a:moveTo>
                  <a:lnTo>
                    <a:pt x="0" y="0"/>
                  </a:lnTo>
                  <a:lnTo>
                    <a:pt x="32" y="0"/>
                  </a:lnTo>
                  <a:lnTo>
                    <a:pt x="56" y="0"/>
                  </a:lnTo>
                  <a:lnTo>
                    <a:pt x="32" y="1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601" name="Shape 601"/>
            <p:cNvCxnSpPr/>
            <p:nvPr/>
          </p:nvCxnSpPr>
          <p:spPr>
            <a:xfrm>
              <a:off x="1624012" y="3687762"/>
              <a:ext cx="1587" cy="74611"/>
            </a:xfrm>
            <a:prstGeom prst="straightConnector1">
              <a:avLst/>
            </a:prstGeom>
            <a:noFill/>
            <a:ln cap="flat" cmpd="sng" w="17450">
              <a:solidFill>
                <a:srgbClr val="000000"/>
              </a:solidFill>
              <a:prstDash val="solid"/>
              <a:miter/>
              <a:headEnd len="med" w="med" type="none"/>
              <a:tailEnd len="med" w="med" type="none"/>
            </a:ln>
          </p:spPr>
        </p:cxnSp>
      </p:grpSp>
      <p:grpSp>
        <p:nvGrpSpPr>
          <p:cNvPr id="602" name="Shape 602"/>
          <p:cNvGrpSpPr/>
          <p:nvPr/>
        </p:nvGrpSpPr>
        <p:grpSpPr>
          <a:xfrm>
            <a:off x="2667000" y="2746375"/>
            <a:ext cx="88900" cy="214312"/>
            <a:chOff x="1547812" y="2003425"/>
            <a:chExt cx="88900" cy="190500"/>
          </a:xfrm>
        </p:grpSpPr>
        <p:sp>
          <p:nvSpPr>
            <p:cNvPr id="603" name="Shape 603"/>
            <p:cNvSpPr/>
            <p:nvPr/>
          </p:nvSpPr>
          <p:spPr>
            <a:xfrm>
              <a:off x="1547812" y="2016125"/>
              <a:ext cx="88900" cy="177800"/>
            </a:xfrm>
            <a:custGeom>
              <a:pathLst>
                <a:path extrusionOk="0" h="112" w="56">
                  <a:moveTo>
                    <a:pt x="32" y="112"/>
                  </a:moveTo>
                  <a:lnTo>
                    <a:pt x="0" y="0"/>
                  </a:lnTo>
                  <a:lnTo>
                    <a:pt x="32" y="0"/>
                  </a:lnTo>
                  <a:lnTo>
                    <a:pt x="56" y="0"/>
                  </a:lnTo>
                  <a:lnTo>
                    <a:pt x="32" y="1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604" name="Shape 604"/>
            <p:cNvCxnSpPr/>
            <p:nvPr/>
          </p:nvCxnSpPr>
          <p:spPr>
            <a:xfrm>
              <a:off x="1598612" y="2003425"/>
              <a:ext cx="1587" cy="12699"/>
            </a:xfrm>
            <a:prstGeom prst="straightConnector1">
              <a:avLst/>
            </a:prstGeom>
            <a:noFill/>
            <a:ln cap="flat" cmpd="sng" w="17450">
              <a:solidFill>
                <a:srgbClr val="000000"/>
              </a:solidFill>
              <a:prstDash val="solid"/>
              <a:miter/>
              <a:headEnd len="med" w="med" type="none"/>
              <a:tailEnd len="med" w="med" type="none"/>
            </a:ln>
          </p:spPr>
        </p:cxnSp>
      </p:grpSp>
      <p:grpSp>
        <p:nvGrpSpPr>
          <p:cNvPr id="605" name="Shape 605"/>
          <p:cNvGrpSpPr/>
          <p:nvPr/>
        </p:nvGrpSpPr>
        <p:grpSpPr>
          <a:xfrm>
            <a:off x="2679700" y="5465762"/>
            <a:ext cx="88900" cy="227011"/>
            <a:chOff x="1560512" y="4421187"/>
            <a:chExt cx="88900" cy="201612"/>
          </a:xfrm>
        </p:grpSpPr>
        <p:sp>
          <p:nvSpPr>
            <p:cNvPr id="606" name="Shape 606"/>
            <p:cNvSpPr/>
            <p:nvPr/>
          </p:nvSpPr>
          <p:spPr>
            <a:xfrm>
              <a:off x="1560512" y="4446587"/>
              <a:ext cx="88900" cy="176212"/>
            </a:xfrm>
            <a:custGeom>
              <a:pathLst>
                <a:path extrusionOk="0" h="111" w="56">
                  <a:moveTo>
                    <a:pt x="32" y="111"/>
                  </a:moveTo>
                  <a:lnTo>
                    <a:pt x="0" y="0"/>
                  </a:lnTo>
                  <a:lnTo>
                    <a:pt x="32" y="0"/>
                  </a:lnTo>
                  <a:lnTo>
                    <a:pt x="56" y="0"/>
                  </a:lnTo>
                  <a:lnTo>
                    <a:pt x="32" y="1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607" name="Shape 607"/>
            <p:cNvCxnSpPr/>
            <p:nvPr/>
          </p:nvCxnSpPr>
          <p:spPr>
            <a:xfrm>
              <a:off x="1611312" y="4421187"/>
              <a:ext cx="1587" cy="25399"/>
            </a:xfrm>
            <a:prstGeom prst="straightConnector1">
              <a:avLst/>
            </a:prstGeom>
            <a:noFill/>
            <a:ln cap="flat" cmpd="sng" w="17450">
              <a:solidFill>
                <a:srgbClr val="000000"/>
              </a:solidFill>
              <a:prstDash val="solid"/>
              <a:miter/>
              <a:headEnd len="med" w="med" type="none"/>
              <a:tailEnd len="med" w="med" type="none"/>
            </a:ln>
          </p:spPr>
        </p:cxnSp>
      </p:grpSp>
      <p:sp>
        <p:nvSpPr>
          <p:cNvPr id="608" name="Shape 608"/>
          <p:cNvSpPr txBox="1"/>
          <p:nvPr/>
        </p:nvSpPr>
        <p:spPr>
          <a:xfrm>
            <a:off x="3962400" y="2132011"/>
            <a:ext cx="4505325" cy="3286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First, we compute the cyclomatic </a:t>
            </a:r>
          </a:p>
        </p:txBody>
      </p:sp>
      <p:sp>
        <p:nvSpPr>
          <p:cNvPr id="609" name="Shape 609"/>
          <p:cNvSpPr txBox="1"/>
          <p:nvPr/>
        </p:nvSpPr>
        <p:spPr>
          <a:xfrm>
            <a:off x="3962400" y="2487611"/>
            <a:ext cx="1524000" cy="3286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complexity:</a:t>
            </a:r>
          </a:p>
        </p:txBody>
      </p:sp>
      <p:sp>
        <p:nvSpPr>
          <p:cNvPr id="610" name="Shape 610"/>
          <p:cNvSpPr txBox="1"/>
          <p:nvPr/>
        </p:nvSpPr>
        <p:spPr>
          <a:xfrm>
            <a:off x="3487737" y="2439986"/>
            <a:ext cx="0" cy="24764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1" name="Shape 611"/>
          <p:cNvSpPr txBox="1"/>
          <p:nvPr/>
        </p:nvSpPr>
        <p:spPr>
          <a:xfrm>
            <a:off x="3962400" y="3200400"/>
            <a:ext cx="4972049" cy="3286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number of simple decisions + 1         </a:t>
            </a:r>
          </a:p>
        </p:txBody>
      </p:sp>
      <p:sp>
        <p:nvSpPr>
          <p:cNvPr id="612" name="Shape 612"/>
          <p:cNvSpPr txBox="1"/>
          <p:nvPr/>
        </p:nvSpPr>
        <p:spPr>
          <a:xfrm>
            <a:off x="3487737" y="3152775"/>
            <a:ext cx="0" cy="24764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3" name="Shape 613"/>
          <p:cNvSpPr txBox="1"/>
          <p:nvPr/>
        </p:nvSpPr>
        <p:spPr>
          <a:xfrm>
            <a:off x="3962400" y="3911600"/>
            <a:ext cx="1033462" cy="3286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  or</a:t>
            </a:r>
          </a:p>
        </p:txBody>
      </p:sp>
      <p:sp>
        <p:nvSpPr>
          <p:cNvPr id="614" name="Shape 614"/>
          <p:cNvSpPr txBox="1"/>
          <p:nvPr/>
        </p:nvSpPr>
        <p:spPr>
          <a:xfrm>
            <a:off x="3487737" y="3865562"/>
            <a:ext cx="0" cy="24764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5" name="Shape 615"/>
          <p:cNvSpPr txBox="1"/>
          <p:nvPr/>
        </p:nvSpPr>
        <p:spPr>
          <a:xfrm>
            <a:off x="3962400" y="4622800"/>
            <a:ext cx="4041774" cy="3286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number of enclosed areas + 1</a:t>
            </a:r>
          </a:p>
        </p:txBody>
      </p:sp>
      <p:sp>
        <p:nvSpPr>
          <p:cNvPr id="616" name="Shape 616"/>
          <p:cNvSpPr txBox="1"/>
          <p:nvPr/>
        </p:nvSpPr>
        <p:spPr>
          <a:xfrm>
            <a:off x="3487737" y="4575175"/>
            <a:ext cx="0" cy="24764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7" name="Shape 617"/>
          <p:cNvSpPr txBox="1"/>
          <p:nvPr/>
        </p:nvSpPr>
        <p:spPr>
          <a:xfrm>
            <a:off x="3962400" y="5334000"/>
            <a:ext cx="2871787" cy="3286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this case, V(G) = 4</a:t>
            </a:r>
          </a:p>
        </p:txBody>
      </p:sp>
      <p:sp>
        <p:nvSpPr>
          <p:cNvPr id="618" name="Shape 618"/>
          <p:cNvSpPr/>
          <p:nvPr/>
        </p:nvSpPr>
        <p:spPr>
          <a:xfrm>
            <a:off x="2173286" y="4086225"/>
            <a:ext cx="1279525" cy="539750"/>
          </a:xfrm>
          <a:custGeom>
            <a:pathLst>
              <a:path extrusionOk="0" h="303" w="806">
                <a:moveTo>
                  <a:pt x="806" y="215"/>
                </a:moveTo>
                <a:lnTo>
                  <a:pt x="806" y="303"/>
                </a:lnTo>
                <a:lnTo>
                  <a:pt x="0" y="303"/>
                </a:lnTo>
                <a:lnTo>
                  <a:pt x="0" y="0"/>
                </a:lnTo>
              </a:path>
            </a:pathLst>
          </a:cu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9" name="Shape 619"/>
          <p:cNvSpPr/>
          <p:nvPr/>
        </p:nvSpPr>
        <p:spPr>
          <a:xfrm>
            <a:off x="2160586" y="4071937"/>
            <a:ext cx="1279525" cy="539750"/>
          </a:xfrm>
          <a:custGeom>
            <a:pathLst>
              <a:path extrusionOk="0" h="303" w="806">
                <a:moveTo>
                  <a:pt x="806" y="215"/>
                </a:moveTo>
                <a:lnTo>
                  <a:pt x="806" y="303"/>
                </a:lnTo>
                <a:lnTo>
                  <a:pt x="0" y="303"/>
                </a:lnTo>
                <a:lnTo>
                  <a:pt x="0" y="0"/>
                </a:lnTo>
              </a:path>
            </a:pathLst>
          </a:custGeom>
          <a:noFill/>
          <a:ln cap="flat" cmpd="sng" w="301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0" name="Shape 620"/>
          <p:cNvSpPr txBox="1"/>
          <p:nvPr/>
        </p:nvSpPr>
        <p:spPr>
          <a:xfrm>
            <a:off x="3168650" y="4043362"/>
            <a:ext cx="538161" cy="193675"/>
          </a:xfrm>
          <a:prstGeom prst="rect">
            <a:avLst/>
          </a:prstGeom>
          <a:solidFill>
            <a:schemeClr val="accent1"/>
          </a:solidFill>
          <a:ln cap="flat" cmpd="sng" w="12700">
            <a:solidFill>
              <a:schemeClr val="accent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24" name="Shape 6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" name="Shape 625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</a:t>
            </a:r>
          </a:p>
        </p:txBody>
      </p:sp>
      <p:sp>
        <p:nvSpPr>
          <p:cNvPr id="626" name="Shape 626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627" name="Shape 627"/>
          <p:cNvSpPr txBox="1"/>
          <p:nvPr>
            <p:ph type="title"/>
          </p:nvPr>
        </p:nvSpPr>
        <p:spPr>
          <a:xfrm>
            <a:off x="1295400" y="990600"/>
            <a:ext cx="5264149" cy="6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25400" lIns="63500" rIns="63500" tIns="254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Cyclomatic Complexity</a:t>
            </a:r>
          </a:p>
        </p:txBody>
      </p:sp>
      <p:sp>
        <p:nvSpPr>
          <p:cNvPr id="628" name="Shape 628"/>
          <p:cNvSpPr txBox="1"/>
          <p:nvPr/>
        </p:nvSpPr>
        <p:spPr>
          <a:xfrm>
            <a:off x="2209800" y="2209800"/>
            <a:ext cx="5434012" cy="27463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number of industry studies have indicated </a:t>
            </a:r>
          </a:p>
        </p:txBody>
      </p:sp>
      <p:sp>
        <p:nvSpPr>
          <p:cNvPr id="629" name="Shape 629"/>
          <p:cNvSpPr txBox="1"/>
          <p:nvPr/>
        </p:nvSpPr>
        <p:spPr>
          <a:xfrm>
            <a:off x="2209800" y="2493961"/>
            <a:ext cx="5630861" cy="27463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that the higher V(G), the higher the probability </a:t>
            </a:r>
          </a:p>
        </p:txBody>
      </p:sp>
      <p:sp>
        <p:nvSpPr>
          <p:cNvPr id="630" name="Shape 630"/>
          <p:cNvSpPr txBox="1"/>
          <p:nvPr/>
        </p:nvSpPr>
        <p:spPr>
          <a:xfrm>
            <a:off x="2209800" y="2779711"/>
            <a:ext cx="1128711" cy="27463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or errors.</a:t>
            </a:r>
          </a:p>
        </p:txBody>
      </p:sp>
      <p:sp>
        <p:nvSpPr>
          <p:cNvPr id="631" name="Shape 631"/>
          <p:cNvSpPr txBox="1"/>
          <p:nvPr/>
        </p:nvSpPr>
        <p:spPr>
          <a:xfrm>
            <a:off x="6834186" y="4937125"/>
            <a:ext cx="536575" cy="27463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V(G)</a:t>
            </a:r>
          </a:p>
        </p:txBody>
      </p:sp>
      <p:sp>
        <p:nvSpPr>
          <p:cNvPr id="632" name="Shape 632"/>
          <p:cNvSpPr txBox="1"/>
          <p:nvPr/>
        </p:nvSpPr>
        <p:spPr>
          <a:xfrm>
            <a:off x="3200400" y="3352800"/>
            <a:ext cx="1044575" cy="27463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modules</a:t>
            </a:r>
          </a:p>
        </p:txBody>
      </p:sp>
      <p:sp>
        <p:nvSpPr>
          <p:cNvPr id="633" name="Shape 633"/>
          <p:cNvSpPr txBox="1"/>
          <p:nvPr/>
        </p:nvSpPr>
        <p:spPr>
          <a:xfrm>
            <a:off x="4737100" y="4606925"/>
            <a:ext cx="111125" cy="20637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4" name="Shape 634"/>
          <p:cNvSpPr txBox="1"/>
          <p:nvPr/>
        </p:nvSpPr>
        <p:spPr>
          <a:xfrm>
            <a:off x="4725987" y="4595812"/>
            <a:ext cx="131761" cy="227012"/>
          </a:xfrm>
          <a:prstGeom prst="rect">
            <a:avLst/>
          </a:prstGeom>
          <a:noFill/>
          <a:ln cap="flat" cmpd="sng" w="23800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5" name="Shape 635"/>
          <p:cNvSpPr txBox="1"/>
          <p:nvPr/>
        </p:nvSpPr>
        <p:spPr>
          <a:xfrm>
            <a:off x="4848225" y="4549775"/>
            <a:ext cx="111125" cy="26352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6" name="Shape 636"/>
          <p:cNvSpPr txBox="1"/>
          <p:nvPr/>
        </p:nvSpPr>
        <p:spPr>
          <a:xfrm>
            <a:off x="4838700" y="4538662"/>
            <a:ext cx="131761" cy="284162"/>
          </a:xfrm>
          <a:prstGeom prst="rect">
            <a:avLst/>
          </a:prstGeom>
          <a:noFill/>
          <a:ln cap="flat" cmpd="sng" w="23800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7" name="Shape 637"/>
          <p:cNvSpPr txBox="1"/>
          <p:nvPr/>
        </p:nvSpPr>
        <p:spPr>
          <a:xfrm>
            <a:off x="4959350" y="4492625"/>
            <a:ext cx="111125" cy="32067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8" name="Shape 638"/>
          <p:cNvSpPr txBox="1"/>
          <p:nvPr/>
        </p:nvSpPr>
        <p:spPr>
          <a:xfrm>
            <a:off x="4949825" y="4481512"/>
            <a:ext cx="131761" cy="341311"/>
          </a:xfrm>
          <a:prstGeom prst="rect">
            <a:avLst/>
          </a:prstGeom>
          <a:noFill/>
          <a:ln cap="flat" cmpd="sng" w="23800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9" name="Shape 639"/>
          <p:cNvSpPr txBox="1"/>
          <p:nvPr/>
        </p:nvSpPr>
        <p:spPr>
          <a:xfrm>
            <a:off x="5081587" y="4367212"/>
            <a:ext cx="120649" cy="44608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0" name="Shape 640"/>
          <p:cNvSpPr txBox="1"/>
          <p:nvPr/>
        </p:nvSpPr>
        <p:spPr>
          <a:xfrm>
            <a:off x="5070475" y="4357687"/>
            <a:ext cx="142875" cy="465137"/>
          </a:xfrm>
          <a:prstGeom prst="rect">
            <a:avLst/>
          </a:prstGeom>
          <a:noFill/>
          <a:ln cap="flat" cmpd="sng" w="23800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1" name="Shape 641"/>
          <p:cNvSpPr txBox="1"/>
          <p:nvPr/>
        </p:nvSpPr>
        <p:spPr>
          <a:xfrm>
            <a:off x="5202237" y="4186237"/>
            <a:ext cx="122237" cy="62706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2" name="Shape 642"/>
          <p:cNvSpPr txBox="1"/>
          <p:nvPr/>
        </p:nvSpPr>
        <p:spPr>
          <a:xfrm>
            <a:off x="5192712" y="4175125"/>
            <a:ext cx="141287" cy="647700"/>
          </a:xfrm>
          <a:prstGeom prst="rect">
            <a:avLst/>
          </a:prstGeom>
          <a:noFill/>
          <a:ln cap="flat" cmpd="sng" w="23800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3" name="Shape 643"/>
          <p:cNvSpPr txBox="1"/>
          <p:nvPr/>
        </p:nvSpPr>
        <p:spPr>
          <a:xfrm>
            <a:off x="5324475" y="4081462"/>
            <a:ext cx="122237" cy="74136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4" name="Shape 644"/>
          <p:cNvSpPr txBox="1"/>
          <p:nvPr/>
        </p:nvSpPr>
        <p:spPr>
          <a:xfrm>
            <a:off x="5314950" y="4071937"/>
            <a:ext cx="141287" cy="762000"/>
          </a:xfrm>
          <a:prstGeom prst="rect">
            <a:avLst/>
          </a:prstGeom>
          <a:noFill/>
          <a:ln cap="flat" cmpd="sng" w="23800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5" name="Shape 645"/>
          <p:cNvSpPr txBox="1"/>
          <p:nvPr/>
        </p:nvSpPr>
        <p:spPr>
          <a:xfrm>
            <a:off x="5446712" y="3865562"/>
            <a:ext cx="111125" cy="94773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6" name="Shape 646"/>
          <p:cNvSpPr txBox="1"/>
          <p:nvPr/>
        </p:nvSpPr>
        <p:spPr>
          <a:xfrm>
            <a:off x="5435600" y="3856037"/>
            <a:ext cx="131761" cy="966787"/>
          </a:xfrm>
          <a:prstGeom prst="rect">
            <a:avLst/>
          </a:prstGeom>
          <a:noFill/>
          <a:ln cap="flat" cmpd="sng" w="23800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7" name="Shape 647"/>
          <p:cNvSpPr txBox="1"/>
          <p:nvPr/>
        </p:nvSpPr>
        <p:spPr>
          <a:xfrm>
            <a:off x="5567362" y="3205161"/>
            <a:ext cx="122237" cy="160813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8" name="Shape 648"/>
          <p:cNvSpPr txBox="1"/>
          <p:nvPr/>
        </p:nvSpPr>
        <p:spPr>
          <a:xfrm>
            <a:off x="5557837" y="3194050"/>
            <a:ext cx="141287" cy="1628775"/>
          </a:xfrm>
          <a:prstGeom prst="rect">
            <a:avLst/>
          </a:prstGeom>
          <a:noFill/>
          <a:ln cap="flat" cmpd="sng" w="23800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9" name="Shape 649"/>
          <p:cNvSpPr txBox="1"/>
          <p:nvPr/>
        </p:nvSpPr>
        <p:spPr>
          <a:xfrm>
            <a:off x="5689600" y="3136900"/>
            <a:ext cx="122237" cy="168592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0" name="Shape 650"/>
          <p:cNvSpPr txBox="1"/>
          <p:nvPr/>
        </p:nvSpPr>
        <p:spPr>
          <a:xfrm>
            <a:off x="5680075" y="3127375"/>
            <a:ext cx="141287" cy="1706561"/>
          </a:xfrm>
          <a:prstGeom prst="rect">
            <a:avLst/>
          </a:prstGeom>
          <a:noFill/>
          <a:ln cap="flat" cmpd="sng" w="23800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1" name="Shape 651"/>
          <p:cNvSpPr txBox="1"/>
          <p:nvPr/>
        </p:nvSpPr>
        <p:spPr>
          <a:xfrm>
            <a:off x="6773861" y="4595812"/>
            <a:ext cx="111125" cy="204786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2" name="Shape 652"/>
          <p:cNvSpPr txBox="1"/>
          <p:nvPr/>
        </p:nvSpPr>
        <p:spPr>
          <a:xfrm>
            <a:off x="6764336" y="4584700"/>
            <a:ext cx="131761" cy="228600"/>
          </a:xfrm>
          <a:prstGeom prst="rect">
            <a:avLst/>
          </a:prstGeom>
          <a:noFill/>
          <a:ln cap="flat" cmpd="sng" w="23800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3" name="Shape 653"/>
          <p:cNvSpPr txBox="1"/>
          <p:nvPr/>
        </p:nvSpPr>
        <p:spPr>
          <a:xfrm>
            <a:off x="6662736" y="4549775"/>
            <a:ext cx="111125" cy="263525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4" name="Shape 654"/>
          <p:cNvSpPr txBox="1"/>
          <p:nvPr/>
        </p:nvSpPr>
        <p:spPr>
          <a:xfrm>
            <a:off x="6651625" y="4538662"/>
            <a:ext cx="131761" cy="284162"/>
          </a:xfrm>
          <a:prstGeom prst="rect">
            <a:avLst/>
          </a:prstGeom>
          <a:noFill/>
          <a:ln cap="flat" cmpd="sng" w="23800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5" name="Shape 655"/>
          <p:cNvSpPr txBox="1"/>
          <p:nvPr/>
        </p:nvSpPr>
        <p:spPr>
          <a:xfrm>
            <a:off x="6551612" y="4481512"/>
            <a:ext cx="120649" cy="319087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6" name="Shape 656"/>
          <p:cNvSpPr txBox="1"/>
          <p:nvPr/>
        </p:nvSpPr>
        <p:spPr>
          <a:xfrm>
            <a:off x="6540500" y="4470400"/>
            <a:ext cx="142875" cy="342899"/>
          </a:xfrm>
          <a:prstGeom prst="rect">
            <a:avLst/>
          </a:prstGeom>
          <a:noFill/>
          <a:ln cap="flat" cmpd="sng" w="23800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7" name="Shape 657"/>
          <p:cNvSpPr txBox="1"/>
          <p:nvPr/>
        </p:nvSpPr>
        <p:spPr>
          <a:xfrm>
            <a:off x="6429375" y="4357687"/>
            <a:ext cx="111125" cy="442912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8" name="Shape 658"/>
          <p:cNvSpPr txBox="1"/>
          <p:nvPr/>
        </p:nvSpPr>
        <p:spPr>
          <a:xfrm>
            <a:off x="6419850" y="4344987"/>
            <a:ext cx="131761" cy="468311"/>
          </a:xfrm>
          <a:prstGeom prst="rect">
            <a:avLst/>
          </a:prstGeom>
          <a:noFill/>
          <a:ln cap="flat" cmpd="sng" w="23800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9" name="Shape 659"/>
          <p:cNvSpPr txBox="1"/>
          <p:nvPr/>
        </p:nvSpPr>
        <p:spPr>
          <a:xfrm>
            <a:off x="6297612" y="4175125"/>
            <a:ext cx="122237" cy="625475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0" name="Shape 660"/>
          <p:cNvSpPr txBox="1"/>
          <p:nvPr/>
        </p:nvSpPr>
        <p:spPr>
          <a:xfrm>
            <a:off x="6288087" y="4162425"/>
            <a:ext cx="141287" cy="650874"/>
          </a:xfrm>
          <a:prstGeom prst="rect">
            <a:avLst/>
          </a:prstGeom>
          <a:noFill/>
          <a:ln cap="flat" cmpd="sng" w="23800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1" name="Shape 661"/>
          <p:cNvSpPr txBox="1"/>
          <p:nvPr/>
        </p:nvSpPr>
        <p:spPr>
          <a:xfrm>
            <a:off x="6175375" y="4081462"/>
            <a:ext cx="122237" cy="731837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2" name="Shape 662"/>
          <p:cNvSpPr txBox="1"/>
          <p:nvPr/>
        </p:nvSpPr>
        <p:spPr>
          <a:xfrm>
            <a:off x="6165850" y="4071937"/>
            <a:ext cx="141287" cy="750887"/>
          </a:xfrm>
          <a:prstGeom prst="rect">
            <a:avLst/>
          </a:prstGeom>
          <a:noFill/>
          <a:ln cap="flat" cmpd="sng" w="23800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3" name="Shape 663"/>
          <p:cNvSpPr txBox="1"/>
          <p:nvPr/>
        </p:nvSpPr>
        <p:spPr>
          <a:xfrm>
            <a:off x="6064250" y="3856037"/>
            <a:ext cx="122237" cy="944561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4" name="Shape 664"/>
          <p:cNvSpPr txBox="1"/>
          <p:nvPr/>
        </p:nvSpPr>
        <p:spPr>
          <a:xfrm>
            <a:off x="6054725" y="3844925"/>
            <a:ext cx="141287" cy="968374"/>
          </a:xfrm>
          <a:prstGeom prst="rect">
            <a:avLst/>
          </a:prstGeom>
          <a:noFill/>
          <a:ln cap="flat" cmpd="sng" w="23800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5" name="Shape 665"/>
          <p:cNvSpPr txBox="1"/>
          <p:nvPr/>
        </p:nvSpPr>
        <p:spPr>
          <a:xfrm>
            <a:off x="5943600" y="3194050"/>
            <a:ext cx="111125" cy="161924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6" name="Shape 666"/>
          <p:cNvSpPr txBox="1"/>
          <p:nvPr/>
        </p:nvSpPr>
        <p:spPr>
          <a:xfrm>
            <a:off x="5932487" y="3184525"/>
            <a:ext cx="131761" cy="1638300"/>
          </a:xfrm>
          <a:prstGeom prst="rect">
            <a:avLst/>
          </a:prstGeom>
          <a:noFill/>
          <a:ln cap="flat" cmpd="sng" w="23800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7" name="Shape 667"/>
          <p:cNvSpPr txBox="1"/>
          <p:nvPr/>
        </p:nvSpPr>
        <p:spPr>
          <a:xfrm>
            <a:off x="5811837" y="3127375"/>
            <a:ext cx="120649" cy="168592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8" name="Shape 668"/>
          <p:cNvSpPr txBox="1"/>
          <p:nvPr/>
        </p:nvSpPr>
        <p:spPr>
          <a:xfrm>
            <a:off x="5800725" y="3114675"/>
            <a:ext cx="142875" cy="1708149"/>
          </a:xfrm>
          <a:prstGeom prst="rect">
            <a:avLst/>
          </a:prstGeom>
          <a:noFill/>
          <a:ln cap="flat" cmpd="sng" w="23800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69" name="Shape 669"/>
          <p:cNvCxnSpPr/>
          <p:nvPr/>
        </p:nvCxnSpPr>
        <p:spPr>
          <a:xfrm flipH="1">
            <a:off x="5618162" y="4503737"/>
            <a:ext cx="720724" cy="981074"/>
          </a:xfrm>
          <a:prstGeom prst="straightConnector1">
            <a:avLst/>
          </a:prstGeom>
          <a:noFill/>
          <a:ln cap="flat" cmpd="sng" w="23800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70" name="Shape 670"/>
          <p:cNvSpPr txBox="1"/>
          <p:nvPr/>
        </p:nvSpPr>
        <p:spPr>
          <a:xfrm>
            <a:off x="4494212" y="5575300"/>
            <a:ext cx="3148012" cy="27463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modules in this range are </a:t>
            </a:r>
          </a:p>
        </p:txBody>
      </p:sp>
      <p:sp>
        <p:nvSpPr>
          <p:cNvPr id="671" name="Shape 671"/>
          <p:cNvSpPr txBox="1"/>
          <p:nvPr/>
        </p:nvSpPr>
        <p:spPr>
          <a:xfrm>
            <a:off x="4494212" y="5859462"/>
            <a:ext cx="2060575" cy="27463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more error prone</a:t>
            </a:r>
          </a:p>
        </p:txBody>
      </p:sp>
      <p:sp>
        <p:nvSpPr>
          <p:cNvPr id="672" name="Shape 672"/>
          <p:cNvSpPr/>
          <p:nvPr/>
        </p:nvSpPr>
        <p:spPr>
          <a:xfrm>
            <a:off x="4462462" y="3092450"/>
            <a:ext cx="2879725" cy="1730374"/>
          </a:xfrm>
          <a:custGeom>
            <a:pathLst>
              <a:path extrusionOk="0" h="969" w="1814">
                <a:moveTo>
                  <a:pt x="0" y="0"/>
                </a:moveTo>
                <a:lnTo>
                  <a:pt x="0" y="969"/>
                </a:lnTo>
                <a:lnTo>
                  <a:pt x="1814" y="969"/>
                </a:lnTo>
              </a:path>
            </a:pathLst>
          </a:custGeom>
          <a:noFill/>
          <a:ln cap="flat" cmpd="sng" w="444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3" name="Shape 673"/>
          <p:cNvSpPr/>
          <p:nvPr/>
        </p:nvSpPr>
        <p:spPr>
          <a:xfrm>
            <a:off x="4443412" y="3070225"/>
            <a:ext cx="2878136" cy="1730374"/>
          </a:xfrm>
          <a:custGeom>
            <a:pathLst>
              <a:path extrusionOk="0" h="969" w="1813">
                <a:moveTo>
                  <a:pt x="0" y="0"/>
                </a:moveTo>
                <a:lnTo>
                  <a:pt x="0" y="969"/>
                </a:lnTo>
                <a:lnTo>
                  <a:pt x="1813" y="969"/>
                </a:lnTo>
              </a:path>
            </a:pathLst>
          </a:custGeom>
          <a:noFill/>
          <a:ln cap="flat" cmpd="sng" w="444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77" name="Shape 6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" name="Shape 678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</a:t>
            </a:r>
          </a:p>
        </p:txBody>
      </p:sp>
      <p:sp>
        <p:nvSpPr>
          <p:cNvPr id="679" name="Shape 679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680" name="Shape 680"/>
          <p:cNvSpPr txBox="1"/>
          <p:nvPr>
            <p:ph type="title"/>
          </p:nvPr>
        </p:nvSpPr>
        <p:spPr>
          <a:xfrm>
            <a:off x="1219200" y="1066800"/>
            <a:ext cx="4362449" cy="6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25400" lIns="63500" rIns="63500" tIns="254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Basis Path Testing</a:t>
            </a:r>
          </a:p>
        </p:txBody>
      </p:sp>
      <p:sp>
        <p:nvSpPr>
          <p:cNvPr id="681" name="Shape 681"/>
          <p:cNvSpPr txBox="1"/>
          <p:nvPr/>
        </p:nvSpPr>
        <p:spPr>
          <a:xfrm>
            <a:off x="5181600" y="2438400"/>
            <a:ext cx="1897062" cy="2206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Next, we derive the </a:t>
            </a:r>
          </a:p>
        </p:txBody>
      </p:sp>
      <p:sp>
        <p:nvSpPr>
          <p:cNvPr id="682" name="Shape 682"/>
          <p:cNvSpPr txBox="1"/>
          <p:nvPr/>
        </p:nvSpPr>
        <p:spPr>
          <a:xfrm>
            <a:off x="5181600" y="2667000"/>
            <a:ext cx="1873249" cy="2206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independent paths:</a:t>
            </a:r>
          </a:p>
        </p:txBody>
      </p:sp>
      <p:sp>
        <p:nvSpPr>
          <p:cNvPr id="683" name="Shape 683"/>
          <p:cNvSpPr txBox="1"/>
          <p:nvPr/>
        </p:nvSpPr>
        <p:spPr>
          <a:xfrm>
            <a:off x="4757737" y="1711325"/>
            <a:ext cx="0" cy="24764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4" name="Shape 684"/>
          <p:cNvSpPr txBox="1"/>
          <p:nvPr/>
        </p:nvSpPr>
        <p:spPr>
          <a:xfrm>
            <a:off x="5181600" y="3124200"/>
            <a:ext cx="1428749" cy="2206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Since V(G) = 4,</a:t>
            </a:r>
          </a:p>
        </p:txBody>
      </p:sp>
      <p:sp>
        <p:nvSpPr>
          <p:cNvPr id="685" name="Shape 685"/>
          <p:cNvSpPr txBox="1"/>
          <p:nvPr/>
        </p:nvSpPr>
        <p:spPr>
          <a:xfrm>
            <a:off x="5181600" y="3352800"/>
            <a:ext cx="1908174" cy="2206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 are four paths</a:t>
            </a:r>
          </a:p>
        </p:txBody>
      </p:sp>
      <p:sp>
        <p:nvSpPr>
          <p:cNvPr id="686" name="Shape 686"/>
          <p:cNvSpPr txBox="1"/>
          <p:nvPr/>
        </p:nvSpPr>
        <p:spPr>
          <a:xfrm>
            <a:off x="4757737" y="2728911"/>
            <a:ext cx="0" cy="24764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7" name="Shape 687"/>
          <p:cNvSpPr txBox="1"/>
          <p:nvPr/>
        </p:nvSpPr>
        <p:spPr>
          <a:xfrm>
            <a:off x="5486400" y="3733800"/>
            <a:ext cx="1751012" cy="2206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Path 1:  1,2,3,6,7,8</a:t>
            </a:r>
          </a:p>
        </p:txBody>
      </p:sp>
      <p:sp>
        <p:nvSpPr>
          <p:cNvPr id="688" name="Shape 688"/>
          <p:cNvSpPr txBox="1"/>
          <p:nvPr/>
        </p:nvSpPr>
        <p:spPr>
          <a:xfrm>
            <a:off x="5486400" y="4073525"/>
            <a:ext cx="1751012" cy="2206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Path 2:  1,2,3,5,7,8</a:t>
            </a:r>
          </a:p>
        </p:txBody>
      </p:sp>
      <p:sp>
        <p:nvSpPr>
          <p:cNvPr id="689" name="Shape 689"/>
          <p:cNvSpPr txBox="1"/>
          <p:nvPr/>
        </p:nvSpPr>
        <p:spPr>
          <a:xfrm>
            <a:off x="5486400" y="4411662"/>
            <a:ext cx="1581150" cy="2206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Path 3:  1,2,4,7,8</a:t>
            </a:r>
          </a:p>
        </p:txBody>
      </p:sp>
      <p:sp>
        <p:nvSpPr>
          <p:cNvPr id="690" name="Shape 690"/>
          <p:cNvSpPr txBox="1"/>
          <p:nvPr/>
        </p:nvSpPr>
        <p:spPr>
          <a:xfrm>
            <a:off x="5486400" y="4751387"/>
            <a:ext cx="2259012" cy="2206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Path 4:  1,2,4,7,2,4,...7,8</a:t>
            </a:r>
          </a:p>
        </p:txBody>
      </p:sp>
      <p:sp>
        <p:nvSpPr>
          <p:cNvPr id="691" name="Shape 691"/>
          <p:cNvSpPr txBox="1"/>
          <p:nvPr/>
        </p:nvSpPr>
        <p:spPr>
          <a:xfrm>
            <a:off x="4757737" y="4425950"/>
            <a:ext cx="0" cy="24764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2" name="Shape 692"/>
          <p:cNvSpPr txBox="1"/>
          <p:nvPr/>
        </p:nvSpPr>
        <p:spPr>
          <a:xfrm>
            <a:off x="5181600" y="5105400"/>
            <a:ext cx="2100261" cy="2206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Finally, we derive test</a:t>
            </a:r>
          </a:p>
        </p:txBody>
      </p:sp>
      <p:sp>
        <p:nvSpPr>
          <p:cNvPr id="693" name="Shape 693"/>
          <p:cNvSpPr txBox="1"/>
          <p:nvPr/>
        </p:nvSpPr>
        <p:spPr>
          <a:xfrm>
            <a:off x="5181600" y="5334000"/>
            <a:ext cx="2382836" cy="2206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cases to exercise these  </a:t>
            </a:r>
          </a:p>
        </p:txBody>
      </p:sp>
      <p:sp>
        <p:nvSpPr>
          <p:cNvPr id="694" name="Shape 694"/>
          <p:cNvSpPr txBox="1"/>
          <p:nvPr/>
        </p:nvSpPr>
        <p:spPr>
          <a:xfrm>
            <a:off x="5181600" y="5562600"/>
            <a:ext cx="598487" cy="2206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paths.</a:t>
            </a:r>
          </a:p>
        </p:txBody>
      </p:sp>
      <p:grpSp>
        <p:nvGrpSpPr>
          <p:cNvPr id="695" name="Shape 695"/>
          <p:cNvGrpSpPr/>
          <p:nvPr/>
        </p:nvGrpSpPr>
        <p:grpSpPr>
          <a:xfrm>
            <a:off x="1828800" y="1752600"/>
            <a:ext cx="2860674" cy="4571999"/>
            <a:chOff x="1184275" y="1039812"/>
            <a:chExt cx="2860674" cy="4063999"/>
          </a:xfrm>
        </p:grpSpPr>
        <p:sp>
          <p:nvSpPr>
            <p:cNvPr id="696" name="Shape 696"/>
            <p:cNvSpPr/>
            <p:nvPr/>
          </p:nvSpPr>
          <p:spPr>
            <a:xfrm>
              <a:off x="2933700" y="2679700"/>
              <a:ext cx="544512" cy="542925"/>
            </a:xfrm>
            <a:custGeom>
              <a:pathLst>
                <a:path extrusionOk="0" h="342" w="343">
                  <a:moveTo>
                    <a:pt x="168" y="0"/>
                  </a:moveTo>
                  <a:lnTo>
                    <a:pt x="0" y="167"/>
                  </a:lnTo>
                  <a:lnTo>
                    <a:pt x="168" y="342"/>
                  </a:lnTo>
                  <a:lnTo>
                    <a:pt x="343" y="167"/>
                  </a:lnTo>
                  <a:lnTo>
                    <a:pt x="16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7" name="Shape 697"/>
            <p:cNvSpPr/>
            <p:nvPr/>
          </p:nvSpPr>
          <p:spPr>
            <a:xfrm>
              <a:off x="2933700" y="2679700"/>
              <a:ext cx="544512" cy="542925"/>
            </a:xfrm>
            <a:custGeom>
              <a:pathLst>
                <a:path extrusionOk="0" h="342" w="343">
                  <a:moveTo>
                    <a:pt x="168" y="0"/>
                  </a:moveTo>
                  <a:lnTo>
                    <a:pt x="0" y="167"/>
                  </a:lnTo>
                  <a:lnTo>
                    <a:pt x="168" y="342"/>
                  </a:lnTo>
                  <a:lnTo>
                    <a:pt x="343" y="167"/>
                  </a:lnTo>
                  <a:lnTo>
                    <a:pt x="168" y="0"/>
                  </a:lnTo>
                  <a:close/>
                </a:path>
              </a:pathLst>
            </a:custGeom>
            <a:noFill/>
            <a:ln cap="flat" cmpd="sng" w="301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8" name="Shape 698"/>
            <p:cNvSpPr/>
            <p:nvPr/>
          </p:nvSpPr>
          <p:spPr>
            <a:xfrm>
              <a:off x="2922586" y="2667000"/>
              <a:ext cx="542925" cy="542925"/>
            </a:xfrm>
            <a:custGeom>
              <a:pathLst>
                <a:path extrusionOk="0" h="342" w="342">
                  <a:moveTo>
                    <a:pt x="167" y="0"/>
                  </a:moveTo>
                  <a:lnTo>
                    <a:pt x="0" y="167"/>
                  </a:lnTo>
                  <a:lnTo>
                    <a:pt x="167" y="342"/>
                  </a:lnTo>
                  <a:lnTo>
                    <a:pt x="342" y="167"/>
                  </a:lnTo>
                  <a:lnTo>
                    <a:pt x="167" y="0"/>
                  </a:lnTo>
                  <a:close/>
                </a:path>
              </a:pathLst>
            </a:custGeom>
            <a:noFill/>
            <a:ln cap="flat" cmpd="sng" w="301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9" name="Shape 699"/>
            <p:cNvSpPr/>
            <p:nvPr/>
          </p:nvSpPr>
          <p:spPr>
            <a:xfrm>
              <a:off x="2270125" y="1050925"/>
              <a:ext cx="169861" cy="204786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0" name="Shape 700"/>
            <p:cNvSpPr/>
            <p:nvPr/>
          </p:nvSpPr>
          <p:spPr>
            <a:xfrm>
              <a:off x="2259011" y="1039812"/>
              <a:ext cx="192087" cy="228600"/>
            </a:xfrm>
            <a:prstGeom prst="ellipse">
              <a:avLst/>
            </a:prstGeom>
            <a:noFill/>
            <a:ln cap="flat" cmpd="sng" w="30150">
              <a:solidFill>
                <a:srgbClr val="000000"/>
              </a:solidFill>
              <a:prstDash val="solid"/>
              <a:miter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1" name="Shape 701"/>
            <p:cNvSpPr/>
            <p:nvPr/>
          </p:nvSpPr>
          <p:spPr>
            <a:xfrm>
              <a:off x="2089150" y="2112961"/>
              <a:ext cx="542925" cy="542925"/>
            </a:xfrm>
            <a:custGeom>
              <a:pathLst>
                <a:path extrusionOk="0" h="342" w="342">
                  <a:moveTo>
                    <a:pt x="167" y="0"/>
                  </a:moveTo>
                  <a:lnTo>
                    <a:pt x="0" y="167"/>
                  </a:lnTo>
                  <a:lnTo>
                    <a:pt x="167" y="342"/>
                  </a:lnTo>
                  <a:lnTo>
                    <a:pt x="342" y="167"/>
                  </a:lnTo>
                  <a:lnTo>
                    <a:pt x="16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2" name="Shape 702"/>
            <p:cNvSpPr/>
            <p:nvPr/>
          </p:nvSpPr>
          <p:spPr>
            <a:xfrm>
              <a:off x="2089150" y="2112961"/>
              <a:ext cx="542925" cy="542925"/>
            </a:xfrm>
            <a:custGeom>
              <a:pathLst>
                <a:path extrusionOk="0" h="342" w="342">
                  <a:moveTo>
                    <a:pt x="167" y="0"/>
                  </a:moveTo>
                  <a:lnTo>
                    <a:pt x="0" y="167"/>
                  </a:lnTo>
                  <a:lnTo>
                    <a:pt x="167" y="342"/>
                  </a:lnTo>
                  <a:lnTo>
                    <a:pt x="342" y="167"/>
                  </a:lnTo>
                  <a:lnTo>
                    <a:pt x="167" y="0"/>
                  </a:lnTo>
                  <a:close/>
                </a:path>
              </a:pathLst>
            </a:custGeom>
            <a:noFill/>
            <a:ln cap="flat" cmpd="sng" w="301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3" name="Shape 703"/>
            <p:cNvSpPr/>
            <p:nvPr/>
          </p:nvSpPr>
          <p:spPr>
            <a:xfrm>
              <a:off x="2076450" y="2100261"/>
              <a:ext cx="544512" cy="542925"/>
            </a:xfrm>
            <a:custGeom>
              <a:pathLst>
                <a:path extrusionOk="0" h="342" w="343">
                  <a:moveTo>
                    <a:pt x="168" y="0"/>
                  </a:moveTo>
                  <a:lnTo>
                    <a:pt x="0" y="167"/>
                  </a:lnTo>
                  <a:lnTo>
                    <a:pt x="168" y="342"/>
                  </a:lnTo>
                  <a:lnTo>
                    <a:pt x="343" y="167"/>
                  </a:lnTo>
                  <a:lnTo>
                    <a:pt x="168" y="0"/>
                  </a:lnTo>
                  <a:close/>
                </a:path>
              </a:pathLst>
            </a:custGeom>
            <a:noFill/>
            <a:ln cap="flat" cmpd="sng" w="301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4" name="Shape 704"/>
            <p:cNvSpPr/>
            <p:nvPr/>
          </p:nvSpPr>
          <p:spPr>
            <a:xfrm>
              <a:off x="2089150" y="4102100"/>
              <a:ext cx="542925" cy="542925"/>
            </a:xfrm>
            <a:custGeom>
              <a:pathLst>
                <a:path extrusionOk="0" h="342" w="342">
                  <a:moveTo>
                    <a:pt x="167" y="0"/>
                  </a:moveTo>
                  <a:lnTo>
                    <a:pt x="0" y="167"/>
                  </a:lnTo>
                  <a:lnTo>
                    <a:pt x="167" y="342"/>
                  </a:lnTo>
                  <a:lnTo>
                    <a:pt x="342" y="167"/>
                  </a:lnTo>
                  <a:lnTo>
                    <a:pt x="16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5" name="Shape 705"/>
            <p:cNvSpPr/>
            <p:nvPr/>
          </p:nvSpPr>
          <p:spPr>
            <a:xfrm>
              <a:off x="2089150" y="4102100"/>
              <a:ext cx="542925" cy="542925"/>
            </a:xfrm>
            <a:custGeom>
              <a:pathLst>
                <a:path extrusionOk="0" h="342" w="342">
                  <a:moveTo>
                    <a:pt x="167" y="0"/>
                  </a:moveTo>
                  <a:lnTo>
                    <a:pt x="0" y="167"/>
                  </a:lnTo>
                  <a:lnTo>
                    <a:pt x="167" y="342"/>
                  </a:lnTo>
                  <a:lnTo>
                    <a:pt x="342" y="167"/>
                  </a:lnTo>
                  <a:lnTo>
                    <a:pt x="167" y="0"/>
                  </a:lnTo>
                  <a:close/>
                </a:path>
              </a:pathLst>
            </a:custGeom>
            <a:noFill/>
            <a:ln cap="flat" cmpd="sng" w="301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6" name="Shape 706"/>
            <p:cNvSpPr/>
            <p:nvPr/>
          </p:nvSpPr>
          <p:spPr>
            <a:xfrm>
              <a:off x="2076450" y="4090987"/>
              <a:ext cx="544512" cy="542925"/>
            </a:xfrm>
            <a:custGeom>
              <a:pathLst>
                <a:path extrusionOk="0" h="342" w="343">
                  <a:moveTo>
                    <a:pt x="168" y="0"/>
                  </a:moveTo>
                  <a:lnTo>
                    <a:pt x="0" y="167"/>
                  </a:lnTo>
                  <a:lnTo>
                    <a:pt x="168" y="342"/>
                  </a:lnTo>
                  <a:lnTo>
                    <a:pt x="343" y="167"/>
                  </a:lnTo>
                  <a:lnTo>
                    <a:pt x="168" y="0"/>
                  </a:lnTo>
                  <a:close/>
                </a:path>
              </a:pathLst>
            </a:custGeom>
            <a:noFill/>
            <a:ln cap="flat" cmpd="sng" w="301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7" name="Shape 707"/>
            <p:cNvSpPr/>
            <p:nvPr/>
          </p:nvSpPr>
          <p:spPr>
            <a:xfrm>
              <a:off x="2655886" y="2378075"/>
              <a:ext cx="544512" cy="168275"/>
            </a:xfrm>
            <a:custGeom>
              <a:pathLst>
                <a:path extrusionOk="0" h="106" w="343">
                  <a:moveTo>
                    <a:pt x="0" y="0"/>
                  </a:moveTo>
                  <a:lnTo>
                    <a:pt x="343" y="0"/>
                  </a:lnTo>
                  <a:lnTo>
                    <a:pt x="343" y="106"/>
                  </a:lnTo>
                </a:path>
              </a:pathLst>
            </a:custGeom>
            <a:noFill/>
            <a:ln cap="flat" cmpd="sng" w="301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8" name="Shape 708"/>
            <p:cNvSpPr/>
            <p:nvPr/>
          </p:nvSpPr>
          <p:spPr>
            <a:xfrm>
              <a:off x="2644775" y="2365375"/>
              <a:ext cx="542925" cy="169861"/>
            </a:xfrm>
            <a:custGeom>
              <a:pathLst>
                <a:path extrusionOk="0" h="107" w="342">
                  <a:moveTo>
                    <a:pt x="0" y="0"/>
                  </a:moveTo>
                  <a:lnTo>
                    <a:pt x="342" y="0"/>
                  </a:lnTo>
                  <a:lnTo>
                    <a:pt x="342" y="107"/>
                  </a:lnTo>
                </a:path>
              </a:pathLst>
            </a:custGeom>
            <a:noFill/>
            <a:ln cap="flat" cmpd="sng" w="301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709" name="Shape 709"/>
            <p:cNvCxnSpPr/>
            <p:nvPr/>
          </p:nvCxnSpPr>
          <p:spPr>
            <a:xfrm>
              <a:off x="2330450" y="1244600"/>
              <a:ext cx="1587" cy="844550"/>
            </a:xfrm>
            <a:prstGeom prst="straightConnector1">
              <a:avLst/>
            </a:prstGeom>
            <a:noFill/>
            <a:ln cap="flat" cmpd="sng" w="30150">
              <a:solidFill>
                <a:srgbClr val="000000"/>
              </a:solidFill>
              <a:prstDash val="solid"/>
              <a:miter/>
              <a:headEnd len="med" w="med" type="none"/>
              <a:tailEnd len="med" w="med" type="none"/>
            </a:ln>
          </p:spPr>
        </p:cxnSp>
        <p:sp>
          <p:nvSpPr>
            <p:cNvPr id="710" name="Shape 710"/>
            <p:cNvSpPr txBox="1"/>
            <p:nvPr/>
          </p:nvSpPr>
          <p:spPr>
            <a:xfrm>
              <a:off x="2101850" y="1449387"/>
              <a:ext cx="469899" cy="37464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1" name="Shape 711"/>
            <p:cNvSpPr txBox="1"/>
            <p:nvPr/>
          </p:nvSpPr>
          <p:spPr>
            <a:xfrm>
              <a:off x="2089150" y="1436687"/>
              <a:ext cx="495299" cy="398461"/>
            </a:xfrm>
            <a:prstGeom prst="rect">
              <a:avLst/>
            </a:prstGeom>
            <a:noFill/>
            <a:ln cap="flat" cmpd="sng" w="30150">
              <a:solidFill>
                <a:srgbClr val="000000"/>
              </a:solidFill>
              <a:prstDash val="solid"/>
              <a:miter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2" name="Shape 712"/>
            <p:cNvSpPr/>
            <p:nvPr/>
          </p:nvSpPr>
          <p:spPr>
            <a:xfrm>
              <a:off x="1654175" y="2354261"/>
              <a:ext cx="411162" cy="469900"/>
            </a:xfrm>
            <a:custGeom>
              <a:pathLst>
                <a:path extrusionOk="0" h="296" w="259">
                  <a:moveTo>
                    <a:pt x="259" y="0"/>
                  </a:moveTo>
                  <a:lnTo>
                    <a:pt x="0" y="0"/>
                  </a:lnTo>
                  <a:lnTo>
                    <a:pt x="0" y="296"/>
                  </a:lnTo>
                </a:path>
              </a:pathLst>
            </a:custGeom>
            <a:noFill/>
            <a:ln cap="flat" cmpd="sng" w="301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3" name="Shape 713"/>
            <p:cNvSpPr/>
            <p:nvPr/>
          </p:nvSpPr>
          <p:spPr>
            <a:xfrm>
              <a:off x="3478212" y="2944811"/>
              <a:ext cx="325436" cy="277811"/>
            </a:xfrm>
            <a:custGeom>
              <a:pathLst>
                <a:path extrusionOk="0" h="175" w="205">
                  <a:moveTo>
                    <a:pt x="0" y="0"/>
                  </a:moveTo>
                  <a:lnTo>
                    <a:pt x="205" y="0"/>
                  </a:lnTo>
                  <a:lnTo>
                    <a:pt x="205" y="175"/>
                  </a:lnTo>
                </a:path>
              </a:pathLst>
            </a:custGeom>
            <a:noFill/>
            <a:ln cap="flat" cmpd="sng" w="301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4" name="Shape 714"/>
            <p:cNvSpPr/>
            <p:nvPr/>
          </p:nvSpPr>
          <p:spPr>
            <a:xfrm>
              <a:off x="3465512" y="2932111"/>
              <a:ext cx="325436" cy="277811"/>
            </a:xfrm>
            <a:custGeom>
              <a:pathLst>
                <a:path extrusionOk="0" h="175" w="205">
                  <a:moveTo>
                    <a:pt x="0" y="0"/>
                  </a:moveTo>
                  <a:lnTo>
                    <a:pt x="205" y="0"/>
                  </a:lnTo>
                  <a:lnTo>
                    <a:pt x="205" y="175"/>
                  </a:lnTo>
                </a:path>
              </a:pathLst>
            </a:custGeom>
            <a:noFill/>
            <a:ln cap="flat" cmpd="sng" w="301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5" name="Shape 715"/>
            <p:cNvSpPr/>
            <p:nvPr/>
          </p:nvSpPr>
          <p:spPr>
            <a:xfrm>
              <a:off x="2655886" y="2944811"/>
              <a:ext cx="303212" cy="349250"/>
            </a:xfrm>
            <a:custGeom>
              <a:pathLst>
                <a:path extrusionOk="0" h="220" w="191">
                  <a:moveTo>
                    <a:pt x="191" y="0"/>
                  </a:moveTo>
                  <a:lnTo>
                    <a:pt x="0" y="0"/>
                  </a:lnTo>
                  <a:lnTo>
                    <a:pt x="0" y="220"/>
                  </a:lnTo>
                </a:path>
              </a:pathLst>
            </a:custGeom>
            <a:noFill/>
            <a:ln cap="flat" cmpd="sng" w="301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6" name="Shape 716"/>
            <p:cNvSpPr/>
            <p:nvPr/>
          </p:nvSpPr>
          <p:spPr>
            <a:xfrm>
              <a:off x="2644775" y="2932111"/>
              <a:ext cx="301625" cy="350836"/>
            </a:xfrm>
            <a:custGeom>
              <a:pathLst>
                <a:path extrusionOk="0" h="221" w="190">
                  <a:moveTo>
                    <a:pt x="190" y="0"/>
                  </a:moveTo>
                  <a:lnTo>
                    <a:pt x="0" y="0"/>
                  </a:lnTo>
                  <a:lnTo>
                    <a:pt x="0" y="221"/>
                  </a:lnTo>
                </a:path>
              </a:pathLst>
            </a:custGeom>
            <a:noFill/>
            <a:ln cap="flat" cmpd="sng" w="301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7" name="Shape 717"/>
            <p:cNvSpPr/>
            <p:nvPr/>
          </p:nvSpPr>
          <p:spPr>
            <a:xfrm>
              <a:off x="2632075" y="3463925"/>
              <a:ext cx="1171575" cy="155575"/>
            </a:xfrm>
            <a:custGeom>
              <a:pathLst>
                <a:path extrusionOk="0" h="98" w="738">
                  <a:moveTo>
                    <a:pt x="0" y="0"/>
                  </a:moveTo>
                  <a:lnTo>
                    <a:pt x="0" y="98"/>
                  </a:lnTo>
                  <a:lnTo>
                    <a:pt x="738" y="98"/>
                  </a:lnTo>
                  <a:lnTo>
                    <a:pt x="738" y="0"/>
                  </a:lnTo>
                </a:path>
              </a:pathLst>
            </a:custGeom>
            <a:noFill/>
            <a:ln cap="flat" cmpd="sng" w="301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8" name="Shape 718"/>
            <p:cNvSpPr txBox="1"/>
            <p:nvPr/>
          </p:nvSpPr>
          <p:spPr>
            <a:xfrm>
              <a:off x="2620961" y="3451225"/>
              <a:ext cx="1169986" cy="157162"/>
            </a:xfrm>
            <a:prstGeom prst="rect">
              <a:avLst/>
            </a:prstGeom>
            <a:noFill/>
            <a:ln cap="flat" cmpd="sng" w="30150">
              <a:solidFill>
                <a:srgbClr val="000000"/>
              </a:solidFill>
              <a:prstDash val="solid"/>
              <a:miter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9" name="Shape 719"/>
            <p:cNvSpPr txBox="1"/>
            <p:nvPr/>
          </p:nvSpPr>
          <p:spPr>
            <a:xfrm>
              <a:off x="2379661" y="3065461"/>
              <a:ext cx="458786" cy="37306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0" name="Shape 720"/>
            <p:cNvSpPr txBox="1"/>
            <p:nvPr/>
          </p:nvSpPr>
          <p:spPr>
            <a:xfrm>
              <a:off x="2366961" y="3052761"/>
              <a:ext cx="482599" cy="398461"/>
            </a:xfrm>
            <a:prstGeom prst="rect">
              <a:avLst/>
            </a:prstGeom>
            <a:noFill/>
            <a:ln cap="flat" cmpd="sng" w="30150">
              <a:solidFill>
                <a:srgbClr val="000000"/>
              </a:solidFill>
              <a:prstDash val="solid"/>
              <a:miter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1" name="Shape 721"/>
            <p:cNvSpPr txBox="1"/>
            <p:nvPr/>
          </p:nvSpPr>
          <p:spPr>
            <a:xfrm>
              <a:off x="3562350" y="3065461"/>
              <a:ext cx="471487" cy="37306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2" name="Shape 722"/>
            <p:cNvSpPr txBox="1"/>
            <p:nvPr/>
          </p:nvSpPr>
          <p:spPr>
            <a:xfrm>
              <a:off x="3549650" y="3052761"/>
              <a:ext cx="495299" cy="398461"/>
            </a:xfrm>
            <a:prstGeom prst="rect">
              <a:avLst/>
            </a:prstGeom>
            <a:noFill/>
            <a:ln cap="flat" cmpd="sng" w="30150">
              <a:solidFill>
                <a:srgbClr val="000000"/>
              </a:solidFill>
              <a:prstDash val="solid"/>
              <a:miter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3" name="Shape 723"/>
            <p:cNvSpPr txBox="1"/>
            <p:nvPr/>
          </p:nvSpPr>
          <p:spPr>
            <a:xfrm>
              <a:off x="1425575" y="2871786"/>
              <a:ext cx="469899" cy="3619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4" name="Shape 724"/>
            <p:cNvSpPr txBox="1"/>
            <p:nvPr/>
          </p:nvSpPr>
          <p:spPr>
            <a:xfrm>
              <a:off x="1412875" y="2860675"/>
              <a:ext cx="495299" cy="385762"/>
            </a:xfrm>
            <a:prstGeom prst="rect">
              <a:avLst/>
            </a:prstGeom>
            <a:noFill/>
            <a:ln cap="flat" cmpd="sng" w="30150">
              <a:solidFill>
                <a:srgbClr val="000000"/>
              </a:solidFill>
              <a:prstDash val="solid"/>
              <a:miter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725" name="Shape 725"/>
            <p:cNvCxnSpPr/>
            <p:nvPr/>
          </p:nvCxnSpPr>
          <p:spPr>
            <a:xfrm>
              <a:off x="2330450" y="3765550"/>
              <a:ext cx="1587" cy="265111"/>
            </a:xfrm>
            <a:prstGeom prst="straightConnector1">
              <a:avLst/>
            </a:prstGeom>
            <a:noFill/>
            <a:ln cap="flat" cmpd="sng" w="30150">
              <a:solidFill>
                <a:srgbClr val="000000"/>
              </a:solidFill>
              <a:prstDash val="solid"/>
              <a:miter/>
              <a:headEnd len="med" w="med" type="none"/>
              <a:tailEnd len="med" w="med" type="none"/>
            </a:ln>
          </p:spPr>
        </p:cxnSp>
        <p:cxnSp>
          <p:nvCxnSpPr>
            <p:cNvPr id="726" name="Shape 726"/>
            <p:cNvCxnSpPr/>
            <p:nvPr/>
          </p:nvCxnSpPr>
          <p:spPr>
            <a:xfrm>
              <a:off x="2330450" y="4573587"/>
              <a:ext cx="1587" cy="265111"/>
            </a:xfrm>
            <a:prstGeom prst="straightConnector1">
              <a:avLst/>
            </a:prstGeom>
            <a:noFill/>
            <a:ln cap="flat" cmpd="sng" w="30150">
              <a:solidFill>
                <a:srgbClr val="000000"/>
              </a:solidFill>
              <a:prstDash val="solid"/>
              <a:miter/>
              <a:headEnd len="med" w="med" type="none"/>
              <a:tailEnd len="med" w="med" type="none"/>
            </a:ln>
          </p:spPr>
        </p:cxnSp>
        <p:sp>
          <p:nvSpPr>
            <p:cNvPr id="727" name="Shape 727"/>
            <p:cNvSpPr/>
            <p:nvPr/>
          </p:nvSpPr>
          <p:spPr>
            <a:xfrm>
              <a:off x="2270125" y="4899025"/>
              <a:ext cx="169861" cy="192087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8" name="Shape 728"/>
            <p:cNvSpPr/>
            <p:nvPr/>
          </p:nvSpPr>
          <p:spPr>
            <a:xfrm>
              <a:off x="2259011" y="4886325"/>
              <a:ext cx="192087" cy="217487"/>
            </a:xfrm>
            <a:prstGeom prst="ellipse">
              <a:avLst/>
            </a:prstGeom>
            <a:noFill/>
            <a:ln cap="flat" cmpd="sng" w="30150">
              <a:solidFill>
                <a:srgbClr val="000000"/>
              </a:solidFill>
              <a:prstDash val="solid"/>
              <a:miter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9" name="Shape 729"/>
            <p:cNvSpPr/>
            <p:nvPr/>
          </p:nvSpPr>
          <p:spPr>
            <a:xfrm>
              <a:off x="1195387" y="2039936"/>
              <a:ext cx="1158875" cy="2292350"/>
            </a:xfrm>
            <a:custGeom>
              <a:pathLst>
                <a:path extrusionOk="0" h="1444" w="730">
                  <a:moveTo>
                    <a:pt x="563" y="1444"/>
                  </a:moveTo>
                  <a:lnTo>
                    <a:pt x="0" y="1444"/>
                  </a:lnTo>
                  <a:lnTo>
                    <a:pt x="0" y="0"/>
                  </a:lnTo>
                  <a:lnTo>
                    <a:pt x="730" y="0"/>
                  </a:lnTo>
                </a:path>
              </a:pathLst>
            </a:custGeom>
            <a:noFill/>
            <a:ln cap="flat" cmpd="sng" w="301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0" name="Shape 730"/>
            <p:cNvSpPr/>
            <p:nvPr/>
          </p:nvSpPr>
          <p:spPr>
            <a:xfrm>
              <a:off x="1184275" y="2028825"/>
              <a:ext cx="1158875" cy="2290761"/>
            </a:xfrm>
            <a:custGeom>
              <a:pathLst>
                <a:path extrusionOk="0" h="1443" w="730">
                  <a:moveTo>
                    <a:pt x="562" y="1443"/>
                  </a:moveTo>
                  <a:lnTo>
                    <a:pt x="0" y="1443"/>
                  </a:lnTo>
                  <a:lnTo>
                    <a:pt x="0" y="0"/>
                  </a:lnTo>
                  <a:lnTo>
                    <a:pt x="730" y="0"/>
                  </a:lnTo>
                </a:path>
              </a:pathLst>
            </a:custGeom>
            <a:noFill/>
            <a:ln cap="flat" cmpd="sng" w="301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731" name="Shape 731"/>
            <p:cNvGrpSpPr/>
            <p:nvPr/>
          </p:nvGrpSpPr>
          <p:grpSpPr>
            <a:xfrm>
              <a:off x="2101850" y="1979611"/>
              <a:ext cx="241300" cy="84136"/>
              <a:chOff x="2101850" y="1979611"/>
              <a:chExt cx="241300" cy="84136"/>
            </a:xfrm>
          </p:grpSpPr>
          <p:sp>
            <p:nvSpPr>
              <p:cNvPr id="732" name="Shape 732"/>
              <p:cNvSpPr/>
              <p:nvPr/>
            </p:nvSpPr>
            <p:spPr>
              <a:xfrm>
                <a:off x="2162175" y="1979611"/>
                <a:ext cx="180975" cy="84136"/>
              </a:xfrm>
              <a:custGeom>
                <a:pathLst>
                  <a:path extrusionOk="0" h="53" w="114">
                    <a:moveTo>
                      <a:pt x="114" y="23"/>
                    </a:moveTo>
                    <a:lnTo>
                      <a:pt x="0" y="53"/>
                    </a:lnTo>
                    <a:lnTo>
                      <a:pt x="0" y="23"/>
                    </a:lnTo>
                    <a:lnTo>
                      <a:pt x="0" y="0"/>
                    </a:lnTo>
                    <a:lnTo>
                      <a:pt x="114" y="2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cxnSp>
            <p:nvCxnSpPr>
              <p:cNvPr id="733" name="Shape 733"/>
              <p:cNvCxnSpPr/>
              <p:nvPr/>
            </p:nvCxnSpPr>
            <p:spPr>
              <a:xfrm>
                <a:off x="2101850" y="2016125"/>
                <a:ext cx="60324" cy="1587"/>
              </a:xfrm>
              <a:prstGeom prst="straightConnector1">
                <a:avLst/>
              </a:prstGeom>
              <a:noFill/>
              <a:ln cap="flat" cmpd="sng" w="17450">
                <a:solidFill>
                  <a:srgbClr val="000000"/>
                </a:solidFill>
                <a:prstDash val="solid"/>
                <a:miter/>
                <a:headEnd len="med" w="med" type="none"/>
                <a:tailEnd len="med" w="med" type="none"/>
              </a:ln>
            </p:spPr>
          </p:cxnSp>
        </p:grpSp>
        <p:grpSp>
          <p:nvGrpSpPr>
            <p:cNvPr id="734" name="Shape 734"/>
            <p:cNvGrpSpPr/>
            <p:nvPr/>
          </p:nvGrpSpPr>
          <p:grpSpPr>
            <a:xfrm>
              <a:off x="3114675" y="2365375"/>
              <a:ext cx="85725" cy="290511"/>
              <a:chOff x="3114675" y="2365375"/>
              <a:chExt cx="85725" cy="290511"/>
            </a:xfrm>
          </p:grpSpPr>
          <p:sp>
            <p:nvSpPr>
              <p:cNvPr id="735" name="Shape 735"/>
              <p:cNvSpPr/>
              <p:nvPr/>
            </p:nvSpPr>
            <p:spPr>
              <a:xfrm>
                <a:off x="3114675" y="2474911"/>
                <a:ext cx="85725" cy="180975"/>
              </a:xfrm>
              <a:custGeom>
                <a:pathLst>
                  <a:path extrusionOk="0" h="114" w="54">
                    <a:moveTo>
                      <a:pt x="31" y="114"/>
                    </a:moveTo>
                    <a:lnTo>
                      <a:pt x="0" y="0"/>
                    </a:lnTo>
                    <a:lnTo>
                      <a:pt x="31" y="0"/>
                    </a:lnTo>
                    <a:lnTo>
                      <a:pt x="54" y="0"/>
                    </a:lnTo>
                    <a:lnTo>
                      <a:pt x="31" y="11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cxnSp>
            <p:nvCxnSpPr>
              <p:cNvPr id="736" name="Shape 736"/>
              <p:cNvCxnSpPr/>
              <p:nvPr/>
            </p:nvCxnSpPr>
            <p:spPr>
              <a:xfrm>
                <a:off x="3163886" y="2365375"/>
                <a:ext cx="1587" cy="109537"/>
              </a:xfrm>
              <a:prstGeom prst="straightConnector1">
                <a:avLst/>
              </a:prstGeom>
              <a:noFill/>
              <a:ln cap="flat" cmpd="sng" w="17450">
                <a:solidFill>
                  <a:srgbClr val="000000"/>
                </a:solidFill>
                <a:prstDash val="solid"/>
                <a:miter/>
                <a:headEnd len="med" w="med" type="none"/>
                <a:tailEnd len="med" w="med" type="none"/>
              </a:ln>
            </p:spPr>
          </p:cxnSp>
        </p:grpSp>
        <p:grpSp>
          <p:nvGrpSpPr>
            <p:cNvPr id="737" name="Shape 737"/>
            <p:cNvGrpSpPr/>
            <p:nvPr/>
          </p:nvGrpSpPr>
          <p:grpSpPr>
            <a:xfrm>
              <a:off x="1617662" y="2606675"/>
              <a:ext cx="96836" cy="265111"/>
              <a:chOff x="1617662" y="2606675"/>
              <a:chExt cx="96836" cy="265111"/>
            </a:xfrm>
          </p:grpSpPr>
          <p:sp>
            <p:nvSpPr>
              <p:cNvPr id="738" name="Shape 738"/>
              <p:cNvSpPr/>
              <p:nvPr/>
            </p:nvSpPr>
            <p:spPr>
              <a:xfrm>
                <a:off x="1617662" y="2690811"/>
                <a:ext cx="96836" cy="180975"/>
              </a:xfrm>
              <a:custGeom>
                <a:pathLst>
                  <a:path extrusionOk="0" h="114" w="61">
                    <a:moveTo>
                      <a:pt x="31" y="114"/>
                    </a:moveTo>
                    <a:lnTo>
                      <a:pt x="0" y="0"/>
                    </a:lnTo>
                    <a:lnTo>
                      <a:pt x="31" y="0"/>
                    </a:lnTo>
                    <a:lnTo>
                      <a:pt x="61" y="0"/>
                    </a:lnTo>
                    <a:lnTo>
                      <a:pt x="31" y="11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cxnSp>
            <p:nvCxnSpPr>
              <p:cNvPr id="739" name="Shape 739"/>
              <p:cNvCxnSpPr/>
              <p:nvPr/>
            </p:nvCxnSpPr>
            <p:spPr>
              <a:xfrm>
                <a:off x="1666875" y="2606675"/>
                <a:ext cx="1587" cy="84137"/>
              </a:xfrm>
              <a:prstGeom prst="straightConnector1">
                <a:avLst/>
              </a:prstGeom>
              <a:noFill/>
              <a:ln cap="flat" cmpd="sng" w="17450">
                <a:solidFill>
                  <a:srgbClr val="000000"/>
                </a:solidFill>
                <a:prstDash val="solid"/>
                <a:miter/>
                <a:headEnd len="med" w="med" type="none"/>
                <a:tailEnd len="med" w="med" type="none"/>
              </a:ln>
            </p:spPr>
          </p:cxnSp>
        </p:grpSp>
        <p:grpSp>
          <p:nvGrpSpPr>
            <p:cNvPr id="740" name="Shape 740"/>
            <p:cNvGrpSpPr/>
            <p:nvPr/>
          </p:nvGrpSpPr>
          <p:grpSpPr>
            <a:xfrm>
              <a:off x="2293936" y="3776662"/>
              <a:ext cx="96836" cy="314325"/>
              <a:chOff x="2293936" y="3776662"/>
              <a:chExt cx="96836" cy="314325"/>
            </a:xfrm>
          </p:grpSpPr>
          <p:sp>
            <p:nvSpPr>
              <p:cNvPr id="741" name="Shape 741"/>
              <p:cNvSpPr/>
              <p:nvPr/>
            </p:nvSpPr>
            <p:spPr>
              <a:xfrm>
                <a:off x="2293936" y="3910012"/>
                <a:ext cx="96836" cy="180975"/>
              </a:xfrm>
              <a:custGeom>
                <a:pathLst>
                  <a:path extrusionOk="0" h="114" w="61">
                    <a:moveTo>
                      <a:pt x="31" y="114"/>
                    </a:moveTo>
                    <a:lnTo>
                      <a:pt x="0" y="0"/>
                    </a:lnTo>
                    <a:lnTo>
                      <a:pt x="31" y="0"/>
                    </a:lnTo>
                    <a:lnTo>
                      <a:pt x="61" y="0"/>
                    </a:lnTo>
                    <a:lnTo>
                      <a:pt x="31" y="11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cxnSp>
            <p:nvCxnSpPr>
              <p:cNvPr id="742" name="Shape 742"/>
              <p:cNvCxnSpPr/>
              <p:nvPr/>
            </p:nvCxnSpPr>
            <p:spPr>
              <a:xfrm>
                <a:off x="2343150" y="3776662"/>
                <a:ext cx="1587" cy="133349"/>
              </a:xfrm>
              <a:prstGeom prst="straightConnector1">
                <a:avLst/>
              </a:prstGeom>
              <a:noFill/>
              <a:ln cap="flat" cmpd="sng" w="17450">
                <a:solidFill>
                  <a:srgbClr val="000000"/>
                </a:solidFill>
                <a:prstDash val="solid"/>
                <a:miter/>
                <a:headEnd len="med" w="med" type="none"/>
                <a:tailEnd len="med" w="med" type="none"/>
              </a:ln>
            </p:spPr>
          </p:cxnSp>
        </p:grpSp>
        <p:grpSp>
          <p:nvGrpSpPr>
            <p:cNvPr id="743" name="Shape 743"/>
            <p:cNvGrpSpPr/>
            <p:nvPr/>
          </p:nvGrpSpPr>
          <p:grpSpPr>
            <a:xfrm>
              <a:off x="2293936" y="1858961"/>
              <a:ext cx="96836" cy="241300"/>
              <a:chOff x="2293936" y="1858961"/>
              <a:chExt cx="96836" cy="241300"/>
            </a:xfrm>
          </p:grpSpPr>
          <p:sp>
            <p:nvSpPr>
              <p:cNvPr id="744" name="Shape 744"/>
              <p:cNvSpPr/>
              <p:nvPr/>
            </p:nvSpPr>
            <p:spPr>
              <a:xfrm>
                <a:off x="2293936" y="1919286"/>
                <a:ext cx="96836" cy="180975"/>
              </a:xfrm>
              <a:custGeom>
                <a:pathLst>
                  <a:path extrusionOk="0" h="114" w="61">
                    <a:moveTo>
                      <a:pt x="31" y="114"/>
                    </a:moveTo>
                    <a:lnTo>
                      <a:pt x="0" y="0"/>
                    </a:lnTo>
                    <a:lnTo>
                      <a:pt x="31" y="0"/>
                    </a:lnTo>
                    <a:lnTo>
                      <a:pt x="61" y="0"/>
                    </a:lnTo>
                    <a:lnTo>
                      <a:pt x="31" y="11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cxnSp>
            <p:nvCxnSpPr>
              <p:cNvPr id="745" name="Shape 745"/>
              <p:cNvCxnSpPr/>
              <p:nvPr/>
            </p:nvCxnSpPr>
            <p:spPr>
              <a:xfrm>
                <a:off x="2343150" y="1858961"/>
                <a:ext cx="1587" cy="60324"/>
              </a:xfrm>
              <a:prstGeom prst="straightConnector1">
                <a:avLst/>
              </a:prstGeom>
              <a:noFill/>
              <a:ln cap="flat" cmpd="sng" w="17450">
                <a:solidFill>
                  <a:srgbClr val="000000"/>
                </a:solidFill>
                <a:prstDash val="solid"/>
                <a:miter/>
                <a:headEnd len="med" w="med" type="none"/>
                <a:tailEnd len="med" w="med" type="none"/>
              </a:ln>
            </p:spPr>
          </p:cxnSp>
        </p:grpSp>
        <p:grpSp>
          <p:nvGrpSpPr>
            <p:cNvPr id="746" name="Shape 746"/>
            <p:cNvGrpSpPr/>
            <p:nvPr/>
          </p:nvGrpSpPr>
          <p:grpSpPr>
            <a:xfrm>
              <a:off x="2293936" y="4633912"/>
              <a:ext cx="96836" cy="215900"/>
              <a:chOff x="2293936" y="4633912"/>
              <a:chExt cx="96836" cy="215900"/>
            </a:xfrm>
          </p:grpSpPr>
          <p:sp>
            <p:nvSpPr>
              <p:cNvPr id="747" name="Shape 747"/>
              <p:cNvSpPr/>
              <p:nvPr/>
            </p:nvSpPr>
            <p:spPr>
              <a:xfrm>
                <a:off x="2293936" y="4668837"/>
                <a:ext cx="96836" cy="180975"/>
              </a:xfrm>
              <a:custGeom>
                <a:pathLst>
                  <a:path extrusionOk="0" h="114" w="61">
                    <a:moveTo>
                      <a:pt x="31" y="114"/>
                    </a:moveTo>
                    <a:lnTo>
                      <a:pt x="0" y="0"/>
                    </a:lnTo>
                    <a:lnTo>
                      <a:pt x="31" y="0"/>
                    </a:lnTo>
                    <a:lnTo>
                      <a:pt x="61" y="0"/>
                    </a:lnTo>
                    <a:lnTo>
                      <a:pt x="31" y="11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cxnSp>
            <p:nvCxnSpPr>
              <p:cNvPr id="748" name="Shape 748"/>
              <p:cNvCxnSpPr/>
              <p:nvPr/>
            </p:nvCxnSpPr>
            <p:spPr>
              <a:xfrm>
                <a:off x="2343150" y="4633912"/>
                <a:ext cx="1587" cy="34924"/>
              </a:xfrm>
              <a:prstGeom prst="straightConnector1">
                <a:avLst/>
              </a:prstGeom>
              <a:noFill/>
              <a:ln cap="flat" cmpd="sng" w="17450">
                <a:solidFill>
                  <a:srgbClr val="000000"/>
                </a:solidFill>
                <a:prstDash val="solid"/>
                <a:miter/>
                <a:headEnd len="med" w="med" type="none"/>
                <a:tailEnd len="med" w="med" type="none"/>
              </a:ln>
            </p:spPr>
          </p:cxnSp>
        </p:grpSp>
        <p:sp>
          <p:nvSpPr>
            <p:cNvPr id="749" name="Shape 749"/>
            <p:cNvSpPr/>
            <p:nvPr/>
          </p:nvSpPr>
          <p:spPr>
            <a:xfrm>
              <a:off x="1677986" y="3246436"/>
              <a:ext cx="1522412" cy="590550"/>
            </a:xfrm>
            <a:custGeom>
              <a:pathLst>
                <a:path extrusionOk="0" h="372" w="959">
                  <a:moveTo>
                    <a:pt x="959" y="258"/>
                  </a:moveTo>
                  <a:lnTo>
                    <a:pt x="959" y="372"/>
                  </a:lnTo>
                  <a:lnTo>
                    <a:pt x="0" y="372"/>
                  </a:lnTo>
                  <a:lnTo>
                    <a:pt x="0" y="0"/>
                  </a:lnTo>
                </a:path>
              </a:pathLst>
            </a:custGeom>
            <a:noFill/>
            <a:ln cap="flat" cmpd="sng" w="301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0" name="Shape 750"/>
            <p:cNvSpPr/>
            <p:nvPr/>
          </p:nvSpPr>
          <p:spPr>
            <a:xfrm>
              <a:off x="1666875" y="3233736"/>
              <a:ext cx="1520825" cy="592137"/>
            </a:xfrm>
            <a:custGeom>
              <a:pathLst>
                <a:path extrusionOk="0" h="373" w="958">
                  <a:moveTo>
                    <a:pt x="958" y="259"/>
                  </a:moveTo>
                  <a:lnTo>
                    <a:pt x="958" y="373"/>
                  </a:lnTo>
                  <a:lnTo>
                    <a:pt x="0" y="373"/>
                  </a:lnTo>
                  <a:lnTo>
                    <a:pt x="0" y="0"/>
                  </a:lnTo>
                </a:path>
              </a:pathLst>
            </a:custGeom>
            <a:noFill/>
            <a:ln cap="flat" cmpd="sng" w="301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1" name="Shape 751"/>
            <p:cNvSpPr txBox="1"/>
            <p:nvPr/>
          </p:nvSpPr>
          <p:spPr>
            <a:xfrm>
              <a:off x="2354261" y="1558925"/>
              <a:ext cx="84137" cy="14763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rIns="0" tIns="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ct val="25000"/>
                <a:buFont typeface="Helvetica Neue"/>
                <a:buNone/>
              </a:pPr>
              <a:r>
                <a:rPr b="1" i="0" lang="en-US" sz="1200" u="none" cap="none" strike="noStrike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1</a:t>
              </a:r>
            </a:p>
          </p:txBody>
        </p:sp>
        <p:sp>
          <p:nvSpPr>
            <p:cNvPr id="752" name="Shape 752"/>
            <p:cNvSpPr txBox="1"/>
            <p:nvPr/>
          </p:nvSpPr>
          <p:spPr>
            <a:xfrm>
              <a:off x="2330450" y="2306636"/>
              <a:ext cx="84137" cy="146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rIns="0" tIns="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ct val="25000"/>
                <a:buFont typeface="Helvetica Neue"/>
                <a:buNone/>
              </a:pPr>
              <a:r>
                <a:rPr b="1" i="0" lang="en-US" sz="1200" u="none" cap="none" strike="noStrike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2</a:t>
              </a:r>
            </a:p>
          </p:txBody>
        </p:sp>
        <p:sp>
          <p:nvSpPr>
            <p:cNvPr id="753" name="Shape 753"/>
            <p:cNvSpPr txBox="1"/>
            <p:nvPr/>
          </p:nvSpPr>
          <p:spPr>
            <a:xfrm>
              <a:off x="3176586" y="2849561"/>
              <a:ext cx="84137" cy="146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rIns="0" tIns="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ct val="25000"/>
                <a:buFont typeface="Helvetica Neue"/>
                <a:buNone/>
              </a:pPr>
              <a:r>
                <a:rPr b="1" i="0" lang="en-US" sz="1200" u="none" cap="none" strike="noStrike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3</a:t>
              </a:r>
            </a:p>
          </p:txBody>
        </p:sp>
        <p:sp>
          <p:nvSpPr>
            <p:cNvPr id="754" name="Shape 754"/>
            <p:cNvSpPr txBox="1"/>
            <p:nvPr/>
          </p:nvSpPr>
          <p:spPr>
            <a:xfrm>
              <a:off x="1570037" y="3005136"/>
              <a:ext cx="84137" cy="146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rIns="0" tIns="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ct val="25000"/>
                <a:buFont typeface="Helvetica Neue"/>
                <a:buNone/>
              </a:pPr>
              <a:r>
                <a:rPr b="1" i="0" lang="en-US" sz="1200" u="none" cap="none" strike="noStrike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4</a:t>
              </a:r>
            </a:p>
          </p:txBody>
        </p:sp>
        <p:sp>
          <p:nvSpPr>
            <p:cNvPr id="755" name="Shape 755"/>
            <p:cNvSpPr txBox="1"/>
            <p:nvPr/>
          </p:nvSpPr>
          <p:spPr>
            <a:xfrm>
              <a:off x="2595561" y="3222625"/>
              <a:ext cx="84137" cy="14763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rIns="0" tIns="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ct val="25000"/>
                <a:buFont typeface="Helvetica Neue"/>
                <a:buNone/>
              </a:pPr>
              <a:r>
                <a:rPr b="1" i="0" lang="en-US" sz="1200" u="none" cap="none" strike="noStrike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5</a:t>
              </a:r>
            </a:p>
          </p:txBody>
        </p:sp>
        <p:sp>
          <p:nvSpPr>
            <p:cNvPr id="756" name="Shape 756"/>
            <p:cNvSpPr txBox="1"/>
            <p:nvPr/>
          </p:nvSpPr>
          <p:spPr>
            <a:xfrm>
              <a:off x="3779837" y="3222625"/>
              <a:ext cx="84137" cy="14763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rIns="0" tIns="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ct val="25000"/>
                <a:buFont typeface="Helvetica Neue"/>
                <a:buNone/>
              </a:pPr>
              <a:r>
                <a:rPr b="1" i="0" lang="en-US" sz="1200" u="none" cap="none" strike="noStrike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6</a:t>
              </a:r>
            </a:p>
          </p:txBody>
        </p:sp>
        <p:sp>
          <p:nvSpPr>
            <p:cNvPr id="757" name="Shape 757"/>
            <p:cNvSpPr txBox="1"/>
            <p:nvPr/>
          </p:nvSpPr>
          <p:spPr>
            <a:xfrm>
              <a:off x="2330450" y="4248150"/>
              <a:ext cx="84137" cy="146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rIns="0" tIns="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ct val="25000"/>
                <a:buFont typeface="Helvetica Neue"/>
                <a:buNone/>
              </a:pPr>
              <a:r>
                <a:rPr b="1" i="0" lang="en-US" sz="1200" u="none" cap="none" strike="noStrike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7</a:t>
              </a:r>
            </a:p>
          </p:txBody>
        </p:sp>
        <p:sp>
          <p:nvSpPr>
            <p:cNvPr id="758" name="Shape 758"/>
            <p:cNvSpPr txBox="1"/>
            <p:nvPr/>
          </p:nvSpPr>
          <p:spPr>
            <a:xfrm>
              <a:off x="2524125" y="4862512"/>
              <a:ext cx="84137" cy="146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rIns="0" tIns="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ct val="25000"/>
                <a:buFont typeface="Helvetica Neue"/>
                <a:buNone/>
              </a:pPr>
              <a:r>
                <a:rPr b="1" i="0" lang="en-US" sz="1200" u="none" cap="none" strike="noStrike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8</a:t>
              </a:r>
            </a:p>
          </p:txBody>
        </p:sp>
      </p:grp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62" name="Shape 7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Shape 763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</a:t>
            </a:r>
          </a:p>
        </p:txBody>
      </p:sp>
      <p:sp>
        <p:nvSpPr>
          <p:cNvPr id="764" name="Shape 764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765" name="Shape 765"/>
          <p:cNvSpPr txBox="1"/>
          <p:nvPr>
            <p:ph type="title"/>
          </p:nvPr>
        </p:nvSpPr>
        <p:spPr>
          <a:xfrm>
            <a:off x="1219200" y="1066800"/>
            <a:ext cx="5830887" cy="6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25400" lIns="63500" rIns="63500" tIns="254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Basis Path Testing Notes</a:t>
            </a:r>
          </a:p>
        </p:txBody>
      </p:sp>
      <p:grpSp>
        <p:nvGrpSpPr>
          <p:cNvPr id="766" name="Shape 766"/>
          <p:cNvGrpSpPr/>
          <p:nvPr/>
        </p:nvGrpSpPr>
        <p:grpSpPr>
          <a:xfrm>
            <a:off x="1219200" y="2133600"/>
            <a:ext cx="2232025" cy="3557586"/>
            <a:chOff x="901700" y="1422400"/>
            <a:chExt cx="2232025" cy="3162299"/>
          </a:xfrm>
        </p:grpSpPr>
        <p:sp>
          <p:nvSpPr>
            <p:cNvPr id="767" name="Shape 767"/>
            <p:cNvSpPr/>
            <p:nvPr/>
          </p:nvSpPr>
          <p:spPr>
            <a:xfrm>
              <a:off x="2259011" y="2700336"/>
              <a:ext cx="430212" cy="417511"/>
            </a:xfrm>
            <a:custGeom>
              <a:pathLst>
                <a:path extrusionOk="0" h="263" w="271">
                  <a:moveTo>
                    <a:pt x="135" y="0"/>
                  </a:moveTo>
                  <a:lnTo>
                    <a:pt x="0" y="135"/>
                  </a:lnTo>
                  <a:lnTo>
                    <a:pt x="135" y="263"/>
                  </a:lnTo>
                  <a:lnTo>
                    <a:pt x="271" y="135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8" name="Shape 768"/>
            <p:cNvSpPr/>
            <p:nvPr/>
          </p:nvSpPr>
          <p:spPr>
            <a:xfrm>
              <a:off x="2259011" y="2700336"/>
              <a:ext cx="430212" cy="417511"/>
            </a:xfrm>
            <a:custGeom>
              <a:pathLst>
                <a:path extrusionOk="0" h="263" w="271">
                  <a:moveTo>
                    <a:pt x="135" y="0"/>
                  </a:moveTo>
                  <a:lnTo>
                    <a:pt x="0" y="135"/>
                  </a:lnTo>
                  <a:lnTo>
                    <a:pt x="135" y="263"/>
                  </a:lnTo>
                  <a:lnTo>
                    <a:pt x="271" y="135"/>
                  </a:lnTo>
                  <a:lnTo>
                    <a:pt x="135" y="0"/>
                  </a:lnTo>
                  <a:close/>
                </a:path>
              </a:pathLst>
            </a:custGeom>
            <a:noFill/>
            <a:ln cap="flat" cmpd="sng" w="301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9" name="Shape 769"/>
            <p:cNvSpPr/>
            <p:nvPr/>
          </p:nvSpPr>
          <p:spPr>
            <a:xfrm>
              <a:off x="2246311" y="2687636"/>
              <a:ext cx="430212" cy="417511"/>
            </a:xfrm>
            <a:custGeom>
              <a:pathLst>
                <a:path extrusionOk="0" h="263" w="271">
                  <a:moveTo>
                    <a:pt x="135" y="0"/>
                  </a:moveTo>
                  <a:lnTo>
                    <a:pt x="0" y="135"/>
                  </a:lnTo>
                  <a:lnTo>
                    <a:pt x="135" y="263"/>
                  </a:lnTo>
                  <a:lnTo>
                    <a:pt x="271" y="135"/>
                  </a:lnTo>
                  <a:lnTo>
                    <a:pt x="135" y="0"/>
                  </a:lnTo>
                  <a:close/>
                </a:path>
              </a:pathLst>
            </a:custGeom>
            <a:noFill/>
            <a:ln cap="flat" cmpd="sng" w="301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0" name="Shape 770"/>
            <p:cNvSpPr/>
            <p:nvPr/>
          </p:nvSpPr>
          <p:spPr>
            <a:xfrm>
              <a:off x="1751011" y="1435100"/>
              <a:ext cx="127000" cy="152399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1" name="Shape 771"/>
            <p:cNvSpPr/>
            <p:nvPr/>
          </p:nvSpPr>
          <p:spPr>
            <a:xfrm>
              <a:off x="1738311" y="1422400"/>
              <a:ext cx="152399" cy="177800"/>
            </a:xfrm>
            <a:prstGeom prst="ellipse">
              <a:avLst/>
            </a:prstGeom>
            <a:noFill/>
            <a:ln cap="flat" cmpd="sng" w="30150">
              <a:solidFill>
                <a:srgbClr val="000000"/>
              </a:solidFill>
              <a:prstDash val="solid"/>
              <a:miter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2" name="Shape 772"/>
            <p:cNvSpPr/>
            <p:nvPr/>
          </p:nvSpPr>
          <p:spPr>
            <a:xfrm>
              <a:off x="1598612" y="2270125"/>
              <a:ext cx="431800" cy="404811"/>
            </a:xfrm>
            <a:custGeom>
              <a:pathLst>
                <a:path extrusionOk="0" h="255" w="272">
                  <a:moveTo>
                    <a:pt x="136" y="0"/>
                  </a:moveTo>
                  <a:lnTo>
                    <a:pt x="0" y="119"/>
                  </a:lnTo>
                  <a:lnTo>
                    <a:pt x="136" y="255"/>
                  </a:lnTo>
                  <a:lnTo>
                    <a:pt x="272" y="119"/>
                  </a:lnTo>
                  <a:lnTo>
                    <a:pt x="13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3" name="Shape 773"/>
            <p:cNvSpPr/>
            <p:nvPr/>
          </p:nvSpPr>
          <p:spPr>
            <a:xfrm>
              <a:off x="1598612" y="2270125"/>
              <a:ext cx="431800" cy="404811"/>
            </a:xfrm>
            <a:custGeom>
              <a:pathLst>
                <a:path extrusionOk="0" h="255" w="272">
                  <a:moveTo>
                    <a:pt x="136" y="0"/>
                  </a:moveTo>
                  <a:lnTo>
                    <a:pt x="0" y="119"/>
                  </a:lnTo>
                  <a:lnTo>
                    <a:pt x="136" y="255"/>
                  </a:lnTo>
                  <a:lnTo>
                    <a:pt x="272" y="119"/>
                  </a:lnTo>
                  <a:lnTo>
                    <a:pt x="136" y="0"/>
                  </a:lnTo>
                  <a:close/>
                </a:path>
              </a:pathLst>
            </a:custGeom>
            <a:noFill/>
            <a:ln cap="flat" cmpd="sng" w="301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4" name="Shape 774"/>
            <p:cNvSpPr/>
            <p:nvPr/>
          </p:nvSpPr>
          <p:spPr>
            <a:xfrm>
              <a:off x="1585912" y="2257425"/>
              <a:ext cx="431800" cy="404811"/>
            </a:xfrm>
            <a:custGeom>
              <a:pathLst>
                <a:path extrusionOk="0" h="255" w="272">
                  <a:moveTo>
                    <a:pt x="136" y="0"/>
                  </a:moveTo>
                  <a:lnTo>
                    <a:pt x="0" y="119"/>
                  </a:lnTo>
                  <a:lnTo>
                    <a:pt x="136" y="255"/>
                  </a:lnTo>
                  <a:lnTo>
                    <a:pt x="272" y="119"/>
                  </a:lnTo>
                  <a:lnTo>
                    <a:pt x="136" y="0"/>
                  </a:lnTo>
                  <a:close/>
                </a:path>
              </a:pathLst>
            </a:custGeom>
            <a:noFill/>
            <a:ln cap="flat" cmpd="sng" w="301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5" name="Shape 775"/>
            <p:cNvSpPr/>
            <p:nvPr/>
          </p:nvSpPr>
          <p:spPr>
            <a:xfrm>
              <a:off x="1598612" y="3800475"/>
              <a:ext cx="431800" cy="417511"/>
            </a:xfrm>
            <a:custGeom>
              <a:pathLst>
                <a:path extrusionOk="0" h="263" w="272">
                  <a:moveTo>
                    <a:pt x="136" y="0"/>
                  </a:moveTo>
                  <a:lnTo>
                    <a:pt x="0" y="128"/>
                  </a:lnTo>
                  <a:lnTo>
                    <a:pt x="136" y="263"/>
                  </a:lnTo>
                  <a:lnTo>
                    <a:pt x="272" y="128"/>
                  </a:lnTo>
                  <a:lnTo>
                    <a:pt x="13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6" name="Shape 776"/>
            <p:cNvSpPr/>
            <p:nvPr/>
          </p:nvSpPr>
          <p:spPr>
            <a:xfrm>
              <a:off x="1598612" y="3800475"/>
              <a:ext cx="431800" cy="417511"/>
            </a:xfrm>
            <a:custGeom>
              <a:pathLst>
                <a:path extrusionOk="0" h="263" w="272">
                  <a:moveTo>
                    <a:pt x="136" y="0"/>
                  </a:moveTo>
                  <a:lnTo>
                    <a:pt x="0" y="128"/>
                  </a:lnTo>
                  <a:lnTo>
                    <a:pt x="136" y="263"/>
                  </a:lnTo>
                  <a:lnTo>
                    <a:pt x="272" y="128"/>
                  </a:lnTo>
                  <a:lnTo>
                    <a:pt x="136" y="0"/>
                  </a:lnTo>
                  <a:close/>
                </a:path>
              </a:pathLst>
            </a:custGeom>
            <a:noFill/>
            <a:ln cap="flat" cmpd="sng" w="301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7" name="Shape 777"/>
            <p:cNvSpPr/>
            <p:nvPr/>
          </p:nvSpPr>
          <p:spPr>
            <a:xfrm>
              <a:off x="1585912" y="3787775"/>
              <a:ext cx="431800" cy="417511"/>
            </a:xfrm>
            <a:custGeom>
              <a:pathLst>
                <a:path extrusionOk="0" h="263" w="272">
                  <a:moveTo>
                    <a:pt x="136" y="0"/>
                  </a:moveTo>
                  <a:lnTo>
                    <a:pt x="0" y="128"/>
                  </a:lnTo>
                  <a:lnTo>
                    <a:pt x="136" y="263"/>
                  </a:lnTo>
                  <a:lnTo>
                    <a:pt x="272" y="128"/>
                  </a:lnTo>
                  <a:lnTo>
                    <a:pt x="136" y="0"/>
                  </a:lnTo>
                  <a:close/>
                </a:path>
              </a:pathLst>
            </a:custGeom>
            <a:noFill/>
            <a:ln cap="flat" cmpd="sng" w="301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8" name="Shape 778"/>
            <p:cNvSpPr/>
            <p:nvPr/>
          </p:nvSpPr>
          <p:spPr>
            <a:xfrm>
              <a:off x="2043111" y="2459036"/>
              <a:ext cx="430212" cy="139700"/>
            </a:xfrm>
            <a:custGeom>
              <a:pathLst>
                <a:path extrusionOk="0" h="88" w="271">
                  <a:moveTo>
                    <a:pt x="0" y="0"/>
                  </a:moveTo>
                  <a:lnTo>
                    <a:pt x="271" y="0"/>
                  </a:lnTo>
                  <a:lnTo>
                    <a:pt x="271" y="88"/>
                  </a:lnTo>
                </a:path>
              </a:pathLst>
            </a:custGeom>
            <a:noFill/>
            <a:ln cap="flat" cmpd="sng" w="301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9" name="Shape 779"/>
            <p:cNvSpPr/>
            <p:nvPr/>
          </p:nvSpPr>
          <p:spPr>
            <a:xfrm>
              <a:off x="2030411" y="2446336"/>
              <a:ext cx="430212" cy="139700"/>
            </a:xfrm>
            <a:custGeom>
              <a:pathLst>
                <a:path extrusionOk="0" h="88" w="271">
                  <a:moveTo>
                    <a:pt x="0" y="0"/>
                  </a:moveTo>
                  <a:lnTo>
                    <a:pt x="271" y="0"/>
                  </a:lnTo>
                  <a:lnTo>
                    <a:pt x="271" y="88"/>
                  </a:lnTo>
                </a:path>
              </a:pathLst>
            </a:custGeom>
            <a:noFill/>
            <a:ln cap="flat" cmpd="sng" w="301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780" name="Shape 780"/>
            <p:cNvCxnSpPr/>
            <p:nvPr/>
          </p:nvCxnSpPr>
          <p:spPr>
            <a:xfrm>
              <a:off x="1789111" y="1574800"/>
              <a:ext cx="1587" cy="657224"/>
            </a:xfrm>
            <a:prstGeom prst="straightConnector1">
              <a:avLst/>
            </a:prstGeom>
            <a:noFill/>
            <a:ln cap="flat" cmpd="sng" w="30150">
              <a:solidFill>
                <a:srgbClr val="000000"/>
              </a:solidFill>
              <a:prstDash val="solid"/>
              <a:miter/>
              <a:headEnd len="med" w="med" type="none"/>
              <a:tailEnd len="med" w="med" type="none"/>
            </a:ln>
          </p:spPr>
        </p:cxnSp>
        <p:sp>
          <p:nvSpPr>
            <p:cNvPr id="781" name="Shape 781"/>
            <p:cNvSpPr txBox="1"/>
            <p:nvPr/>
          </p:nvSpPr>
          <p:spPr>
            <a:xfrm>
              <a:off x="1611312" y="1738311"/>
              <a:ext cx="381000" cy="30321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2" name="Shape 782"/>
            <p:cNvSpPr txBox="1"/>
            <p:nvPr/>
          </p:nvSpPr>
          <p:spPr>
            <a:xfrm>
              <a:off x="1598612" y="1725611"/>
              <a:ext cx="406399" cy="328611"/>
            </a:xfrm>
            <a:prstGeom prst="rect">
              <a:avLst/>
            </a:prstGeom>
            <a:noFill/>
            <a:ln cap="flat" cmpd="sng" w="30150">
              <a:solidFill>
                <a:srgbClr val="000000"/>
              </a:solidFill>
              <a:prstDash val="solid"/>
              <a:miter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3" name="Shape 783"/>
            <p:cNvSpPr/>
            <p:nvPr/>
          </p:nvSpPr>
          <p:spPr>
            <a:xfrm>
              <a:off x="1257300" y="2433636"/>
              <a:ext cx="315912" cy="368300"/>
            </a:xfrm>
            <a:custGeom>
              <a:pathLst>
                <a:path extrusionOk="0" h="232" w="199">
                  <a:moveTo>
                    <a:pt x="199" y="0"/>
                  </a:moveTo>
                  <a:lnTo>
                    <a:pt x="0" y="0"/>
                  </a:lnTo>
                  <a:lnTo>
                    <a:pt x="0" y="232"/>
                  </a:lnTo>
                </a:path>
              </a:pathLst>
            </a:custGeom>
            <a:noFill/>
            <a:ln cap="flat" cmpd="sng" w="301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4" name="Shape 784"/>
            <p:cNvSpPr/>
            <p:nvPr/>
          </p:nvSpPr>
          <p:spPr>
            <a:xfrm>
              <a:off x="2689225" y="2914650"/>
              <a:ext cx="266700" cy="203200"/>
            </a:xfrm>
            <a:custGeom>
              <a:pathLst>
                <a:path extrusionOk="0" h="128" w="168">
                  <a:moveTo>
                    <a:pt x="0" y="0"/>
                  </a:moveTo>
                  <a:lnTo>
                    <a:pt x="168" y="0"/>
                  </a:lnTo>
                  <a:lnTo>
                    <a:pt x="168" y="128"/>
                  </a:lnTo>
                </a:path>
              </a:pathLst>
            </a:custGeom>
            <a:noFill/>
            <a:ln cap="flat" cmpd="sng" w="301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5" name="Shape 785"/>
            <p:cNvSpPr/>
            <p:nvPr/>
          </p:nvSpPr>
          <p:spPr>
            <a:xfrm>
              <a:off x="2676525" y="2901950"/>
              <a:ext cx="266700" cy="203200"/>
            </a:xfrm>
            <a:custGeom>
              <a:pathLst>
                <a:path extrusionOk="0" h="128" w="168">
                  <a:moveTo>
                    <a:pt x="0" y="0"/>
                  </a:moveTo>
                  <a:lnTo>
                    <a:pt x="168" y="0"/>
                  </a:lnTo>
                  <a:lnTo>
                    <a:pt x="168" y="128"/>
                  </a:lnTo>
                </a:path>
              </a:pathLst>
            </a:custGeom>
            <a:noFill/>
            <a:ln cap="flat" cmpd="sng" w="301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6" name="Shape 786"/>
            <p:cNvSpPr/>
            <p:nvPr/>
          </p:nvSpPr>
          <p:spPr>
            <a:xfrm>
              <a:off x="2043111" y="2914650"/>
              <a:ext cx="252411" cy="266700"/>
            </a:xfrm>
            <a:custGeom>
              <a:pathLst>
                <a:path extrusionOk="0" h="168" w="159">
                  <a:moveTo>
                    <a:pt x="159" y="0"/>
                  </a:moveTo>
                  <a:lnTo>
                    <a:pt x="0" y="0"/>
                  </a:lnTo>
                  <a:lnTo>
                    <a:pt x="0" y="168"/>
                  </a:lnTo>
                </a:path>
              </a:pathLst>
            </a:custGeom>
            <a:noFill/>
            <a:ln cap="flat" cmpd="sng" w="301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7" name="Shape 787"/>
            <p:cNvSpPr/>
            <p:nvPr/>
          </p:nvSpPr>
          <p:spPr>
            <a:xfrm>
              <a:off x="2030411" y="2901950"/>
              <a:ext cx="252411" cy="266700"/>
            </a:xfrm>
            <a:custGeom>
              <a:pathLst>
                <a:path extrusionOk="0" h="168" w="159">
                  <a:moveTo>
                    <a:pt x="159" y="0"/>
                  </a:moveTo>
                  <a:lnTo>
                    <a:pt x="0" y="0"/>
                  </a:lnTo>
                  <a:lnTo>
                    <a:pt x="0" y="168"/>
                  </a:lnTo>
                </a:path>
              </a:pathLst>
            </a:custGeom>
            <a:noFill/>
            <a:ln cap="flat" cmpd="sng" w="301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8" name="Shape 788"/>
            <p:cNvSpPr/>
            <p:nvPr/>
          </p:nvSpPr>
          <p:spPr>
            <a:xfrm>
              <a:off x="2030411" y="3306762"/>
              <a:ext cx="925511" cy="127000"/>
            </a:xfrm>
            <a:custGeom>
              <a:pathLst>
                <a:path extrusionOk="0" h="80" w="583">
                  <a:moveTo>
                    <a:pt x="0" y="0"/>
                  </a:moveTo>
                  <a:lnTo>
                    <a:pt x="0" y="80"/>
                  </a:lnTo>
                  <a:lnTo>
                    <a:pt x="583" y="80"/>
                  </a:lnTo>
                  <a:lnTo>
                    <a:pt x="583" y="0"/>
                  </a:lnTo>
                </a:path>
              </a:pathLst>
            </a:custGeom>
            <a:noFill/>
            <a:ln cap="flat" cmpd="sng" w="301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9" name="Shape 789"/>
            <p:cNvSpPr txBox="1"/>
            <p:nvPr/>
          </p:nvSpPr>
          <p:spPr>
            <a:xfrm>
              <a:off x="2017711" y="3294062"/>
              <a:ext cx="925511" cy="127000"/>
            </a:xfrm>
            <a:prstGeom prst="rect">
              <a:avLst/>
            </a:prstGeom>
            <a:noFill/>
            <a:ln cap="flat" cmpd="sng" w="30150">
              <a:solidFill>
                <a:srgbClr val="000000"/>
              </a:solidFill>
              <a:prstDash val="solid"/>
              <a:miter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0" name="Shape 790"/>
            <p:cNvSpPr txBox="1"/>
            <p:nvPr/>
          </p:nvSpPr>
          <p:spPr>
            <a:xfrm>
              <a:off x="1827211" y="2990850"/>
              <a:ext cx="381000" cy="30321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1" name="Shape 791"/>
            <p:cNvSpPr txBox="1"/>
            <p:nvPr/>
          </p:nvSpPr>
          <p:spPr>
            <a:xfrm>
              <a:off x="1814511" y="2978150"/>
              <a:ext cx="406399" cy="328611"/>
            </a:xfrm>
            <a:prstGeom prst="rect">
              <a:avLst/>
            </a:prstGeom>
            <a:noFill/>
            <a:ln cap="flat" cmpd="sng" w="30150">
              <a:solidFill>
                <a:srgbClr val="000000"/>
              </a:solidFill>
              <a:prstDash val="solid"/>
              <a:miter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2" name="Shape 792"/>
            <p:cNvSpPr txBox="1"/>
            <p:nvPr/>
          </p:nvSpPr>
          <p:spPr>
            <a:xfrm>
              <a:off x="2752725" y="2990850"/>
              <a:ext cx="368299" cy="30321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3" name="Shape 793"/>
            <p:cNvSpPr txBox="1"/>
            <p:nvPr/>
          </p:nvSpPr>
          <p:spPr>
            <a:xfrm>
              <a:off x="2740025" y="2978150"/>
              <a:ext cx="393700" cy="328611"/>
            </a:xfrm>
            <a:prstGeom prst="rect">
              <a:avLst/>
            </a:prstGeom>
            <a:noFill/>
            <a:ln cap="flat" cmpd="sng" w="30150">
              <a:solidFill>
                <a:srgbClr val="000000"/>
              </a:solidFill>
              <a:prstDash val="solid"/>
              <a:miter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4" name="Shape 794"/>
            <p:cNvSpPr txBox="1"/>
            <p:nvPr/>
          </p:nvSpPr>
          <p:spPr>
            <a:xfrm>
              <a:off x="1092200" y="2840036"/>
              <a:ext cx="366711" cy="29051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5" name="Shape 795"/>
            <p:cNvSpPr txBox="1"/>
            <p:nvPr/>
          </p:nvSpPr>
          <p:spPr>
            <a:xfrm>
              <a:off x="1079500" y="2827336"/>
              <a:ext cx="392112" cy="315912"/>
            </a:xfrm>
            <a:prstGeom prst="rect">
              <a:avLst/>
            </a:prstGeom>
            <a:noFill/>
            <a:ln cap="flat" cmpd="sng" w="30150">
              <a:solidFill>
                <a:srgbClr val="000000"/>
              </a:solidFill>
              <a:prstDash val="solid"/>
              <a:miter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796" name="Shape 796"/>
            <p:cNvCxnSpPr/>
            <p:nvPr/>
          </p:nvCxnSpPr>
          <p:spPr>
            <a:xfrm>
              <a:off x="1789111" y="3535362"/>
              <a:ext cx="1587" cy="201611"/>
            </a:xfrm>
            <a:prstGeom prst="straightConnector1">
              <a:avLst/>
            </a:prstGeom>
            <a:noFill/>
            <a:ln cap="flat" cmpd="sng" w="30150">
              <a:solidFill>
                <a:srgbClr val="000000"/>
              </a:solidFill>
              <a:prstDash val="solid"/>
              <a:miter/>
              <a:headEnd len="med" w="med" type="none"/>
              <a:tailEnd len="med" w="med" type="none"/>
            </a:ln>
          </p:spPr>
        </p:cxnSp>
        <p:cxnSp>
          <p:nvCxnSpPr>
            <p:cNvPr id="797" name="Shape 797"/>
            <p:cNvCxnSpPr/>
            <p:nvPr/>
          </p:nvCxnSpPr>
          <p:spPr>
            <a:xfrm>
              <a:off x="1789111" y="4167187"/>
              <a:ext cx="1587" cy="203199"/>
            </a:xfrm>
            <a:prstGeom prst="straightConnector1">
              <a:avLst/>
            </a:prstGeom>
            <a:noFill/>
            <a:ln cap="flat" cmpd="sng" w="30150">
              <a:solidFill>
                <a:srgbClr val="000000"/>
              </a:solidFill>
              <a:prstDash val="solid"/>
              <a:miter/>
              <a:headEnd len="med" w="med" type="none"/>
              <a:tailEnd len="med" w="med" type="none"/>
            </a:ln>
          </p:spPr>
        </p:cxnSp>
        <p:sp>
          <p:nvSpPr>
            <p:cNvPr id="798" name="Shape 798"/>
            <p:cNvSpPr/>
            <p:nvPr/>
          </p:nvSpPr>
          <p:spPr>
            <a:xfrm>
              <a:off x="1751011" y="4421187"/>
              <a:ext cx="127000" cy="150811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9" name="Shape 799"/>
            <p:cNvSpPr/>
            <p:nvPr/>
          </p:nvSpPr>
          <p:spPr>
            <a:xfrm>
              <a:off x="1738311" y="4408487"/>
              <a:ext cx="152399" cy="176212"/>
            </a:xfrm>
            <a:prstGeom prst="ellipse">
              <a:avLst/>
            </a:prstGeom>
            <a:noFill/>
            <a:ln cap="flat" cmpd="sng" w="30150">
              <a:solidFill>
                <a:srgbClr val="000000"/>
              </a:solidFill>
              <a:prstDash val="solid"/>
              <a:miter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0" name="Shape 800"/>
            <p:cNvSpPr/>
            <p:nvPr/>
          </p:nvSpPr>
          <p:spPr>
            <a:xfrm>
              <a:off x="914400" y="2206625"/>
              <a:ext cx="900112" cy="1771650"/>
            </a:xfrm>
            <a:custGeom>
              <a:pathLst>
                <a:path extrusionOk="0" h="1116" w="567">
                  <a:moveTo>
                    <a:pt x="431" y="1116"/>
                  </a:moveTo>
                  <a:lnTo>
                    <a:pt x="0" y="1116"/>
                  </a:lnTo>
                  <a:lnTo>
                    <a:pt x="0" y="0"/>
                  </a:lnTo>
                  <a:lnTo>
                    <a:pt x="567" y="0"/>
                  </a:lnTo>
                </a:path>
              </a:pathLst>
            </a:custGeom>
            <a:noFill/>
            <a:ln cap="flat" cmpd="sng" w="301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1" name="Shape 801"/>
            <p:cNvSpPr/>
            <p:nvPr/>
          </p:nvSpPr>
          <p:spPr>
            <a:xfrm>
              <a:off x="901700" y="2193925"/>
              <a:ext cx="900112" cy="1771650"/>
            </a:xfrm>
            <a:custGeom>
              <a:pathLst>
                <a:path extrusionOk="0" h="1116" w="567">
                  <a:moveTo>
                    <a:pt x="431" y="1116"/>
                  </a:moveTo>
                  <a:lnTo>
                    <a:pt x="0" y="1116"/>
                  </a:lnTo>
                  <a:lnTo>
                    <a:pt x="0" y="0"/>
                  </a:lnTo>
                  <a:lnTo>
                    <a:pt x="567" y="0"/>
                  </a:lnTo>
                </a:path>
              </a:pathLst>
            </a:custGeom>
            <a:noFill/>
            <a:ln cap="flat" cmpd="sng" w="301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802" name="Shape 802"/>
            <p:cNvGrpSpPr/>
            <p:nvPr/>
          </p:nvGrpSpPr>
          <p:grpSpPr>
            <a:xfrm>
              <a:off x="1611312" y="2155825"/>
              <a:ext cx="190500" cy="76200"/>
              <a:chOff x="1611312" y="2155825"/>
              <a:chExt cx="190500" cy="76200"/>
            </a:xfrm>
          </p:grpSpPr>
          <p:sp>
            <p:nvSpPr>
              <p:cNvPr id="803" name="Shape 803"/>
              <p:cNvSpPr/>
              <p:nvPr/>
            </p:nvSpPr>
            <p:spPr>
              <a:xfrm>
                <a:off x="1636712" y="2155825"/>
                <a:ext cx="165100" cy="76200"/>
              </a:xfrm>
              <a:custGeom>
                <a:pathLst>
                  <a:path extrusionOk="0" h="48" w="104">
                    <a:moveTo>
                      <a:pt x="104" y="24"/>
                    </a:moveTo>
                    <a:lnTo>
                      <a:pt x="0" y="48"/>
                    </a:lnTo>
                    <a:lnTo>
                      <a:pt x="0" y="24"/>
                    </a:lnTo>
                    <a:lnTo>
                      <a:pt x="0" y="0"/>
                    </a:lnTo>
                    <a:lnTo>
                      <a:pt x="104" y="2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cxnSp>
            <p:nvCxnSpPr>
              <p:cNvPr id="804" name="Shape 804"/>
              <p:cNvCxnSpPr/>
              <p:nvPr/>
            </p:nvCxnSpPr>
            <p:spPr>
              <a:xfrm>
                <a:off x="1611312" y="2193925"/>
                <a:ext cx="25399" cy="1587"/>
              </a:xfrm>
              <a:prstGeom prst="straightConnector1">
                <a:avLst/>
              </a:prstGeom>
              <a:noFill/>
              <a:ln cap="flat" cmpd="sng" w="17450">
                <a:solidFill>
                  <a:srgbClr val="000000"/>
                </a:solidFill>
                <a:prstDash val="solid"/>
                <a:miter/>
                <a:headEnd len="med" w="med" type="none"/>
                <a:tailEnd len="med" w="med" type="none"/>
              </a:ln>
            </p:spPr>
          </p:cxnSp>
        </p:grpSp>
        <p:grpSp>
          <p:nvGrpSpPr>
            <p:cNvPr id="805" name="Shape 805"/>
            <p:cNvGrpSpPr/>
            <p:nvPr/>
          </p:nvGrpSpPr>
          <p:grpSpPr>
            <a:xfrm>
              <a:off x="2409825" y="2446336"/>
              <a:ext cx="76200" cy="241300"/>
              <a:chOff x="2409825" y="2446336"/>
              <a:chExt cx="76200" cy="241300"/>
            </a:xfrm>
          </p:grpSpPr>
          <p:sp>
            <p:nvSpPr>
              <p:cNvPr id="806" name="Shape 806"/>
              <p:cNvSpPr/>
              <p:nvPr/>
            </p:nvSpPr>
            <p:spPr>
              <a:xfrm>
                <a:off x="2409825" y="2522536"/>
                <a:ext cx="76200" cy="165100"/>
              </a:xfrm>
              <a:custGeom>
                <a:pathLst>
                  <a:path extrusionOk="0" h="104" w="48">
                    <a:moveTo>
                      <a:pt x="24" y="104"/>
                    </a:moveTo>
                    <a:lnTo>
                      <a:pt x="0" y="0"/>
                    </a:lnTo>
                    <a:lnTo>
                      <a:pt x="24" y="0"/>
                    </a:lnTo>
                    <a:lnTo>
                      <a:pt x="48" y="0"/>
                    </a:lnTo>
                    <a:lnTo>
                      <a:pt x="24" y="10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cxnSp>
            <p:nvCxnSpPr>
              <p:cNvPr id="807" name="Shape 807"/>
              <p:cNvCxnSpPr/>
              <p:nvPr/>
            </p:nvCxnSpPr>
            <p:spPr>
              <a:xfrm>
                <a:off x="2447925" y="2446336"/>
                <a:ext cx="1587" cy="76199"/>
              </a:xfrm>
              <a:prstGeom prst="straightConnector1">
                <a:avLst/>
              </a:prstGeom>
              <a:noFill/>
              <a:ln cap="flat" cmpd="sng" w="17450">
                <a:solidFill>
                  <a:srgbClr val="000000"/>
                </a:solidFill>
                <a:prstDash val="solid"/>
                <a:miter/>
                <a:headEnd len="med" w="med" type="none"/>
                <a:tailEnd len="med" w="med" type="none"/>
              </a:ln>
            </p:spPr>
          </p:cxnSp>
        </p:grpSp>
        <p:grpSp>
          <p:nvGrpSpPr>
            <p:cNvPr id="808" name="Shape 808"/>
            <p:cNvGrpSpPr/>
            <p:nvPr/>
          </p:nvGrpSpPr>
          <p:grpSpPr>
            <a:xfrm>
              <a:off x="1231900" y="2624136"/>
              <a:ext cx="88900" cy="215900"/>
              <a:chOff x="1231900" y="2624136"/>
              <a:chExt cx="88900" cy="215900"/>
            </a:xfrm>
          </p:grpSpPr>
          <p:sp>
            <p:nvSpPr>
              <p:cNvPr id="809" name="Shape 809"/>
              <p:cNvSpPr/>
              <p:nvPr/>
            </p:nvSpPr>
            <p:spPr>
              <a:xfrm>
                <a:off x="1231900" y="2674936"/>
                <a:ext cx="88900" cy="165100"/>
              </a:xfrm>
              <a:custGeom>
                <a:pathLst>
                  <a:path extrusionOk="0" h="104" w="56">
                    <a:moveTo>
                      <a:pt x="24" y="104"/>
                    </a:moveTo>
                    <a:lnTo>
                      <a:pt x="0" y="0"/>
                    </a:lnTo>
                    <a:lnTo>
                      <a:pt x="24" y="0"/>
                    </a:lnTo>
                    <a:lnTo>
                      <a:pt x="56" y="0"/>
                    </a:lnTo>
                    <a:lnTo>
                      <a:pt x="24" y="10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cxnSp>
            <p:nvCxnSpPr>
              <p:cNvPr id="810" name="Shape 810"/>
              <p:cNvCxnSpPr/>
              <p:nvPr/>
            </p:nvCxnSpPr>
            <p:spPr>
              <a:xfrm>
                <a:off x="1270000" y="2624136"/>
                <a:ext cx="1587" cy="50799"/>
              </a:xfrm>
              <a:prstGeom prst="straightConnector1">
                <a:avLst/>
              </a:prstGeom>
              <a:noFill/>
              <a:ln cap="flat" cmpd="sng" w="17450">
                <a:solidFill>
                  <a:srgbClr val="000000"/>
                </a:solidFill>
                <a:prstDash val="solid"/>
                <a:miter/>
                <a:headEnd len="med" w="med" type="none"/>
                <a:tailEnd len="med" w="med" type="none"/>
              </a:ln>
            </p:spPr>
          </p:cxnSp>
        </p:grpSp>
        <p:grpSp>
          <p:nvGrpSpPr>
            <p:cNvPr id="811" name="Shape 811"/>
            <p:cNvGrpSpPr/>
            <p:nvPr/>
          </p:nvGrpSpPr>
          <p:grpSpPr>
            <a:xfrm>
              <a:off x="1763711" y="3548062"/>
              <a:ext cx="88900" cy="239712"/>
              <a:chOff x="1763711" y="3548062"/>
              <a:chExt cx="88900" cy="239712"/>
            </a:xfrm>
          </p:grpSpPr>
          <p:sp>
            <p:nvSpPr>
              <p:cNvPr id="812" name="Shape 812"/>
              <p:cNvSpPr/>
              <p:nvPr/>
            </p:nvSpPr>
            <p:spPr>
              <a:xfrm>
                <a:off x="1763711" y="3611562"/>
                <a:ext cx="88900" cy="176212"/>
              </a:xfrm>
              <a:custGeom>
                <a:pathLst>
                  <a:path extrusionOk="0" h="111" w="56">
                    <a:moveTo>
                      <a:pt x="24" y="111"/>
                    </a:moveTo>
                    <a:lnTo>
                      <a:pt x="0" y="0"/>
                    </a:lnTo>
                    <a:lnTo>
                      <a:pt x="24" y="0"/>
                    </a:lnTo>
                    <a:lnTo>
                      <a:pt x="56" y="0"/>
                    </a:lnTo>
                    <a:lnTo>
                      <a:pt x="24" y="11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cxnSp>
            <p:nvCxnSpPr>
              <p:cNvPr id="813" name="Shape 813"/>
              <p:cNvCxnSpPr/>
              <p:nvPr/>
            </p:nvCxnSpPr>
            <p:spPr>
              <a:xfrm>
                <a:off x="1801811" y="3548062"/>
                <a:ext cx="1587" cy="63500"/>
              </a:xfrm>
              <a:prstGeom prst="straightConnector1">
                <a:avLst/>
              </a:prstGeom>
              <a:noFill/>
              <a:ln cap="flat" cmpd="sng" w="17450">
                <a:solidFill>
                  <a:srgbClr val="000000"/>
                </a:solidFill>
                <a:prstDash val="solid"/>
                <a:miter/>
                <a:headEnd len="med" w="med" type="none"/>
                <a:tailEnd len="med" w="med" type="none"/>
              </a:ln>
            </p:spPr>
          </p:cxnSp>
        </p:grpSp>
        <p:grpSp>
          <p:nvGrpSpPr>
            <p:cNvPr id="814" name="Shape 814"/>
            <p:cNvGrpSpPr/>
            <p:nvPr/>
          </p:nvGrpSpPr>
          <p:grpSpPr>
            <a:xfrm>
              <a:off x="1763711" y="2066925"/>
              <a:ext cx="88900" cy="177800"/>
              <a:chOff x="1763711" y="2066925"/>
              <a:chExt cx="88900" cy="177800"/>
            </a:xfrm>
          </p:grpSpPr>
          <p:sp>
            <p:nvSpPr>
              <p:cNvPr id="815" name="Shape 815"/>
              <p:cNvSpPr/>
              <p:nvPr/>
            </p:nvSpPr>
            <p:spPr>
              <a:xfrm>
                <a:off x="1763711" y="2079625"/>
                <a:ext cx="88900" cy="165100"/>
              </a:xfrm>
              <a:custGeom>
                <a:pathLst>
                  <a:path extrusionOk="0" h="104" w="56">
                    <a:moveTo>
                      <a:pt x="24" y="104"/>
                    </a:moveTo>
                    <a:lnTo>
                      <a:pt x="0" y="0"/>
                    </a:lnTo>
                    <a:lnTo>
                      <a:pt x="24" y="0"/>
                    </a:lnTo>
                    <a:lnTo>
                      <a:pt x="56" y="0"/>
                    </a:lnTo>
                    <a:lnTo>
                      <a:pt x="24" y="10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cxnSp>
            <p:nvCxnSpPr>
              <p:cNvPr id="816" name="Shape 816"/>
              <p:cNvCxnSpPr/>
              <p:nvPr/>
            </p:nvCxnSpPr>
            <p:spPr>
              <a:xfrm>
                <a:off x="1801811" y="2066925"/>
                <a:ext cx="1587" cy="12699"/>
              </a:xfrm>
              <a:prstGeom prst="straightConnector1">
                <a:avLst/>
              </a:prstGeom>
              <a:noFill/>
              <a:ln cap="flat" cmpd="sng" w="17450">
                <a:solidFill>
                  <a:srgbClr val="000000"/>
                </a:solidFill>
                <a:prstDash val="solid"/>
                <a:miter/>
                <a:headEnd len="med" w="med" type="none"/>
                <a:tailEnd len="med" w="med" type="none"/>
              </a:ln>
            </p:spPr>
          </p:cxnSp>
        </p:grpSp>
        <p:grpSp>
          <p:nvGrpSpPr>
            <p:cNvPr id="817" name="Shape 817"/>
            <p:cNvGrpSpPr/>
            <p:nvPr/>
          </p:nvGrpSpPr>
          <p:grpSpPr>
            <a:xfrm>
              <a:off x="1763711" y="4205287"/>
              <a:ext cx="88900" cy="177800"/>
              <a:chOff x="1763711" y="4205287"/>
              <a:chExt cx="88900" cy="177800"/>
            </a:xfrm>
          </p:grpSpPr>
          <p:sp>
            <p:nvSpPr>
              <p:cNvPr id="818" name="Shape 818"/>
              <p:cNvSpPr/>
              <p:nvPr/>
            </p:nvSpPr>
            <p:spPr>
              <a:xfrm>
                <a:off x="1763711" y="4217987"/>
                <a:ext cx="88900" cy="165100"/>
              </a:xfrm>
              <a:custGeom>
                <a:pathLst>
                  <a:path extrusionOk="0" h="104" w="56">
                    <a:moveTo>
                      <a:pt x="24" y="104"/>
                    </a:moveTo>
                    <a:lnTo>
                      <a:pt x="0" y="0"/>
                    </a:lnTo>
                    <a:lnTo>
                      <a:pt x="24" y="0"/>
                    </a:lnTo>
                    <a:lnTo>
                      <a:pt x="56" y="0"/>
                    </a:lnTo>
                    <a:lnTo>
                      <a:pt x="24" y="10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cxnSp>
            <p:nvCxnSpPr>
              <p:cNvPr id="819" name="Shape 819"/>
              <p:cNvCxnSpPr/>
              <p:nvPr/>
            </p:nvCxnSpPr>
            <p:spPr>
              <a:xfrm>
                <a:off x="1801811" y="4205287"/>
                <a:ext cx="1587" cy="12699"/>
              </a:xfrm>
              <a:prstGeom prst="straightConnector1">
                <a:avLst/>
              </a:prstGeom>
              <a:noFill/>
              <a:ln cap="flat" cmpd="sng" w="17450">
                <a:solidFill>
                  <a:srgbClr val="000000"/>
                </a:solidFill>
                <a:prstDash val="solid"/>
                <a:miter/>
                <a:headEnd len="med" w="med" type="none"/>
                <a:tailEnd len="med" w="med" type="none"/>
              </a:ln>
            </p:spPr>
          </p:cxnSp>
        </p:grpSp>
        <p:sp>
          <p:nvSpPr>
            <p:cNvPr id="820" name="Shape 820"/>
            <p:cNvSpPr/>
            <p:nvPr/>
          </p:nvSpPr>
          <p:spPr>
            <a:xfrm>
              <a:off x="1282700" y="3155950"/>
              <a:ext cx="1190625" cy="430212"/>
            </a:xfrm>
            <a:custGeom>
              <a:pathLst>
                <a:path extrusionOk="0" h="271" w="750">
                  <a:moveTo>
                    <a:pt x="750" y="191"/>
                  </a:moveTo>
                  <a:lnTo>
                    <a:pt x="750" y="271"/>
                  </a:lnTo>
                  <a:lnTo>
                    <a:pt x="0" y="271"/>
                  </a:lnTo>
                  <a:lnTo>
                    <a:pt x="0" y="0"/>
                  </a:lnTo>
                </a:path>
              </a:pathLst>
            </a:custGeom>
            <a:noFill/>
            <a:ln cap="flat" cmpd="sng" w="301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1" name="Shape 821"/>
            <p:cNvSpPr/>
            <p:nvPr/>
          </p:nvSpPr>
          <p:spPr>
            <a:xfrm>
              <a:off x="1270000" y="3143250"/>
              <a:ext cx="1190625" cy="430212"/>
            </a:xfrm>
            <a:custGeom>
              <a:pathLst>
                <a:path extrusionOk="0" h="271" w="750">
                  <a:moveTo>
                    <a:pt x="750" y="191"/>
                  </a:moveTo>
                  <a:lnTo>
                    <a:pt x="750" y="271"/>
                  </a:lnTo>
                  <a:lnTo>
                    <a:pt x="0" y="271"/>
                  </a:lnTo>
                  <a:lnTo>
                    <a:pt x="0" y="0"/>
                  </a:lnTo>
                </a:path>
              </a:pathLst>
            </a:custGeom>
            <a:noFill/>
            <a:ln cap="flat" cmpd="sng" w="301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822" name="Shape 822"/>
          <p:cNvGrpSpPr/>
          <p:nvPr/>
        </p:nvGrpSpPr>
        <p:grpSpPr>
          <a:xfrm>
            <a:off x="3970337" y="2251074"/>
            <a:ext cx="4949825" cy="3530600"/>
            <a:chOff x="3652837" y="1536700"/>
            <a:chExt cx="4949825" cy="3138487"/>
          </a:xfrm>
        </p:grpSpPr>
        <p:grpSp>
          <p:nvGrpSpPr>
            <p:cNvPr id="823" name="Shape 823"/>
            <p:cNvGrpSpPr/>
            <p:nvPr/>
          </p:nvGrpSpPr>
          <p:grpSpPr>
            <a:xfrm>
              <a:off x="3652837" y="4054475"/>
              <a:ext cx="241299" cy="239712"/>
              <a:chOff x="3652837" y="4054475"/>
              <a:chExt cx="241299" cy="239712"/>
            </a:xfrm>
          </p:grpSpPr>
          <p:sp>
            <p:nvSpPr>
              <p:cNvPr id="824" name="Shape 824"/>
              <p:cNvSpPr txBox="1"/>
              <p:nvPr/>
            </p:nvSpPr>
            <p:spPr>
              <a:xfrm>
                <a:off x="3690937" y="4078287"/>
                <a:ext cx="203199" cy="215899"/>
              </a:xfrm>
              <a:prstGeom prst="rect">
                <a:avLst/>
              </a:prstGeom>
              <a:solidFill>
                <a:srgbClr val="000000"/>
              </a:solidFill>
              <a:ln cap="flat" cmpd="sng" w="17450">
                <a:solidFill>
                  <a:srgbClr val="000000"/>
                </a:solidFill>
                <a:prstDash val="solid"/>
                <a:miter/>
                <a:headEnd len="med" w="med" type="none"/>
                <a:tailEnd len="med" w="med" type="none"/>
              </a:ln>
            </p:spPr>
            <p:txBody>
              <a:bodyPr anchorCtr="0" anchor="t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25" name="Shape 825"/>
              <p:cNvSpPr txBox="1"/>
              <p:nvPr/>
            </p:nvSpPr>
            <p:spPr>
              <a:xfrm>
                <a:off x="3652837" y="4054475"/>
                <a:ext cx="215899" cy="214312"/>
              </a:xfrm>
              <a:prstGeom prst="rect">
                <a:avLst/>
              </a:prstGeom>
              <a:solidFill>
                <a:srgbClr val="FFFFFF"/>
              </a:solidFill>
              <a:ln cap="flat" cmpd="sng" w="17450">
                <a:solidFill>
                  <a:srgbClr val="000000"/>
                </a:solidFill>
                <a:prstDash val="solid"/>
                <a:miter/>
                <a:headEnd len="med" w="med" type="none"/>
                <a:tailEnd len="med" w="med" type="none"/>
              </a:ln>
            </p:spPr>
            <p:txBody>
              <a:bodyPr anchorCtr="0" anchor="t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826" name="Shape 826"/>
            <p:cNvSpPr txBox="1"/>
            <p:nvPr/>
          </p:nvSpPr>
          <p:spPr>
            <a:xfrm>
              <a:off x="4097337" y="1536700"/>
              <a:ext cx="4103687" cy="292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rIns="0" tIns="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ct val="25000"/>
                <a:buFont typeface="Helvetica Neue"/>
                <a:buNone/>
              </a:pPr>
              <a:r>
                <a:rPr b="1" i="0" lang="en-US" sz="2400" u="none" cap="none" strike="noStrike">
                  <a:solidFill>
                    <a:schemeClr val="dk1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you don't need a flow chart, </a:t>
              </a:r>
            </a:p>
          </p:txBody>
        </p:sp>
        <p:sp>
          <p:nvSpPr>
            <p:cNvPr id="827" name="Shape 827"/>
            <p:cNvSpPr txBox="1"/>
            <p:nvPr/>
          </p:nvSpPr>
          <p:spPr>
            <a:xfrm>
              <a:off x="4097337" y="1852611"/>
              <a:ext cx="4351336" cy="292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rIns="0" tIns="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ct val="25000"/>
                <a:buFont typeface="Helvetica Neue"/>
                <a:buNone/>
              </a:pPr>
              <a:r>
                <a:rPr b="1" i="0" lang="en-US" sz="2400" u="none" cap="none" strike="noStrike">
                  <a:solidFill>
                    <a:schemeClr val="dk1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but the picture will help when </a:t>
              </a:r>
            </a:p>
          </p:txBody>
        </p:sp>
        <p:sp>
          <p:nvSpPr>
            <p:cNvPr id="828" name="Shape 828"/>
            <p:cNvSpPr txBox="1"/>
            <p:nvPr/>
          </p:nvSpPr>
          <p:spPr>
            <a:xfrm>
              <a:off x="4097337" y="2170111"/>
              <a:ext cx="3573462" cy="292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rIns="0" tIns="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ct val="25000"/>
                <a:buFont typeface="Helvetica Neue"/>
                <a:buNone/>
              </a:pPr>
              <a:r>
                <a:rPr b="1" i="0" lang="en-US" sz="2400" u="none" cap="none" strike="noStrike">
                  <a:solidFill>
                    <a:schemeClr val="dk1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you trace program paths</a:t>
              </a:r>
            </a:p>
          </p:txBody>
        </p:sp>
        <p:sp>
          <p:nvSpPr>
            <p:cNvPr id="829" name="Shape 829"/>
            <p:cNvSpPr txBox="1"/>
            <p:nvPr/>
          </p:nvSpPr>
          <p:spPr>
            <a:xfrm>
              <a:off x="4097337" y="2486025"/>
              <a:ext cx="0" cy="2206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rIns="0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0" name="Shape 830"/>
            <p:cNvSpPr txBox="1"/>
            <p:nvPr/>
          </p:nvSpPr>
          <p:spPr>
            <a:xfrm>
              <a:off x="4097337" y="2801936"/>
              <a:ext cx="4505325" cy="292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rIns="0" tIns="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ct val="25000"/>
                <a:buFont typeface="Helvetica Neue"/>
                <a:buNone/>
              </a:pPr>
              <a:r>
                <a:rPr b="1" i="0" lang="en-US" sz="2400" u="none" cap="none" strike="noStrike">
                  <a:solidFill>
                    <a:schemeClr val="dk1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count each simple logical test, </a:t>
              </a:r>
            </a:p>
          </p:txBody>
        </p:sp>
        <p:sp>
          <p:nvSpPr>
            <p:cNvPr id="831" name="Shape 831"/>
            <p:cNvSpPr txBox="1"/>
            <p:nvPr/>
          </p:nvSpPr>
          <p:spPr>
            <a:xfrm>
              <a:off x="4097337" y="3117850"/>
              <a:ext cx="4419599" cy="292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rIns="0" tIns="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ct val="25000"/>
                <a:buFont typeface="Helvetica Neue"/>
                <a:buNone/>
              </a:pPr>
              <a:r>
                <a:rPr b="1" i="0" lang="en-US" sz="2400" u="none" cap="none" strike="noStrike">
                  <a:solidFill>
                    <a:schemeClr val="dk1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compound tests count as 2 or </a:t>
              </a:r>
            </a:p>
          </p:txBody>
        </p:sp>
        <p:sp>
          <p:nvSpPr>
            <p:cNvPr id="832" name="Shape 832"/>
            <p:cNvSpPr txBox="1"/>
            <p:nvPr/>
          </p:nvSpPr>
          <p:spPr>
            <a:xfrm>
              <a:off x="4097337" y="3435350"/>
              <a:ext cx="746125" cy="292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rIns="0" tIns="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ct val="25000"/>
                <a:buFont typeface="Helvetica Neue"/>
                <a:buNone/>
              </a:pPr>
              <a:r>
                <a:rPr b="1" i="0" lang="en-US" sz="2400" u="none" cap="none" strike="noStrike">
                  <a:solidFill>
                    <a:schemeClr val="dk1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more</a:t>
              </a:r>
            </a:p>
          </p:txBody>
        </p:sp>
        <p:sp>
          <p:nvSpPr>
            <p:cNvPr id="833" name="Shape 833"/>
            <p:cNvSpPr txBox="1"/>
            <p:nvPr/>
          </p:nvSpPr>
          <p:spPr>
            <a:xfrm>
              <a:off x="4097337" y="3751262"/>
              <a:ext cx="0" cy="2206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rIns="0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4" name="Shape 834"/>
            <p:cNvSpPr txBox="1"/>
            <p:nvPr/>
          </p:nvSpPr>
          <p:spPr>
            <a:xfrm>
              <a:off x="4097337" y="4067175"/>
              <a:ext cx="4200524" cy="292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rIns="0" tIns="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ct val="25000"/>
                <a:buFont typeface="Helvetica Neue"/>
                <a:buNone/>
              </a:pPr>
              <a:r>
                <a:rPr b="1" i="0" lang="en-US" sz="2400" u="none" cap="none" strike="noStrike">
                  <a:solidFill>
                    <a:schemeClr val="dk1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basis path testing should be </a:t>
              </a:r>
            </a:p>
          </p:txBody>
        </p:sp>
        <p:sp>
          <p:nvSpPr>
            <p:cNvPr id="835" name="Shape 835"/>
            <p:cNvSpPr txBox="1"/>
            <p:nvPr/>
          </p:nvSpPr>
          <p:spPr>
            <a:xfrm>
              <a:off x="4097337" y="4383087"/>
              <a:ext cx="3844925" cy="292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rIns="0" tIns="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ct val="25000"/>
                <a:buFont typeface="Helvetica Neue"/>
                <a:buNone/>
              </a:pPr>
              <a:r>
                <a:rPr b="1" i="0" lang="en-US" sz="2400" u="none" cap="none" strike="noStrike">
                  <a:solidFill>
                    <a:schemeClr val="dk1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applied to critical modules</a:t>
              </a:r>
            </a:p>
          </p:txBody>
        </p:sp>
        <p:grpSp>
          <p:nvGrpSpPr>
            <p:cNvPr id="836" name="Shape 836"/>
            <p:cNvGrpSpPr/>
            <p:nvPr/>
          </p:nvGrpSpPr>
          <p:grpSpPr>
            <a:xfrm>
              <a:off x="3652837" y="2827336"/>
              <a:ext cx="241299" cy="239713"/>
              <a:chOff x="3652837" y="2827336"/>
              <a:chExt cx="241299" cy="239713"/>
            </a:xfrm>
          </p:grpSpPr>
          <p:sp>
            <p:nvSpPr>
              <p:cNvPr id="837" name="Shape 837"/>
              <p:cNvSpPr txBox="1"/>
              <p:nvPr/>
            </p:nvSpPr>
            <p:spPr>
              <a:xfrm>
                <a:off x="3690937" y="2851150"/>
                <a:ext cx="203199" cy="215899"/>
              </a:xfrm>
              <a:prstGeom prst="rect">
                <a:avLst/>
              </a:prstGeom>
              <a:solidFill>
                <a:srgbClr val="000000"/>
              </a:solidFill>
              <a:ln cap="flat" cmpd="sng" w="17450">
                <a:solidFill>
                  <a:srgbClr val="000000"/>
                </a:solidFill>
                <a:prstDash val="solid"/>
                <a:miter/>
                <a:headEnd len="med" w="med" type="none"/>
                <a:tailEnd len="med" w="med" type="none"/>
              </a:ln>
            </p:spPr>
            <p:txBody>
              <a:bodyPr anchorCtr="0" anchor="t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38" name="Shape 838"/>
              <p:cNvSpPr txBox="1"/>
              <p:nvPr/>
            </p:nvSpPr>
            <p:spPr>
              <a:xfrm>
                <a:off x="3652837" y="2827336"/>
                <a:ext cx="215899" cy="214312"/>
              </a:xfrm>
              <a:prstGeom prst="rect">
                <a:avLst/>
              </a:prstGeom>
              <a:solidFill>
                <a:srgbClr val="FFFFFF"/>
              </a:solidFill>
              <a:ln cap="flat" cmpd="sng" w="17450">
                <a:solidFill>
                  <a:srgbClr val="000000"/>
                </a:solidFill>
                <a:prstDash val="solid"/>
                <a:miter/>
                <a:headEnd len="med" w="med" type="none"/>
                <a:tailEnd len="med" w="med" type="none"/>
              </a:ln>
            </p:spPr>
            <p:txBody>
              <a:bodyPr anchorCtr="0" anchor="t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839" name="Shape 839"/>
            <p:cNvGrpSpPr/>
            <p:nvPr/>
          </p:nvGrpSpPr>
          <p:grpSpPr>
            <a:xfrm>
              <a:off x="3652837" y="1574800"/>
              <a:ext cx="241299" cy="239712"/>
              <a:chOff x="3652837" y="1574800"/>
              <a:chExt cx="241299" cy="239712"/>
            </a:xfrm>
          </p:grpSpPr>
          <p:sp>
            <p:nvSpPr>
              <p:cNvPr id="840" name="Shape 840"/>
              <p:cNvSpPr txBox="1"/>
              <p:nvPr/>
            </p:nvSpPr>
            <p:spPr>
              <a:xfrm>
                <a:off x="3690937" y="1600200"/>
                <a:ext cx="203199" cy="214312"/>
              </a:xfrm>
              <a:prstGeom prst="rect">
                <a:avLst/>
              </a:prstGeom>
              <a:solidFill>
                <a:srgbClr val="000000"/>
              </a:solidFill>
              <a:ln cap="flat" cmpd="sng" w="17450">
                <a:solidFill>
                  <a:srgbClr val="000000"/>
                </a:solidFill>
                <a:prstDash val="solid"/>
                <a:miter/>
                <a:headEnd len="med" w="med" type="none"/>
                <a:tailEnd len="med" w="med" type="none"/>
              </a:ln>
            </p:spPr>
            <p:txBody>
              <a:bodyPr anchorCtr="0" anchor="t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41" name="Shape 841"/>
              <p:cNvSpPr txBox="1"/>
              <p:nvPr/>
            </p:nvSpPr>
            <p:spPr>
              <a:xfrm>
                <a:off x="3652837" y="1574800"/>
                <a:ext cx="215899" cy="214312"/>
              </a:xfrm>
              <a:prstGeom prst="rect">
                <a:avLst/>
              </a:prstGeom>
              <a:solidFill>
                <a:srgbClr val="FFFFFF"/>
              </a:solidFill>
              <a:ln cap="flat" cmpd="sng" w="17450">
                <a:solidFill>
                  <a:srgbClr val="000000"/>
                </a:solidFill>
                <a:prstDash val="solid"/>
                <a:miter/>
                <a:headEnd len="med" w="med" type="none"/>
                <a:tailEnd len="med" w="med" type="none"/>
              </a:ln>
            </p:spPr>
            <p:txBody>
              <a:bodyPr anchorCtr="0" anchor="t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842" name="Shape 842"/>
          <p:cNvSpPr txBox="1"/>
          <p:nvPr/>
        </p:nvSpPr>
        <p:spPr>
          <a:xfrm>
            <a:off x="2568575" y="4094162"/>
            <a:ext cx="461961" cy="173037"/>
          </a:xfrm>
          <a:prstGeom prst="rect">
            <a:avLst/>
          </a:prstGeom>
          <a:solidFill>
            <a:schemeClr val="accent1"/>
          </a:solidFill>
          <a:ln cap="flat" cmpd="sng" w="12700">
            <a:solidFill>
              <a:schemeClr val="accent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46" name="Shape 8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7" name="Shape 847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</a:t>
            </a:r>
          </a:p>
        </p:txBody>
      </p:sp>
      <p:sp>
        <p:nvSpPr>
          <p:cNvPr id="848" name="Shape 848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849" name="Shape 849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Deriving Test Cases</a:t>
            </a:r>
          </a:p>
        </p:txBody>
      </p:sp>
      <p:sp>
        <p:nvSpPr>
          <p:cNvPr id="850" name="Shape 850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1" lang="en-US" sz="24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Summarizing: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Using the design or code as a foundation, draw a corresponding flow graph.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Determine the cyclomatic complexity of the resultant flow graph.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Determine a basis set of linearly independent paths.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Prepare test cases that will force execution of each path in the basis set.</a:t>
            </a:r>
            <a:r>
              <a:rPr b="0" i="0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54" name="Shape 8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5" name="Shape 855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</a:t>
            </a:r>
          </a:p>
        </p:txBody>
      </p:sp>
      <p:sp>
        <p:nvSpPr>
          <p:cNvPr id="856" name="Shape 856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857" name="Shape 857"/>
          <p:cNvSpPr txBox="1"/>
          <p:nvPr>
            <p:ph type="title"/>
          </p:nvPr>
        </p:nvSpPr>
        <p:spPr>
          <a:xfrm>
            <a:off x="1219200" y="1066800"/>
            <a:ext cx="3692524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Graph Matrices</a:t>
            </a:r>
          </a:p>
        </p:txBody>
      </p:sp>
      <p:sp>
        <p:nvSpPr>
          <p:cNvPr id="858" name="Shape 858"/>
          <p:cNvSpPr txBox="1"/>
          <p:nvPr>
            <p:ph idx="1" type="body"/>
          </p:nvPr>
        </p:nvSpPr>
        <p:spPr>
          <a:xfrm>
            <a:off x="1752600" y="1905000"/>
            <a:ext cx="67818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graph matrix is a square matrix whose size (i.e., number of rows and columns) is equal to the number of nodes on a flow graph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Each row and column corresponds to an identified node, and matrix entries correspond to connections (an edge) between nodes. 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By adding a </a:t>
            </a:r>
            <a:r>
              <a:rPr b="0" i="1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link weight</a:t>
            </a: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to each matrix entry, the graph matrix can become a powerful tool for evaluating program control structure during testing</a:t>
            </a: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62" name="Shape 8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3" name="Shape 863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</a:t>
            </a:r>
          </a:p>
        </p:txBody>
      </p:sp>
      <p:sp>
        <p:nvSpPr>
          <p:cNvPr id="864" name="Shape 864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865" name="Shape 865"/>
          <p:cNvSpPr txBox="1"/>
          <p:nvPr>
            <p:ph type="title"/>
          </p:nvPr>
        </p:nvSpPr>
        <p:spPr>
          <a:xfrm>
            <a:off x="1219200" y="1066800"/>
            <a:ext cx="6932611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Control Structure Testing</a:t>
            </a:r>
          </a:p>
        </p:txBody>
      </p:sp>
      <p:sp>
        <p:nvSpPr>
          <p:cNvPr id="866" name="Shape 866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Condition testing </a:t>
            </a: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 a test case design method that exercises the logical conditions contained in a program module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Data flow testing </a:t>
            </a: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— selects test paths of a program according to the locations of definitions and uses of variables in the program</a:t>
            </a: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70" name="Shape 8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1" name="Shape 871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</a:t>
            </a:r>
          </a:p>
        </p:txBody>
      </p:sp>
      <p:sp>
        <p:nvSpPr>
          <p:cNvPr id="872" name="Shape 872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873" name="Shape 873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Data Flow Testing</a:t>
            </a:r>
          </a:p>
        </p:txBody>
      </p:sp>
      <p:sp>
        <p:nvSpPr>
          <p:cNvPr id="874" name="Shape 874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The data flow testing method [Fra93] selects test paths of a program according to the locations of definitions and uses of variables in the program.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Assume that each statement in a program is assigned a unique statement number and that each function does not modify its parameters or global variables. For a statement with </a:t>
            </a:r>
            <a:r>
              <a:rPr b="0" i="1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S</a:t>
            </a: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as its statement number</a:t>
            </a:r>
          </a:p>
          <a:p>
            <a:pPr indent="-228600" lvl="2" marL="11430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Quattrocento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DEF(</a:t>
            </a:r>
            <a:r>
              <a:rPr b="0" i="1" lang="en-US" sz="16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S</a:t>
            </a:r>
            <a:r>
              <a:rPr b="0" i="0" lang="en-US" sz="16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) = {</a:t>
            </a:r>
            <a:r>
              <a:rPr b="0" i="1" lang="en-US" sz="16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X</a:t>
            </a:r>
            <a:r>
              <a:rPr b="0" i="0" lang="en-US" sz="16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| statement </a:t>
            </a:r>
            <a:r>
              <a:rPr b="0" i="1" lang="en-US" sz="16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S</a:t>
            </a:r>
            <a:r>
              <a:rPr b="0" i="0" lang="en-US" sz="16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contains a definition of </a:t>
            </a:r>
            <a:r>
              <a:rPr b="0" i="1" lang="en-US" sz="16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X</a:t>
            </a:r>
            <a:r>
              <a:rPr b="0" i="0" lang="en-US" sz="16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}</a:t>
            </a:r>
          </a:p>
          <a:p>
            <a:pPr indent="-228600" lvl="2" marL="11430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Quattrocento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USE(</a:t>
            </a:r>
            <a:r>
              <a:rPr b="0" i="1" lang="en-US" sz="16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S</a:t>
            </a:r>
            <a:r>
              <a:rPr b="0" i="0" lang="en-US" sz="16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) = {</a:t>
            </a:r>
            <a:r>
              <a:rPr b="0" i="1" lang="en-US" sz="16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X</a:t>
            </a:r>
            <a:r>
              <a:rPr b="0" i="0" lang="en-US" sz="16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| statement </a:t>
            </a:r>
            <a:r>
              <a:rPr b="0" i="1" lang="en-US" sz="16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S</a:t>
            </a:r>
            <a:r>
              <a:rPr b="0" i="0" lang="en-US" sz="16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contains a use of </a:t>
            </a:r>
            <a:r>
              <a:rPr b="0" i="1" lang="en-US" sz="16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X</a:t>
            </a:r>
            <a:r>
              <a:rPr b="0" i="0" lang="en-US" sz="16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}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A </a:t>
            </a:r>
            <a:r>
              <a:rPr b="0" i="1" lang="en-US" sz="18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definition-use (DU) chain</a:t>
            </a: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of variable X is of the form [</a:t>
            </a:r>
            <a:r>
              <a:rPr b="0" i="1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X, S, S'</a:t>
            </a: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], where </a:t>
            </a:r>
            <a:r>
              <a:rPr b="0" i="1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S</a:t>
            </a: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and </a:t>
            </a:r>
            <a:r>
              <a:rPr b="0" i="1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S' </a:t>
            </a: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are statement numbers, </a:t>
            </a:r>
            <a:r>
              <a:rPr b="0" i="1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X</a:t>
            </a: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is in DEF(</a:t>
            </a:r>
            <a:r>
              <a:rPr b="0" i="1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S</a:t>
            </a: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) and USE(</a:t>
            </a:r>
            <a:r>
              <a:rPr b="0" i="1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S'</a:t>
            </a: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), and the definition of </a:t>
            </a:r>
            <a:r>
              <a:rPr b="0" i="1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X</a:t>
            </a: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in statement </a:t>
            </a:r>
            <a:r>
              <a:rPr b="0" i="1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S</a:t>
            </a: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is live at statement</a:t>
            </a:r>
            <a:r>
              <a:rPr b="0" i="1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S'</a:t>
            </a: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78" name="Shape 8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9" name="Shape 879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</a:t>
            </a:r>
          </a:p>
        </p:txBody>
      </p:sp>
      <p:sp>
        <p:nvSpPr>
          <p:cNvPr id="880" name="Shape 880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881" name="Shape 881"/>
          <p:cNvSpPr txBox="1"/>
          <p:nvPr>
            <p:ph type="title"/>
          </p:nvPr>
        </p:nvSpPr>
        <p:spPr>
          <a:xfrm>
            <a:off x="1219200" y="1066800"/>
            <a:ext cx="4765674" cy="5016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Loop Testing</a:t>
            </a:r>
          </a:p>
        </p:txBody>
      </p:sp>
      <p:sp>
        <p:nvSpPr>
          <p:cNvPr id="882" name="Shape 882"/>
          <p:cNvSpPr txBox="1"/>
          <p:nvPr/>
        </p:nvSpPr>
        <p:spPr>
          <a:xfrm>
            <a:off x="3340100" y="4886325"/>
            <a:ext cx="1052511" cy="552449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Nested </a:t>
            </a:r>
          </a:p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Loops</a:t>
            </a:r>
          </a:p>
        </p:txBody>
      </p:sp>
      <p:sp>
        <p:nvSpPr>
          <p:cNvPr id="883" name="Shape 883"/>
          <p:cNvSpPr txBox="1"/>
          <p:nvPr/>
        </p:nvSpPr>
        <p:spPr>
          <a:xfrm>
            <a:off x="4548187" y="5576887"/>
            <a:ext cx="1843087" cy="666749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Concatenated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Loops       </a:t>
            </a:r>
          </a:p>
        </p:txBody>
      </p:sp>
      <p:sp>
        <p:nvSpPr>
          <p:cNvPr id="884" name="Shape 884"/>
          <p:cNvSpPr txBox="1"/>
          <p:nvPr/>
        </p:nvSpPr>
        <p:spPr>
          <a:xfrm>
            <a:off x="6526212" y="5815012"/>
            <a:ext cx="2165350" cy="377824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Unstructured       </a:t>
            </a:r>
          </a:p>
        </p:txBody>
      </p:sp>
      <p:sp>
        <p:nvSpPr>
          <p:cNvPr id="885" name="Shape 885"/>
          <p:cNvSpPr txBox="1"/>
          <p:nvPr/>
        </p:nvSpPr>
        <p:spPr>
          <a:xfrm>
            <a:off x="7021511" y="6129337"/>
            <a:ext cx="904875" cy="377824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Loops</a:t>
            </a:r>
          </a:p>
        </p:txBody>
      </p:sp>
      <p:sp>
        <p:nvSpPr>
          <p:cNvPr id="886" name="Shape 886"/>
          <p:cNvSpPr txBox="1"/>
          <p:nvPr/>
        </p:nvSpPr>
        <p:spPr>
          <a:xfrm>
            <a:off x="1866900" y="4238625"/>
            <a:ext cx="1039811" cy="552449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Simple </a:t>
            </a:r>
          </a:p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loop</a:t>
            </a:r>
          </a:p>
        </p:txBody>
      </p:sp>
      <p:sp>
        <p:nvSpPr>
          <p:cNvPr id="887" name="Shape 887"/>
          <p:cNvSpPr txBox="1"/>
          <p:nvPr/>
        </p:nvSpPr>
        <p:spPr>
          <a:xfrm>
            <a:off x="2070100" y="2414586"/>
            <a:ext cx="685799" cy="485775"/>
          </a:xfrm>
          <a:prstGeom prst="rect">
            <a:avLst/>
          </a:prstGeom>
          <a:solidFill>
            <a:schemeClr val="folHlink"/>
          </a:solidFill>
          <a:ln cap="flat" cmpd="sng" w="28575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8" name="Shape 888"/>
          <p:cNvSpPr/>
          <p:nvPr/>
        </p:nvSpPr>
        <p:spPr>
          <a:xfrm>
            <a:off x="2108200" y="3171825"/>
            <a:ext cx="584200" cy="557211"/>
          </a:xfrm>
          <a:prstGeom prst="diamond">
            <a:avLst/>
          </a:prstGeom>
          <a:solidFill>
            <a:schemeClr val="dk2"/>
          </a:solidFill>
          <a:ln cap="flat" cmpd="sng" w="28575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889" name="Shape 889"/>
          <p:cNvCxnSpPr/>
          <p:nvPr/>
        </p:nvCxnSpPr>
        <p:spPr>
          <a:xfrm>
            <a:off x="2425700" y="2065336"/>
            <a:ext cx="0" cy="328611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/>
            <a:headEnd len="med" w="med" type="none"/>
            <a:tailEnd len="lg" w="lg" type="triangle"/>
          </a:ln>
        </p:spPr>
      </p:cxnSp>
      <p:cxnSp>
        <p:nvCxnSpPr>
          <p:cNvPr id="890" name="Shape 890"/>
          <p:cNvCxnSpPr/>
          <p:nvPr/>
        </p:nvCxnSpPr>
        <p:spPr>
          <a:xfrm>
            <a:off x="2413000" y="2951161"/>
            <a:ext cx="0" cy="242886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/>
            <a:headEnd len="med" w="med" type="none"/>
            <a:tailEnd len="lg" w="lg" type="triangle"/>
          </a:ln>
        </p:spPr>
      </p:cxnSp>
      <p:sp>
        <p:nvSpPr>
          <p:cNvPr id="891" name="Shape 891"/>
          <p:cNvSpPr/>
          <p:nvPr/>
        </p:nvSpPr>
        <p:spPr>
          <a:xfrm>
            <a:off x="1790700" y="2700336"/>
            <a:ext cx="306386" cy="758825"/>
          </a:xfrm>
          <a:custGeom>
            <a:pathLst>
              <a:path extrusionOk="0" h="424" w="192">
                <a:moveTo>
                  <a:pt x="192" y="424"/>
                </a:moveTo>
                <a:lnTo>
                  <a:pt x="0" y="424"/>
                </a:lnTo>
                <a:lnTo>
                  <a:pt x="0" y="0"/>
                </a:lnTo>
                <a:lnTo>
                  <a:pt x="160" y="0"/>
                </a:lnTo>
              </a:path>
            </a:pathLst>
          </a:custGeom>
          <a:noFill/>
          <a:ln cap="rnd" cmpd="sng" w="28575">
            <a:solidFill>
              <a:schemeClr val="dk1"/>
            </a:solidFill>
            <a:prstDash val="solid"/>
            <a:round/>
            <a:headEnd len="med" w="med" type="none"/>
            <a:tailEnd len="lg" w="lg" type="triangl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892" name="Shape 892"/>
          <p:cNvCxnSpPr/>
          <p:nvPr/>
        </p:nvCxnSpPr>
        <p:spPr>
          <a:xfrm>
            <a:off x="2432050" y="3779837"/>
            <a:ext cx="0" cy="300036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/>
            <a:headEnd len="med" w="med" type="none"/>
            <a:tailEnd len="lg" w="lg" type="triangle"/>
          </a:ln>
        </p:spPr>
      </p:cxnSp>
      <p:sp>
        <p:nvSpPr>
          <p:cNvPr id="893" name="Shape 893"/>
          <p:cNvSpPr txBox="1"/>
          <p:nvPr/>
        </p:nvSpPr>
        <p:spPr>
          <a:xfrm>
            <a:off x="3492500" y="2214561"/>
            <a:ext cx="685799" cy="485775"/>
          </a:xfrm>
          <a:prstGeom prst="rect">
            <a:avLst/>
          </a:prstGeom>
          <a:solidFill>
            <a:schemeClr val="folHlink"/>
          </a:solidFill>
          <a:ln cap="flat" cmpd="sng" w="28575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4" name="Shape 894"/>
          <p:cNvSpPr/>
          <p:nvPr/>
        </p:nvSpPr>
        <p:spPr>
          <a:xfrm>
            <a:off x="3530600" y="2971800"/>
            <a:ext cx="584200" cy="557211"/>
          </a:xfrm>
          <a:prstGeom prst="diamond">
            <a:avLst/>
          </a:prstGeom>
          <a:solidFill>
            <a:schemeClr val="dk2"/>
          </a:solidFill>
          <a:ln cap="flat" cmpd="sng" w="28575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895" name="Shape 895"/>
          <p:cNvCxnSpPr/>
          <p:nvPr/>
        </p:nvCxnSpPr>
        <p:spPr>
          <a:xfrm>
            <a:off x="3848100" y="1865311"/>
            <a:ext cx="0" cy="328611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/>
            <a:headEnd len="med" w="med" type="none"/>
            <a:tailEnd len="lg" w="lg" type="triangle"/>
          </a:ln>
        </p:spPr>
      </p:cxnSp>
      <p:cxnSp>
        <p:nvCxnSpPr>
          <p:cNvPr id="896" name="Shape 896"/>
          <p:cNvCxnSpPr/>
          <p:nvPr/>
        </p:nvCxnSpPr>
        <p:spPr>
          <a:xfrm>
            <a:off x="3835400" y="2751136"/>
            <a:ext cx="0" cy="242886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/>
            <a:headEnd len="med" w="med" type="none"/>
            <a:tailEnd len="lg" w="lg" type="triangle"/>
          </a:ln>
        </p:spPr>
      </p:cxnSp>
      <p:sp>
        <p:nvSpPr>
          <p:cNvPr id="897" name="Shape 897"/>
          <p:cNvSpPr/>
          <p:nvPr/>
        </p:nvSpPr>
        <p:spPr>
          <a:xfrm>
            <a:off x="3213100" y="2500311"/>
            <a:ext cx="306386" cy="758825"/>
          </a:xfrm>
          <a:custGeom>
            <a:pathLst>
              <a:path extrusionOk="0" h="424" w="192">
                <a:moveTo>
                  <a:pt x="192" y="424"/>
                </a:moveTo>
                <a:lnTo>
                  <a:pt x="0" y="424"/>
                </a:lnTo>
                <a:lnTo>
                  <a:pt x="0" y="0"/>
                </a:lnTo>
                <a:lnTo>
                  <a:pt x="160" y="0"/>
                </a:lnTo>
              </a:path>
            </a:pathLst>
          </a:custGeom>
          <a:noFill/>
          <a:ln cap="rnd" cmpd="sng" w="28575">
            <a:solidFill>
              <a:schemeClr val="dk1"/>
            </a:solidFill>
            <a:prstDash val="solid"/>
            <a:round/>
            <a:headEnd len="med" w="med" type="none"/>
            <a:tailEnd len="lg" w="lg" type="triangl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898" name="Shape 898"/>
          <p:cNvCxnSpPr/>
          <p:nvPr/>
        </p:nvCxnSpPr>
        <p:spPr>
          <a:xfrm>
            <a:off x="3854450" y="3579812"/>
            <a:ext cx="0" cy="300036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/>
            <a:headEnd len="med" w="med" type="none"/>
            <a:tailEnd len="lg" w="lg" type="triangle"/>
          </a:ln>
        </p:spPr>
      </p:cxnSp>
      <p:sp>
        <p:nvSpPr>
          <p:cNvPr id="899" name="Shape 899"/>
          <p:cNvSpPr/>
          <p:nvPr/>
        </p:nvSpPr>
        <p:spPr>
          <a:xfrm>
            <a:off x="3568700" y="3886200"/>
            <a:ext cx="584200" cy="557211"/>
          </a:xfrm>
          <a:prstGeom prst="diamond">
            <a:avLst/>
          </a:prstGeom>
          <a:solidFill>
            <a:schemeClr val="dk2"/>
          </a:solidFill>
          <a:ln cap="flat" cmpd="sng" w="28575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00" name="Shape 900"/>
          <p:cNvCxnSpPr/>
          <p:nvPr/>
        </p:nvCxnSpPr>
        <p:spPr>
          <a:xfrm>
            <a:off x="3892550" y="4451350"/>
            <a:ext cx="0" cy="300036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/>
            <a:headEnd len="med" w="med" type="none"/>
            <a:tailEnd len="lg" w="lg" type="triangle"/>
          </a:ln>
        </p:spPr>
      </p:cxnSp>
      <p:sp>
        <p:nvSpPr>
          <p:cNvPr id="901" name="Shape 901"/>
          <p:cNvSpPr/>
          <p:nvPr/>
        </p:nvSpPr>
        <p:spPr>
          <a:xfrm>
            <a:off x="3098800" y="2128836"/>
            <a:ext cx="750886" cy="2044699"/>
          </a:xfrm>
          <a:custGeom>
            <a:pathLst>
              <a:path extrusionOk="0" h="1144" w="472">
                <a:moveTo>
                  <a:pt x="296" y="1144"/>
                </a:moveTo>
                <a:lnTo>
                  <a:pt x="0" y="1144"/>
                </a:lnTo>
                <a:lnTo>
                  <a:pt x="0" y="0"/>
                </a:lnTo>
                <a:lnTo>
                  <a:pt x="472" y="0"/>
                </a:lnTo>
              </a:path>
            </a:pathLst>
          </a:custGeom>
          <a:noFill/>
          <a:ln cap="rnd" cmpd="sng" w="28575">
            <a:solidFill>
              <a:schemeClr val="dk1"/>
            </a:solidFill>
            <a:prstDash val="solid"/>
            <a:round/>
            <a:headEnd len="med" w="med" type="none"/>
            <a:tailEnd len="lg" w="lg" type="triangl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2" name="Shape 902"/>
          <p:cNvSpPr txBox="1"/>
          <p:nvPr/>
        </p:nvSpPr>
        <p:spPr>
          <a:xfrm>
            <a:off x="5219700" y="1985961"/>
            <a:ext cx="685799" cy="485775"/>
          </a:xfrm>
          <a:prstGeom prst="rect">
            <a:avLst/>
          </a:prstGeom>
          <a:solidFill>
            <a:schemeClr val="folHlink"/>
          </a:solidFill>
          <a:ln cap="flat" cmpd="sng" w="28575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3" name="Shape 903"/>
          <p:cNvSpPr/>
          <p:nvPr/>
        </p:nvSpPr>
        <p:spPr>
          <a:xfrm>
            <a:off x="5257800" y="2743200"/>
            <a:ext cx="584200" cy="557211"/>
          </a:xfrm>
          <a:prstGeom prst="diamond">
            <a:avLst/>
          </a:prstGeom>
          <a:solidFill>
            <a:schemeClr val="dk2"/>
          </a:solidFill>
          <a:ln cap="flat" cmpd="sng" w="28575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04" name="Shape 904"/>
          <p:cNvCxnSpPr/>
          <p:nvPr/>
        </p:nvCxnSpPr>
        <p:spPr>
          <a:xfrm>
            <a:off x="5575300" y="1636712"/>
            <a:ext cx="0" cy="328611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/>
            <a:headEnd len="med" w="med" type="none"/>
            <a:tailEnd len="lg" w="lg" type="triangle"/>
          </a:ln>
        </p:spPr>
      </p:cxnSp>
      <p:cxnSp>
        <p:nvCxnSpPr>
          <p:cNvPr id="905" name="Shape 905"/>
          <p:cNvCxnSpPr/>
          <p:nvPr/>
        </p:nvCxnSpPr>
        <p:spPr>
          <a:xfrm>
            <a:off x="5562600" y="2522536"/>
            <a:ext cx="0" cy="242886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/>
            <a:headEnd len="med" w="med" type="none"/>
            <a:tailEnd len="lg" w="lg" type="triangle"/>
          </a:ln>
        </p:spPr>
      </p:cxnSp>
      <p:sp>
        <p:nvSpPr>
          <p:cNvPr id="906" name="Shape 906"/>
          <p:cNvSpPr/>
          <p:nvPr/>
        </p:nvSpPr>
        <p:spPr>
          <a:xfrm>
            <a:off x="4940300" y="2271711"/>
            <a:ext cx="306386" cy="758825"/>
          </a:xfrm>
          <a:custGeom>
            <a:pathLst>
              <a:path extrusionOk="0" h="424" w="192">
                <a:moveTo>
                  <a:pt x="192" y="424"/>
                </a:moveTo>
                <a:lnTo>
                  <a:pt x="0" y="424"/>
                </a:lnTo>
                <a:lnTo>
                  <a:pt x="0" y="0"/>
                </a:lnTo>
                <a:lnTo>
                  <a:pt x="160" y="0"/>
                </a:lnTo>
              </a:path>
            </a:pathLst>
          </a:custGeom>
          <a:noFill/>
          <a:ln cap="rnd" cmpd="sng" w="28575">
            <a:solidFill>
              <a:schemeClr val="dk1"/>
            </a:solidFill>
            <a:prstDash val="solid"/>
            <a:round/>
            <a:headEnd len="med" w="med" type="none"/>
            <a:tailEnd len="lg" w="lg" type="triangl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07" name="Shape 907"/>
          <p:cNvCxnSpPr/>
          <p:nvPr/>
        </p:nvCxnSpPr>
        <p:spPr>
          <a:xfrm>
            <a:off x="5581650" y="3351212"/>
            <a:ext cx="0" cy="300036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/>
            <a:headEnd len="med" w="med" type="none"/>
            <a:tailEnd len="lg" w="lg" type="triangle"/>
          </a:ln>
        </p:spPr>
      </p:cxnSp>
      <p:sp>
        <p:nvSpPr>
          <p:cNvPr id="908" name="Shape 908"/>
          <p:cNvSpPr txBox="1"/>
          <p:nvPr/>
        </p:nvSpPr>
        <p:spPr>
          <a:xfrm>
            <a:off x="5219700" y="3714750"/>
            <a:ext cx="685799" cy="485775"/>
          </a:xfrm>
          <a:prstGeom prst="rect">
            <a:avLst/>
          </a:prstGeom>
          <a:solidFill>
            <a:schemeClr val="folHlink"/>
          </a:solidFill>
          <a:ln cap="flat" cmpd="sng" w="28575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9" name="Shape 909"/>
          <p:cNvSpPr/>
          <p:nvPr/>
        </p:nvSpPr>
        <p:spPr>
          <a:xfrm>
            <a:off x="5257800" y="4471987"/>
            <a:ext cx="584200" cy="557211"/>
          </a:xfrm>
          <a:prstGeom prst="diamond">
            <a:avLst/>
          </a:prstGeom>
          <a:solidFill>
            <a:schemeClr val="dk2"/>
          </a:solidFill>
          <a:ln cap="flat" cmpd="sng" w="28575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10" name="Shape 910"/>
          <p:cNvCxnSpPr/>
          <p:nvPr/>
        </p:nvCxnSpPr>
        <p:spPr>
          <a:xfrm>
            <a:off x="5575300" y="3365500"/>
            <a:ext cx="0" cy="328611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/>
            <a:headEnd len="med" w="med" type="none"/>
            <a:tailEnd len="lg" w="lg" type="triangle"/>
          </a:ln>
        </p:spPr>
      </p:cxnSp>
      <p:cxnSp>
        <p:nvCxnSpPr>
          <p:cNvPr id="911" name="Shape 911"/>
          <p:cNvCxnSpPr/>
          <p:nvPr/>
        </p:nvCxnSpPr>
        <p:spPr>
          <a:xfrm>
            <a:off x="5562600" y="4251325"/>
            <a:ext cx="0" cy="242886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/>
            <a:headEnd len="med" w="med" type="none"/>
            <a:tailEnd len="lg" w="lg" type="triangle"/>
          </a:ln>
        </p:spPr>
      </p:cxnSp>
      <p:sp>
        <p:nvSpPr>
          <p:cNvPr id="912" name="Shape 912"/>
          <p:cNvSpPr/>
          <p:nvPr/>
        </p:nvSpPr>
        <p:spPr>
          <a:xfrm>
            <a:off x="4940300" y="4000500"/>
            <a:ext cx="306386" cy="758825"/>
          </a:xfrm>
          <a:custGeom>
            <a:pathLst>
              <a:path extrusionOk="0" h="424" w="192">
                <a:moveTo>
                  <a:pt x="192" y="424"/>
                </a:moveTo>
                <a:lnTo>
                  <a:pt x="0" y="424"/>
                </a:lnTo>
                <a:lnTo>
                  <a:pt x="0" y="0"/>
                </a:lnTo>
                <a:lnTo>
                  <a:pt x="160" y="0"/>
                </a:lnTo>
              </a:path>
            </a:pathLst>
          </a:custGeom>
          <a:noFill/>
          <a:ln cap="rnd" cmpd="sng" w="28575">
            <a:solidFill>
              <a:schemeClr val="dk1"/>
            </a:solidFill>
            <a:prstDash val="solid"/>
            <a:round/>
            <a:headEnd len="med" w="med" type="none"/>
            <a:tailEnd len="lg" w="lg" type="triangl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13" name="Shape 913"/>
          <p:cNvCxnSpPr/>
          <p:nvPr/>
        </p:nvCxnSpPr>
        <p:spPr>
          <a:xfrm>
            <a:off x="5568950" y="5094287"/>
            <a:ext cx="0" cy="300036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/>
            <a:headEnd len="med" w="med" type="none"/>
            <a:tailEnd len="lg" w="lg" type="triangle"/>
          </a:ln>
        </p:spPr>
      </p:cxnSp>
      <p:sp>
        <p:nvSpPr>
          <p:cNvPr id="914" name="Shape 914"/>
          <p:cNvSpPr txBox="1"/>
          <p:nvPr/>
        </p:nvSpPr>
        <p:spPr>
          <a:xfrm>
            <a:off x="7124700" y="1657350"/>
            <a:ext cx="685799" cy="485775"/>
          </a:xfrm>
          <a:prstGeom prst="rect">
            <a:avLst/>
          </a:prstGeom>
          <a:solidFill>
            <a:schemeClr val="folHlink"/>
          </a:solidFill>
          <a:ln cap="flat" cmpd="sng" w="28575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5" name="Shape 915"/>
          <p:cNvSpPr/>
          <p:nvPr/>
        </p:nvSpPr>
        <p:spPr>
          <a:xfrm>
            <a:off x="7162800" y="2414586"/>
            <a:ext cx="584200" cy="557211"/>
          </a:xfrm>
          <a:prstGeom prst="diamond">
            <a:avLst/>
          </a:prstGeom>
          <a:solidFill>
            <a:schemeClr val="dk2"/>
          </a:solidFill>
          <a:ln cap="flat" cmpd="sng" w="28575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16" name="Shape 916"/>
          <p:cNvCxnSpPr/>
          <p:nvPr/>
        </p:nvCxnSpPr>
        <p:spPr>
          <a:xfrm>
            <a:off x="7480300" y="1308100"/>
            <a:ext cx="0" cy="328611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miter/>
            <a:headEnd len="med" w="med" type="none"/>
            <a:tailEnd len="lg" w="lg" type="triangle"/>
          </a:ln>
        </p:spPr>
      </p:cxnSp>
      <p:cxnSp>
        <p:nvCxnSpPr>
          <p:cNvPr id="917" name="Shape 917"/>
          <p:cNvCxnSpPr/>
          <p:nvPr/>
        </p:nvCxnSpPr>
        <p:spPr>
          <a:xfrm>
            <a:off x="7467600" y="2193925"/>
            <a:ext cx="0" cy="242886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/>
            <a:headEnd len="med" w="med" type="none"/>
            <a:tailEnd len="lg" w="lg" type="triangle"/>
          </a:ln>
        </p:spPr>
      </p:cxnSp>
      <p:sp>
        <p:nvSpPr>
          <p:cNvPr id="918" name="Shape 918"/>
          <p:cNvSpPr/>
          <p:nvPr/>
        </p:nvSpPr>
        <p:spPr>
          <a:xfrm>
            <a:off x="6845300" y="1943100"/>
            <a:ext cx="306386" cy="758825"/>
          </a:xfrm>
          <a:custGeom>
            <a:pathLst>
              <a:path extrusionOk="0" h="424" w="192">
                <a:moveTo>
                  <a:pt x="192" y="424"/>
                </a:moveTo>
                <a:lnTo>
                  <a:pt x="0" y="424"/>
                </a:lnTo>
                <a:lnTo>
                  <a:pt x="0" y="0"/>
                </a:lnTo>
                <a:lnTo>
                  <a:pt x="160" y="0"/>
                </a:lnTo>
              </a:path>
            </a:pathLst>
          </a:custGeom>
          <a:noFill/>
          <a:ln cap="rnd" cmpd="sng" w="28575">
            <a:solidFill>
              <a:schemeClr val="dk1"/>
            </a:solidFill>
            <a:prstDash val="solid"/>
            <a:round/>
            <a:headEnd len="med" w="med" type="none"/>
            <a:tailEnd len="lg" w="lg" type="triangl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19" name="Shape 919"/>
          <p:cNvCxnSpPr/>
          <p:nvPr/>
        </p:nvCxnSpPr>
        <p:spPr>
          <a:xfrm>
            <a:off x="7486650" y="3022600"/>
            <a:ext cx="0" cy="300036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/>
            <a:headEnd len="med" w="med" type="none"/>
            <a:tailEnd len="lg" w="lg" type="triangle"/>
          </a:ln>
        </p:spPr>
      </p:cxnSp>
      <p:sp>
        <p:nvSpPr>
          <p:cNvPr id="920" name="Shape 920"/>
          <p:cNvSpPr txBox="1"/>
          <p:nvPr/>
        </p:nvSpPr>
        <p:spPr>
          <a:xfrm>
            <a:off x="7124700" y="3414712"/>
            <a:ext cx="685799" cy="485775"/>
          </a:xfrm>
          <a:prstGeom prst="rect">
            <a:avLst/>
          </a:prstGeom>
          <a:solidFill>
            <a:schemeClr val="folHlink"/>
          </a:solidFill>
          <a:ln cap="flat" cmpd="sng" w="28575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1" name="Shape 921"/>
          <p:cNvSpPr/>
          <p:nvPr/>
        </p:nvSpPr>
        <p:spPr>
          <a:xfrm>
            <a:off x="7162800" y="4143375"/>
            <a:ext cx="584200" cy="557211"/>
          </a:xfrm>
          <a:prstGeom prst="diamond">
            <a:avLst/>
          </a:prstGeom>
          <a:solidFill>
            <a:schemeClr val="dk2"/>
          </a:solidFill>
          <a:ln cap="flat" cmpd="sng" w="28575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22" name="Shape 922"/>
          <p:cNvCxnSpPr/>
          <p:nvPr/>
        </p:nvCxnSpPr>
        <p:spPr>
          <a:xfrm>
            <a:off x="7480300" y="3036886"/>
            <a:ext cx="0" cy="328611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/>
            <a:headEnd len="med" w="med" type="none"/>
            <a:tailEnd len="lg" w="lg" type="triangle"/>
          </a:ln>
        </p:spPr>
      </p:cxnSp>
      <p:cxnSp>
        <p:nvCxnSpPr>
          <p:cNvPr id="923" name="Shape 923"/>
          <p:cNvCxnSpPr/>
          <p:nvPr/>
        </p:nvCxnSpPr>
        <p:spPr>
          <a:xfrm>
            <a:off x="7467600" y="3922712"/>
            <a:ext cx="0" cy="242886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/>
            <a:headEnd len="med" w="med" type="none"/>
            <a:tailEnd len="lg" w="lg" type="triangle"/>
          </a:ln>
        </p:spPr>
      </p:cxnSp>
      <p:sp>
        <p:nvSpPr>
          <p:cNvPr id="924" name="Shape 924"/>
          <p:cNvSpPr/>
          <p:nvPr/>
        </p:nvSpPr>
        <p:spPr>
          <a:xfrm>
            <a:off x="6680200" y="1785936"/>
            <a:ext cx="522286" cy="2644775"/>
          </a:xfrm>
          <a:custGeom>
            <a:pathLst>
              <a:path extrusionOk="0" h="1480" w="328">
                <a:moveTo>
                  <a:pt x="328" y="1480"/>
                </a:moveTo>
                <a:lnTo>
                  <a:pt x="0" y="1480"/>
                </a:lnTo>
                <a:lnTo>
                  <a:pt x="0" y="0"/>
                </a:lnTo>
                <a:lnTo>
                  <a:pt x="273" y="0"/>
                </a:lnTo>
              </a:path>
            </a:pathLst>
          </a:custGeom>
          <a:noFill/>
          <a:ln cap="rnd" cmpd="sng" w="28575">
            <a:solidFill>
              <a:schemeClr val="dk1"/>
            </a:solidFill>
            <a:prstDash val="solid"/>
            <a:round/>
            <a:headEnd len="med" w="med" type="none"/>
            <a:tailEnd len="lg" w="lg" type="triangl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25" name="Shape 925"/>
          <p:cNvCxnSpPr/>
          <p:nvPr/>
        </p:nvCxnSpPr>
        <p:spPr>
          <a:xfrm>
            <a:off x="7486650" y="4751387"/>
            <a:ext cx="0" cy="300036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/>
            <a:headEnd len="med" w="med" type="none"/>
            <a:tailEnd len="lg" w="lg" type="triangle"/>
          </a:ln>
        </p:spPr>
      </p:cxnSp>
      <p:sp>
        <p:nvSpPr>
          <p:cNvPr id="926" name="Shape 926"/>
          <p:cNvSpPr/>
          <p:nvPr/>
        </p:nvSpPr>
        <p:spPr>
          <a:xfrm>
            <a:off x="7759700" y="2700336"/>
            <a:ext cx="534986" cy="1744661"/>
          </a:xfrm>
          <a:custGeom>
            <a:pathLst>
              <a:path extrusionOk="0" h="976" w="336">
                <a:moveTo>
                  <a:pt x="0" y="0"/>
                </a:moveTo>
                <a:lnTo>
                  <a:pt x="336" y="0"/>
                </a:lnTo>
                <a:lnTo>
                  <a:pt x="328" y="976"/>
                </a:lnTo>
                <a:lnTo>
                  <a:pt x="24" y="976"/>
                </a:lnTo>
              </a:path>
            </a:pathLst>
          </a:custGeom>
          <a:noFill/>
          <a:ln cap="rnd" cmpd="sng" w="28575">
            <a:solidFill>
              <a:schemeClr val="dk1"/>
            </a:solidFill>
            <a:prstDash val="solid"/>
            <a:round/>
            <a:headEnd len="med" w="med" type="none"/>
            <a:tailEnd len="lg" w="lg" type="triangl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7" name="Shape 927"/>
          <p:cNvSpPr/>
          <p:nvPr/>
        </p:nvSpPr>
        <p:spPr>
          <a:xfrm>
            <a:off x="7188200" y="5014912"/>
            <a:ext cx="584200" cy="557211"/>
          </a:xfrm>
          <a:prstGeom prst="diamond">
            <a:avLst/>
          </a:prstGeom>
          <a:solidFill>
            <a:schemeClr val="dk2"/>
          </a:solidFill>
          <a:ln cap="flat" cmpd="sng" w="28575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8" name="Shape 928"/>
          <p:cNvSpPr/>
          <p:nvPr/>
        </p:nvSpPr>
        <p:spPr>
          <a:xfrm>
            <a:off x="7785100" y="3686175"/>
            <a:ext cx="801687" cy="1644650"/>
          </a:xfrm>
          <a:custGeom>
            <a:pathLst>
              <a:path extrusionOk="0" h="920" w="504">
                <a:moveTo>
                  <a:pt x="0" y="920"/>
                </a:moveTo>
                <a:lnTo>
                  <a:pt x="504" y="920"/>
                </a:lnTo>
                <a:lnTo>
                  <a:pt x="504" y="0"/>
                </a:lnTo>
                <a:lnTo>
                  <a:pt x="48" y="0"/>
                </a:lnTo>
              </a:path>
            </a:pathLst>
          </a:custGeom>
          <a:noFill/>
          <a:ln cap="rnd" cmpd="sng" w="28575">
            <a:solidFill>
              <a:schemeClr val="dk1"/>
            </a:solidFill>
            <a:prstDash val="solid"/>
            <a:round/>
            <a:headEnd len="med" w="med" type="none"/>
            <a:tailEnd len="lg" w="lg" type="triangl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9" name="Shape 929"/>
          <p:cNvSpPr/>
          <p:nvPr/>
        </p:nvSpPr>
        <p:spPr>
          <a:xfrm>
            <a:off x="6502400" y="2328861"/>
            <a:ext cx="954087" cy="2973386"/>
          </a:xfrm>
          <a:custGeom>
            <a:pathLst>
              <a:path extrusionOk="0" h="1664" w="600">
                <a:moveTo>
                  <a:pt x="424" y="1664"/>
                </a:moveTo>
                <a:lnTo>
                  <a:pt x="0" y="1664"/>
                </a:lnTo>
                <a:lnTo>
                  <a:pt x="8" y="0"/>
                </a:lnTo>
                <a:lnTo>
                  <a:pt x="600" y="0"/>
                </a:lnTo>
              </a:path>
            </a:pathLst>
          </a:custGeom>
          <a:noFill/>
          <a:ln cap="rnd" cmpd="sng" w="28575">
            <a:solidFill>
              <a:schemeClr val="dk1"/>
            </a:solidFill>
            <a:prstDash val="solid"/>
            <a:round/>
            <a:headEnd len="med" w="med" type="none"/>
            <a:tailEnd len="lg" w="lg" type="triangl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30" name="Shape 930"/>
          <p:cNvCxnSpPr/>
          <p:nvPr/>
        </p:nvCxnSpPr>
        <p:spPr>
          <a:xfrm>
            <a:off x="7499350" y="5537200"/>
            <a:ext cx="0" cy="300036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miter/>
            <a:headEnd len="med" w="med" type="none"/>
            <a:tailEnd len="lg" w="lg" type="triangle"/>
          </a:ln>
        </p:spPr>
      </p:cxn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34" name="Shape 9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5" name="Shape 935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</a:t>
            </a:r>
          </a:p>
        </p:txBody>
      </p:sp>
      <p:sp>
        <p:nvSpPr>
          <p:cNvPr id="936" name="Shape 936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937" name="Shape 937"/>
          <p:cNvSpPr txBox="1"/>
          <p:nvPr>
            <p:ph type="title"/>
          </p:nvPr>
        </p:nvSpPr>
        <p:spPr>
          <a:xfrm>
            <a:off x="1219200" y="990600"/>
            <a:ext cx="6508749" cy="7604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Loop Testing: Simple Loops</a:t>
            </a:r>
          </a:p>
        </p:txBody>
      </p:sp>
      <p:sp>
        <p:nvSpPr>
          <p:cNvPr id="938" name="Shape 938"/>
          <p:cNvSpPr txBox="1"/>
          <p:nvPr/>
        </p:nvSpPr>
        <p:spPr>
          <a:xfrm>
            <a:off x="1981200" y="1828800"/>
            <a:ext cx="5446712" cy="454024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1" lang="en-US" sz="2400" u="sng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Minimum conditions—Simple Loops</a:t>
            </a:r>
          </a:p>
        </p:txBody>
      </p:sp>
      <p:sp>
        <p:nvSpPr>
          <p:cNvPr id="939" name="Shape 939"/>
          <p:cNvSpPr txBox="1"/>
          <p:nvPr/>
        </p:nvSpPr>
        <p:spPr>
          <a:xfrm>
            <a:off x="2349500" y="2386011"/>
            <a:ext cx="3652837" cy="819150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1.  skip the loop entirely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40" name="Shape 940"/>
          <p:cNvSpPr txBox="1"/>
          <p:nvPr/>
        </p:nvSpPr>
        <p:spPr>
          <a:xfrm>
            <a:off x="2362200" y="2500311"/>
            <a:ext cx="180975" cy="819150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41" name="Shape 941"/>
          <p:cNvSpPr txBox="1"/>
          <p:nvPr/>
        </p:nvSpPr>
        <p:spPr>
          <a:xfrm>
            <a:off x="2362200" y="2857500"/>
            <a:ext cx="5141911" cy="819150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2.  only one pass through the loop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42" name="Shape 942"/>
          <p:cNvSpPr txBox="1"/>
          <p:nvPr/>
        </p:nvSpPr>
        <p:spPr>
          <a:xfrm>
            <a:off x="2362200" y="3214686"/>
            <a:ext cx="180975" cy="819150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43" name="Shape 943"/>
          <p:cNvSpPr txBox="1"/>
          <p:nvPr/>
        </p:nvSpPr>
        <p:spPr>
          <a:xfrm>
            <a:off x="2362200" y="3314700"/>
            <a:ext cx="4752974" cy="819150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3.  two passes through the loop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44" name="Shape 944"/>
          <p:cNvSpPr txBox="1"/>
          <p:nvPr/>
        </p:nvSpPr>
        <p:spPr>
          <a:xfrm>
            <a:off x="2362200" y="3929062"/>
            <a:ext cx="180975" cy="819150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45" name="Shape 945"/>
          <p:cNvSpPr txBox="1"/>
          <p:nvPr/>
        </p:nvSpPr>
        <p:spPr>
          <a:xfrm>
            <a:off x="2336800" y="3757612"/>
            <a:ext cx="5473700" cy="819150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4.  m passes through the loop  m &lt; n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46" name="Shape 946"/>
          <p:cNvSpPr txBox="1"/>
          <p:nvPr/>
        </p:nvSpPr>
        <p:spPr>
          <a:xfrm>
            <a:off x="2362200" y="4643437"/>
            <a:ext cx="180975" cy="819150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47" name="Shape 947"/>
          <p:cNvSpPr txBox="1"/>
          <p:nvPr/>
        </p:nvSpPr>
        <p:spPr>
          <a:xfrm>
            <a:off x="2362200" y="4214812"/>
            <a:ext cx="6015036" cy="454024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5.  (n-1), n, and (n+1) passes through      </a:t>
            </a:r>
          </a:p>
        </p:txBody>
      </p:sp>
      <p:sp>
        <p:nvSpPr>
          <p:cNvPr id="948" name="Shape 948"/>
          <p:cNvSpPr txBox="1"/>
          <p:nvPr/>
        </p:nvSpPr>
        <p:spPr>
          <a:xfrm>
            <a:off x="2362200" y="4572000"/>
            <a:ext cx="1366836" cy="454024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loop</a:t>
            </a:r>
          </a:p>
        </p:txBody>
      </p:sp>
      <p:sp>
        <p:nvSpPr>
          <p:cNvPr id="949" name="Shape 949"/>
          <p:cNvSpPr txBox="1"/>
          <p:nvPr/>
        </p:nvSpPr>
        <p:spPr>
          <a:xfrm>
            <a:off x="2413000" y="5143500"/>
            <a:ext cx="5008561" cy="454024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where n is the maximum number </a:t>
            </a:r>
          </a:p>
        </p:txBody>
      </p:sp>
      <p:sp>
        <p:nvSpPr>
          <p:cNvPr id="950" name="Shape 950"/>
          <p:cNvSpPr txBox="1"/>
          <p:nvPr/>
        </p:nvSpPr>
        <p:spPr>
          <a:xfrm>
            <a:off x="2425700" y="5514975"/>
            <a:ext cx="3043236" cy="454024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of allowable passes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Shape 228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</a:t>
            </a:r>
          </a:p>
        </p:txBody>
      </p:sp>
      <p:sp>
        <p:nvSpPr>
          <p:cNvPr id="229" name="Shape 229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30" name="Shape 230"/>
          <p:cNvSpPr txBox="1"/>
          <p:nvPr>
            <p:ph type="title"/>
          </p:nvPr>
        </p:nvSpPr>
        <p:spPr>
          <a:xfrm>
            <a:off x="1295400" y="1066800"/>
            <a:ext cx="6932611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is a “Good” Test?</a:t>
            </a:r>
          </a:p>
        </p:txBody>
      </p:sp>
      <p:sp>
        <p:nvSpPr>
          <p:cNvPr id="231" name="Shape 231"/>
          <p:cNvSpPr txBox="1"/>
          <p:nvPr>
            <p:ph idx="1" type="body"/>
          </p:nvPr>
        </p:nvSpPr>
        <p:spPr>
          <a:xfrm>
            <a:off x="1905000" y="2133600"/>
            <a:ext cx="5578475" cy="29654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good test has a high probability of finding an error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good test is not redundant.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good test should be “best of breed” 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good test should be neither too simple nor too complex</a:t>
            </a:r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54" name="Shape 9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" name="Shape 955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</a:t>
            </a:r>
          </a:p>
        </p:txBody>
      </p:sp>
      <p:sp>
        <p:nvSpPr>
          <p:cNvPr id="956" name="Shape 956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957" name="Shape 957"/>
          <p:cNvSpPr txBox="1"/>
          <p:nvPr>
            <p:ph type="title"/>
          </p:nvPr>
        </p:nvSpPr>
        <p:spPr>
          <a:xfrm>
            <a:off x="1219200" y="990600"/>
            <a:ext cx="6905625" cy="7048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Loop Testing: Nested Loops</a:t>
            </a:r>
          </a:p>
        </p:txBody>
      </p:sp>
      <p:sp>
        <p:nvSpPr>
          <p:cNvPr id="958" name="Shape 958"/>
          <p:cNvSpPr txBox="1"/>
          <p:nvPr/>
        </p:nvSpPr>
        <p:spPr>
          <a:xfrm>
            <a:off x="2362200" y="1905000"/>
            <a:ext cx="6099175" cy="363536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Start at the innermost loop. Set all outer loops to their </a:t>
            </a:r>
          </a:p>
        </p:txBody>
      </p:sp>
      <p:sp>
        <p:nvSpPr>
          <p:cNvPr id="959" name="Shape 959"/>
          <p:cNvSpPr txBox="1"/>
          <p:nvPr/>
        </p:nvSpPr>
        <p:spPr>
          <a:xfrm>
            <a:off x="2362200" y="2162175"/>
            <a:ext cx="4170361" cy="638174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minimum iteration parameter values.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60" name="Shape 960"/>
          <p:cNvSpPr txBox="1"/>
          <p:nvPr/>
        </p:nvSpPr>
        <p:spPr>
          <a:xfrm>
            <a:off x="2362200" y="2276475"/>
            <a:ext cx="180975" cy="638174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61" name="Shape 961"/>
          <p:cNvSpPr txBox="1"/>
          <p:nvPr/>
        </p:nvSpPr>
        <p:spPr>
          <a:xfrm>
            <a:off x="2362200" y="2533650"/>
            <a:ext cx="5256211" cy="363536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Test the min+1, typical, max-1 and max for the </a:t>
            </a:r>
          </a:p>
        </p:txBody>
      </p:sp>
      <p:sp>
        <p:nvSpPr>
          <p:cNvPr id="962" name="Shape 962"/>
          <p:cNvSpPr txBox="1"/>
          <p:nvPr/>
        </p:nvSpPr>
        <p:spPr>
          <a:xfrm>
            <a:off x="2362200" y="2790825"/>
            <a:ext cx="6022974" cy="363536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innermost loop, while holding the outer loops at their </a:t>
            </a:r>
          </a:p>
        </p:txBody>
      </p:sp>
      <p:sp>
        <p:nvSpPr>
          <p:cNvPr id="963" name="Shape 963"/>
          <p:cNvSpPr txBox="1"/>
          <p:nvPr/>
        </p:nvSpPr>
        <p:spPr>
          <a:xfrm>
            <a:off x="2362200" y="3048000"/>
            <a:ext cx="2035175" cy="638174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minimum values.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64" name="Shape 964"/>
          <p:cNvSpPr txBox="1"/>
          <p:nvPr/>
        </p:nvSpPr>
        <p:spPr>
          <a:xfrm>
            <a:off x="2362200" y="3305175"/>
            <a:ext cx="180975" cy="638174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65" name="Shape 965"/>
          <p:cNvSpPr txBox="1"/>
          <p:nvPr/>
        </p:nvSpPr>
        <p:spPr>
          <a:xfrm>
            <a:off x="2362200" y="3390900"/>
            <a:ext cx="6251574" cy="363536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Move out one loop and set it up as in step 2, holding all </a:t>
            </a:r>
          </a:p>
        </p:txBody>
      </p:sp>
      <p:sp>
        <p:nvSpPr>
          <p:cNvPr id="966" name="Shape 966"/>
          <p:cNvSpPr txBox="1"/>
          <p:nvPr/>
        </p:nvSpPr>
        <p:spPr>
          <a:xfrm>
            <a:off x="2362200" y="3648075"/>
            <a:ext cx="5984874" cy="363536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other loops at typical values. Continue this step until </a:t>
            </a:r>
          </a:p>
        </p:txBody>
      </p:sp>
      <p:sp>
        <p:nvSpPr>
          <p:cNvPr id="967" name="Shape 967"/>
          <p:cNvSpPr txBox="1"/>
          <p:nvPr/>
        </p:nvSpPr>
        <p:spPr>
          <a:xfrm>
            <a:off x="2362200" y="3905250"/>
            <a:ext cx="4105275" cy="363536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outermost loop has been tested.</a:t>
            </a:r>
          </a:p>
        </p:txBody>
      </p:sp>
      <p:sp>
        <p:nvSpPr>
          <p:cNvPr id="968" name="Shape 968"/>
          <p:cNvSpPr txBox="1"/>
          <p:nvPr/>
        </p:nvSpPr>
        <p:spPr>
          <a:xfrm>
            <a:off x="2362200" y="4662487"/>
            <a:ext cx="4943475" cy="638174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the loops are independent of one another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69" name="Shape 969"/>
          <p:cNvSpPr txBox="1"/>
          <p:nvPr/>
        </p:nvSpPr>
        <p:spPr>
          <a:xfrm>
            <a:off x="2362200" y="4919662"/>
            <a:ext cx="3840161" cy="638174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then treat each as a simple loop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70" name="Shape 970"/>
          <p:cNvSpPr txBox="1"/>
          <p:nvPr/>
        </p:nvSpPr>
        <p:spPr>
          <a:xfrm>
            <a:off x="2362200" y="5176837"/>
            <a:ext cx="3255962" cy="638174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else* treat as nested loops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71" name="Shape 971"/>
          <p:cNvSpPr txBox="1"/>
          <p:nvPr/>
        </p:nvSpPr>
        <p:spPr>
          <a:xfrm>
            <a:off x="2362200" y="5434012"/>
            <a:ext cx="879474" cy="638174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endif*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72" name="Shape 972"/>
          <p:cNvSpPr txBox="1"/>
          <p:nvPr/>
        </p:nvSpPr>
        <p:spPr>
          <a:xfrm>
            <a:off x="2362200" y="5691187"/>
            <a:ext cx="180975" cy="638174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73" name="Shape 973"/>
          <p:cNvSpPr txBox="1"/>
          <p:nvPr/>
        </p:nvSpPr>
        <p:spPr>
          <a:xfrm>
            <a:off x="2362200" y="5819775"/>
            <a:ext cx="5897562" cy="363536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1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example, the final loop counter value of loop 1 is </a:t>
            </a:r>
          </a:p>
        </p:txBody>
      </p:sp>
      <p:sp>
        <p:nvSpPr>
          <p:cNvPr id="974" name="Shape 974"/>
          <p:cNvSpPr txBox="1"/>
          <p:nvPr/>
        </p:nvSpPr>
        <p:spPr>
          <a:xfrm>
            <a:off x="2362200" y="6062662"/>
            <a:ext cx="2759075" cy="363536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1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used to initialize loop 2.</a:t>
            </a:r>
          </a:p>
        </p:txBody>
      </p:sp>
      <p:sp>
        <p:nvSpPr>
          <p:cNvPr id="975" name="Shape 975"/>
          <p:cNvSpPr txBox="1"/>
          <p:nvPr/>
        </p:nvSpPr>
        <p:spPr>
          <a:xfrm>
            <a:off x="1676400" y="1676400"/>
            <a:ext cx="1692275" cy="363536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1" lang="en-US" sz="1800" u="sng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Nested Loops</a:t>
            </a:r>
          </a:p>
        </p:txBody>
      </p:sp>
      <p:sp>
        <p:nvSpPr>
          <p:cNvPr id="976" name="Shape 976"/>
          <p:cNvSpPr txBox="1"/>
          <p:nvPr/>
        </p:nvSpPr>
        <p:spPr>
          <a:xfrm>
            <a:off x="1739900" y="4248150"/>
            <a:ext cx="2441574" cy="363536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1" lang="en-US" sz="1800" u="sng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Concatenated Loops</a:t>
            </a:r>
          </a:p>
        </p:txBody>
      </p:sp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80" name="Shape 9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1" name="Shape 981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</a:t>
            </a:r>
          </a:p>
        </p:txBody>
      </p:sp>
      <p:sp>
        <p:nvSpPr>
          <p:cNvPr id="982" name="Shape 982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grpSp>
        <p:nvGrpSpPr>
          <p:cNvPr id="983" name="Shape 983"/>
          <p:cNvGrpSpPr/>
          <p:nvPr/>
        </p:nvGrpSpPr>
        <p:grpSpPr>
          <a:xfrm>
            <a:off x="6113461" y="2490786"/>
            <a:ext cx="1206499" cy="1304925"/>
            <a:chOff x="6045200" y="1846261"/>
            <a:chExt cx="1206499" cy="1158875"/>
          </a:xfrm>
        </p:grpSpPr>
        <p:sp>
          <p:nvSpPr>
            <p:cNvPr id="984" name="Shape 984"/>
            <p:cNvSpPr/>
            <p:nvPr/>
          </p:nvSpPr>
          <p:spPr>
            <a:xfrm>
              <a:off x="6889750" y="2536825"/>
              <a:ext cx="149224" cy="361949"/>
            </a:xfrm>
            <a:custGeom>
              <a:pathLst>
                <a:path extrusionOk="0" h="227" w="93">
                  <a:moveTo>
                    <a:pt x="93" y="227"/>
                  </a:moveTo>
                  <a:lnTo>
                    <a:pt x="93" y="65"/>
                  </a:lnTo>
                  <a:lnTo>
                    <a:pt x="0" y="0"/>
                  </a:lnTo>
                  <a:lnTo>
                    <a:pt x="0" y="162"/>
                  </a:lnTo>
                  <a:lnTo>
                    <a:pt x="93" y="227"/>
                  </a:lnTo>
                </a:path>
              </a:pathLst>
            </a:custGeom>
            <a:solidFill>
              <a:srgbClr val="009F9F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5" name="Shape 985"/>
            <p:cNvSpPr/>
            <p:nvPr/>
          </p:nvSpPr>
          <p:spPr>
            <a:xfrm>
              <a:off x="6202362" y="1952625"/>
              <a:ext cx="1049336" cy="1052511"/>
            </a:xfrm>
            <a:custGeom>
              <a:pathLst>
                <a:path extrusionOk="0" h="662" w="660">
                  <a:moveTo>
                    <a:pt x="528" y="165"/>
                  </a:moveTo>
                  <a:lnTo>
                    <a:pt x="0" y="364"/>
                  </a:lnTo>
                  <a:lnTo>
                    <a:pt x="0" y="662"/>
                  </a:lnTo>
                  <a:lnTo>
                    <a:pt x="528" y="430"/>
                  </a:lnTo>
                  <a:lnTo>
                    <a:pt x="528" y="596"/>
                  </a:lnTo>
                  <a:lnTo>
                    <a:pt x="660" y="265"/>
                  </a:lnTo>
                  <a:lnTo>
                    <a:pt x="528" y="0"/>
                  </a:lnTo>
                  <a:lnTo>
                    <a:pt x="528" y="165"/>
                  </a:lnTo>
                </a:path>
              </a:pathLst>
            </a:custGeom>
            <a:solidFill>
              <a:srgbClr val="00FFFF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6" name="Shape 986"/>
            <p:cNvSpPr/>
            <p:nvPr/>
          </p:nvSpPr>
          <p:spPr>
            <a:xfrm>
              <a:off x="6045200" y="2430461"/>
              <a:ext cx="146049" cy="574674"/>
            </a:xfrm>
            <a:custGeom>
              <a:pathLst>
                <a:path extrusionOk="0" h="361" w="91">
                  <a:moveTo>
                    <a:pt x="91" y="66"/>
                  </a:moveTo>
                  <a:lnTo>
                    <a:pt x="91" y="361"/>
                  </a:lnTo>
                  <a:lnTo>
                    <a:pt x="0" y="295"/>
                  </a:lnTo>
                  <a:lnTo>
                    <a:pt x="0" y="0"/>
                  </a:lnTo>
                  <a:lnTo>
                    <a:pt x="91" y="66"/>
                  </a:lnTo>
                </a:path>
              </a:pathLst>
            </a:custGeom>
            <a:solidFill>
              <a:srgbClr val="00DFBF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7" name="Shape 987"/>
            <p:cNvSpPr/>
            <p:nvPr/>
          </p:nvSpPr>
          <p:spPr>
            <a:xfrm>
              <a:off x="6045200" y="2111375"/>
              <a:ext cx="993775" cy="414336"/>
            </a:xfrm>
            <a:custGeom>
              <a:pathLst>
                <a:path extrusionOk="0" h="260" w="625">
                  <a:moveTo>
                    <a:pt x="0" y="195"/>
                  </a:moveTo>
                  <a:lnTo>
                    <a:pt x="98" y="260"/>
                  </a:lnTo>
                  <a:lnTo>
                    <a:pt x="625" y="65"/>
                  </a:lnTo>
                  <a:lnTo>
                    <a:pt x="525" y="0"/>
                  </a:lnTo>
                  <a:lnTo>
                    <a:pt x="0" y="195"/>
                  </a:lnTo>
                </a:path>
              </a:pathLst>
            </a:custGeom>
            <a:solidFill>
              <a:srgbClr val="7FFFDF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8" name="Shape 988"/>
            <p:cNvSpPr/>
            <p:nvPr/>
          </p:nvSpPr>
          <p:spPr>
            <a:xfrm>
              <a:off x="6889750" y="1846261"/>
              <a:ext cx="149224" cy="360361"/>
            </a:xfrm>
            <a:custGeom>
              <a:pathLst>
                <a:path extrusionOk="0" h="226" w="93">
                  <a:moveTo>
                    <a:pt x="93" y="65"/>
                  </a:moveTo>
                  <a:lnTo>
                    <a:pt x="0" y="0"/>
                  </a:lnTo>
                  <a:lnTo>
                    <a:pt x="0" y="161"/>
                  </a:lnTo>
                  <a:lnTo>
                    <a:pt x="93" y="226"/>
                  </a:lnTo>
                  <a:lnTo>
                    <a:pt x="93" y="65"/>
                  </a:lnTo>
                </a:path>
              </a:pathLst>
            </a:custGeom>
            <a:solidFill>
              <a:srgbClr val="00DFBF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989" name="Shape 989"/>
          <p:cNvSpPr txBox="1"/>
          <p:nvPr>
            <p:ph type="title"/>
          </p:nvPr>
        </p:nvSpPr>
        <p:spPr>
          <a:xfrm>
            <a:off x="1219200" y="1066800"/>
            <a:ext cx="5189536" cy="4905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Black-Box Testing</a:t>
            </a:r>
          </a:p>
        </p:txBody>
      </p:sp>
      <p:grpSp>
        <p:nvGrpSpPr>
          <p:cNvPr id="990" name="Shape 990"/>
          <p:cNvGrpSpPr/>
          <p:nvPr/>
        </p:nvGrpSpPr>
        <p:grpSpPr>
          <a:xfrm>
            <a:off x="4633911" y="4757737"/>
            <a:ext cx="888999" cy="1425575"/>
            <a:chOff x="4565650" y="3860800"/>
            <a:chExt cx="888999" cy="1266825"/>
          </a:xfrm>
        </p:grpSpPr>
        <p:sp>
          <p:nvSpPr>
            <p:cNvPr id="991" name="Shape 991"/>
            <p:cNvSpPr/>
            <p:nvPr/>
          </p:nvSpPr>
          <p:spPr>
            <a:xfrm>
              <a:off x="4778375" y="4340225"/>
              <a:ext cx="95249" cy="787400"/>
            </a:xfrm>
            <a:custGeom>
              <a:pathLst>
                <a:path extrusionOk="0" h="495" w="59">
                  <a:moveTo>
                    <a:pt x="59" y="495"/>
                  </a:moveTo>
                  <a:lnTo>
                    <a:pt x="59" y="33"/>
                  </a:lnTo>
                  <a:lnTo>
                    <a:pt x="0" y="0"/>
                  </a:lnTo>
                  <a:lnTo>
                    <a:pt x="0" y="429"/>
                  </a:lnTo>
                  <a:lnTo>
                    <a:pt x="59" y="495"/>
                  </a:lnTo>
                </a:path>
              </a:pathLst>
            </a:custGeom>
            <a:solidFill>
              <a:srgbClr val="008080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2" name="Shape 992"/>
            <p:cNvSpPr/>
            <p:nvPr/>
          </p:nvSpPr>
          <p:spPr>
            <a:xfrm>
              <a:off x="4672012" y="3914775"/>
              <a:ext cx="782637" cy="1212850"/>
            </a:xfrm>
            <a:custGeom>
              <a:pathLst>
                <a:path extrusionOk="0" h="763" w="492">
                  <a:moveTo>
                    <a:pt x="230" y="0"/>
                  </a:moveTo>
                  <a:lnTo>
                    <a:pt x="492" y="133"/>
                  </a:lnTo>
                  <a:lnTo>
                    <a:pt x="362" y="198"/>
                  </a:lnTo>
                  <a:lnTo>
                    <a:pt x="362" y="663"/>
                  </a:lnTo>
                  <a:lnTo>
                    <a:pt x="132" y="763"/>
                  </a:lnTo>
                  <a:lnTo>
                    <a:pt x="132" y="299"/>
                  </a:lnTo>
                  <a:lnTo>
                    <a:pt x="0" y="365"/>
                  </a:lnTo>
                  <a:lnTo>
                    <a:pt x="230" y="0"/>
                  </a:lnTo>
                </a:path>
              </a:pathLst>
            </a:custGeom>
            <a:solidFill>
              <a:srgbClr val="00FFFF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3" name="Shape 993"/>
            <p:cNvSpPr/>
            <p:nvPr/>
          </p:nvSpPr>
          <p:spPr>
            <a:xfrm>
              <a:off x="4565650" y="3860800"/>
              <a:ext cx="466725" cy="628649"/>
            </a:xfrm>
            <a:custGeom>
              <a:pathLst>
                <a:path extrusionOk="0" h="395" w="293">
                  <a:moveTo>
                    <a:pt x="65" y="395"/>
                  </a:moveTo>
                  <a:lnTo>
                    <a:pt x="0" y="362"/>
                  </a:lnTo>
                  <a:lnTo>
                    <a:pt x="228" y="0"/>
                  </a:lnTo>
                  <a:lnTo>
                    <a:pt x="293" y="33"/>
                  </a:lnTo>
                  <a:lnTo>
                    <a:pt x="65" y="395"/>
                  </a:lnTo>
                </a:path>
              </a:pathLst>
            </a:custGeom>
            <a:solidFill>
              <a:srgbClr val="00BF9F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94" name="Shape 994"/>
          <p:cNvGrpSpPr/>
          <p:nvPr/>
        </p:nvGrpSpPr>
        <p:grpSpPr>
          <a:xfrm>
            <a:off x="3233736" y="2714624"/>
            <a:ext cx="3062287" cy="2622549"/>
            <a:chOff x="3165475" y="2044700"/>
            <a:chExt cx="3062287" cy="2330450"/>
          </a:xfrm>
        </p:grpSpPr>
        <p:sp>
          <p:nvSpPr>
            <p:cNvPr id="995" name="Shape 995"/>
            <p:cNvSpPr/>
            <p:nvPr/>
          </p:nvSpPr>
          <p:spPr>
            <a:xfrm>
              <a:off x="3165475" y="2949575"/>
              <a:ext cx="625475" cy="1425575"/>
            </a:xfrm>
            <a:custGeom>
              <a:pathLst>
                <a:path extrusionOk="0" h="897" w="393">
                  <a:moveTo>
                    <a:pt x="0" y="0"/>
                  </a:moveTo>
                  <a:lnTo>
                    <a:pt x="393" y="232"/>
                  </a:lnTo>
                  <a:lnTo>
                    <a:pt x="393" y="897"/>
                  </a:lnTo>
                  <a:lnTo>
                    <a:pt x="0" y="664"/>
                  </a:lnTo>
                  <a:lnTo>
                    <a:pt x="0" y="0"/>
                  </a:lnTo>
                </a:path>
              </a:pathLst>
            </a:custGeom>
            <a:solidFill>
              <a:srgbClr val="800000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6" name="Shape 996"/>
            <p:cNvSpPr/>
            <p:nvPr/>
          </p:nvSpPr>
          <p:spPr>
            <a:xfrm>
              <a:off x="3165475" y="2044700"/>
              <a:ext cx="3062286" cy="1265237"/>
            </a:xfrm>
            <a:custGeom>
              <a:pathLst>
                <a:path extrusionOk="0" h="796" w="1928">
                  <a:moveTo>
                    <a:pt x="0" y="564"/>
                  </a:moveTo>
                  <a:lnTo>
                    <a:pt x="399" y="796"/>
                  </a:lnTo>
                  <a:lnTo>
                    <a:pt x="1928" y="200"/>
                  </a:lnTo>
                  <a:lnTo>
                    <a:pt x="1594" y="0"/>
                  </a:lnTo>
                  <a:lnTo>
                    <a:pt x="0" y="564"/>
                  </a:lnTo>
                </a:path>
              </a:pathLst>
            </a:custGeom>
            <a:solidFill>
              <a:srgbClr val="FF5F7F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7" name="Shape 997"/>
            <p:cNvSpPr/>
            <p:nvPr/>
          </p:nvSpPr>
          <p:spPr>
            <a:xfrm>
              <a:off x="3802062" y="2365375"/>
              <a:ext cx="2425699" cy="2009774"/>
            </a:xfrm>
            <a:custGeom>
              <a:pathLst>
                <a:path extrusionOk="0" h="1265" w="1527">
                  <a:moveTo>
                    <a:pt x="0" y="598"/>
                  </a:moveTo>
                  <a:lnTo>
                    <a:pt x="0" y="1265"/>
                  </a:lnTo>
                  <a:lnTo>
                    <a:pt x="1527" y="565"/>
                  </a:lnTo>
                  <a:lnTo>
                    <a:pt x="1527" y="0"/>
                  </a:lnTo>
                  <a:lnTo>
                    <a:pt x="0" y="598"/>
                  </a:lnTo>
                </a:path>
              </a:pathLst>
            </a:custGeom>
            <a:solidFill>
              <a:srgbClr val="FF0000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998" name="Shape 998"/>
          <p:cNvSpPr/>
          <p:nvPr/>
        </p:nvSpPr>
        <p:spPr>
          <a:xfrm>
            <a:off x="4557712" y="1998661"/>
            <a:ext cx="466725" cy="166687"/>
          </a:xfrm>
          <a:custGeom>
            <a:pathLst>
              <a:path extrusionOk="0" h="92" w="293">
                <a:moveTo>
                  <a:pt x="0" y="61"/>
                </a:moveTo>
                <a:lnTo>
                  <a:pt x="65" y="92"/>
                </a:lnTo>
                <a:lnTo>
                  <a:pt x="293" y="30"/>
                </a:lnTo>
                <a:lnTo>
                  <a:pt x="228" y="0"/>
                </a:lnTo>
                <a:lnTo>
                  <a:pt x="0" y="61"/>
                </a:lnTo>
              </a:path>
            </a:pathLst>
          </a:custGeom>
          <a:solidFill>
            <a:srgbClr val="7FFFDF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999" name="Shape 999"/>
          <p:cNvGrpSpPr/>
          <p:nvPr/>
        </p:nvGrpSpPr>
        <p:grpSpPr>
          <a:xfrm>
            <a:off x="4267200" y="2057400"/>
            <a:ext cx="1030287" cy="1184274"/>
            <a:chOff x="4198937" y="1460500"/>
            <a:chExt cx="1030287" cy="1052511"/>
          </a:xfrm>
        </p:grpSpPr>
        <p:sp>
          <p:nvSpPr>
            <p:cNvPr id="1000" name="Shape 1000"/>
            <p:cNvSpPr/>
            <p:nvPr/>
          </p:nvSpPr>
          <p:spPr>
            <a:xfrm>
              <a:off x="4867275" y="1978025"/>
              <a:ext cx="361949" cy="136524"/>
            </a:xfrm>
            <a:custGeom>
              <a:pathLst>
                <a:path extrusionOk="0" h="85" w="227">
                  <a:moveTo>
                    <a:pt x="64" y="85"/>
                  </a:moveTo>
                  <a:lnTo>
                    <a:pt x="227" y="27"/>
                  </a:lnTo>
                  <a:lnTo>
                    <a:pt x="156" y="0"/>
                  </a:lnTo>
                  <a:lnTo>
                    <a:pt x="0" y="58"/>
                  </a:lnTo>
                  <a:lnTo>
                    <a:pt x="64" y="85"/>
                  </a:lnTo>
                </a:path>
              </a:pathLst>
            </a:custGeom>
            <a:solidFill>
              <a:srgbClr val="00DFBF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1" name="Shape 1001"/>
            <p:cNvSpPr/>
            <p:nvPr/>
          </p:nvSpPr>
          <p:spPr>
            <a:xfrm>
              <a:off x="4313237" y="1460500"/>
              <a:ext cx="915986" cy="1052511"/>
            </a:xfrm>
            <a:custGeom>
              <a:pathLst>
                <a:path extrusionOk="0" h="662" w="576">
                  <a:moveTo>
                    <a:pt x="183" y="66"/>
                  </a:moveTo>
                  <a:lnTo>
                    <a:pt x="414" y="0"/>
                  </a:lnTo>
                  <a:lnTo>
                    <a:pt x="414" y="411"/>
                  </a:lnTo>
                  <a:lnTo>
                    <a:pt x="576" y="351"/>
                  </a:lnTo>
                  <a:lnTo>
                    <a:pt x="316" y="662"/>
                  </a:lnTo>
                  <a:lnTo>
                    <a:pt x="0" y="562"/>
                  </a:lnTo>
                  <a:lnTo>
                    <a:pt x="183" y="496"/>
                  </a:lnTo>
                  <a:lnTo>
                    <a:pt x="183" y="66"/>
                  </a:lnTo>
                </a:path>
              </a:pathLst>
            </a:custGeom>
            <a:solidFill>
              <a:srgbClr val="00FFFF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2" name="Shape 1002"/>
            <p:cNvSpPr/>
            <p:nvPr/>
          </p:nvSpPr>
          <p:spPr>
            <a:xfrm>
              <a:off x="4198937" y="2205036"/>
              <a:ext cx="398462" cy="147637"/>
            </a:xfrm>
            <a:custGeom>
              <a:pathLst>
                <a:path extrusionOk="0" h="92" w="250">
                  <a:moveTo>
                    <a:pt x="70" y="92"/>
                  </a:moveTo>
                  <a:lnTo>
                    <a:pt x="0" y="59"/>
                  </a:lnTo>
                  <a:lnTo>
                    <a:pt x="185" y="0"/>
                  </a:lnTo>
                  <a:lnTo>
                    <a:pt x="250" y="30"/>
                  </a:lnTo>
                  <a:lnTo>
                    <a:pt x="70" y="92"/>
                  </a:lnTo>
                </a:path>
              </a:pathLst>
            </a:custGeom>
            <a:solidFill>
              <a:srgbClr val="00DFBF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3" name="Shape 1003"/>
            <p:cNvSpPr/>
            <p:nvPr/>
          </p:nvSpPr>
          <p:spPr>
            <a:xfrm>
              <a:off x="4502150" y="1512887"/>
              <a:ext cx="95249" cy="733425"/>
            </a:xfrm>
            <a:custGeom>
              <a:pathLst>
                <a:path extrusionOk="0" h="461" w="59">
                  <a:moveTo>
                    <a:pt x="0" y="429"/>
                  </a:moveTo>
                  <a:lnTo>
                    <a:pt x="59" y="461"/>
                  </a:lnTo>
                  <a:lnTo>
                    <a:pt x="59" y="33"/>
                  </a:lnTo>
                  <a:lnTo>
                    <a:pt x="0" y="0"/>
                  </a:lnTo>
                  <a:lnTo>
                    <a:pt x="0" y="429"/>
                  </a:lnTo>
                </a:path>
              </a:pathLst>
            </a:custGeom>
            <a:solidFill>
              <a:srgbClr val="00BF9F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04" name="Shape 1004"/>
          <p:cNvGrpSpPr/>
          <p:nvPr/>
        </p:nvGrpSpPr>
        <p:grpSpPr>
          <a:xfrm>
            <a:off x="2493961" y="4090986"/>
            <a:ext cx="1206498" cy="1304925"/>
            <a:chOff x="2425700" y="3268661"/>
            <a:chExt cx="1206498" cy="1158875"/>
          </a:xfrm>
        </p:grpSpPr>
        <p:sp>
          <p:nvSpPr>
            <p:cNvPr id="1005" name="Shape 1005"/>
            <p:cNvSpPr/>
            <p:nvPr/>
          </p:nvSpPr>
          <p:spPr>
            <a:xfrm>
              <a:off x="3270250" y="3959225"/>
              <a:ext cx="149224" cy="361949"/>
            </a:xfrm>
            <a:custGeom>
              <a:pathLst>
                <a:path extrusionOk="0" h="227" w="93">
                  <a:moveTo>
                    <a:pt x="93" y="227"/>
                  </a:moveTo>
                  <a:lnTo>
                    <a:pt x="93" y="65"/>
                  </a:lnTo>
                  <a:lnTo>
                    <a:pt x="0" y="0"/>
                  </a:lnTo>
                  <a:lnTo>
                    <a:pt x="0" y="162"/>
                  </a:lnTo>
                  <a:lnTo>
                    <a:pt x="93" y="227"/>
                  </a:lnTo>
                </a:path>
              </a:pathLst>
            </a:custGeom>
            <a:solidFill>
              <a:srgbClr val="009F9F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6" name="Shape 1006"/>
            <p:cNvSpPr/>
            <p:nvPr/>
          </p:nvSpPr>
          <p:spPr>
            <a:xfrm>
              <a:off x="2582861" y="3375025"/>
              <a:ext cx="1049336" cy="1052511"/>
            </a:xfrm>
            <a:custGeom>
              <a:pathLst>
                <a:path extrusionOk="0" h="662" w="660">
                  <a:moveTo>
                    <a:pt x="528" y="165"/>
                  </a:moveTo>
                  <a:lnTo>
                    <a:pt x="0" y="364"/>
                  </a:lnTo>
                  <a:lnTo>
                    <a:pt x="0" y="662"/>
                  </a:lnTo>
                  <a:lnTo>
                    <a:pt x="528" y="430"/>
                  </a:lnTo>
                  <a:lnTo>
                    <a:pt x="528" y="596"/>
                  </a:lnTo>
                  <a:lnTo>
                    <a:pt x="660" y="265"/>
                  </a:lnTo>
                  <a:lnTo>
                    <a:pt x="528" y="0"/>
                  </a:lnTo>
                  <a:lnTo>
                    <a:pt x="528" y="165"/>
                  </a:lnTo>
                </a:path>
              </a:pathLst>
            </a:custGeom>
            <a:solidFill>
              <a:srgbClr val="00FFFF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7" name="Shape 1007"/>
            <p:cNvSpPr/>
            <p:nvPr/>
          </p:nvSpPr>
          <p:spPr>
            <a:xfrm>
              <a:off x="2425700" y="3852862"/>
              <a:ext cx="146049" cy="574674"/>
            </a:xfrm>
            <a:custGeom>
              <a:pathLst>
                <a:path extrusionOk="0" h="361" w="91">
                  <a:moveTo>
                    <a:pt x="91" y="66"/>
                  </a:moveTo>
                  <a:lnTo>
                    <a:pt x="91" y="361"/>
                  </a:lnTo>
                  <a:lnTo>
                    <a:pt x="0" y="295"/>
                  </a:lnTo>
                  <a:lnTo>
                    <a:pt x="0" y="0"/>
                  </a:lnTo>
                  <a:lnTo>
                    <a:pt x="91" y="66"/>
                  </a:lnTo>
                </a:path>
              </a:pathLst>
            </a:custGeom>
            <a:solidFill>
              <a:srgbClr val="00DFBF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8" name="Shape 1008"/>
            <p:cNvSpPr/>
            <p:nvPr/>
          </p:nvSpPr>
          <p:spPr>
            <a:xfrm>
              <a:off x="2425700" y="3533775"/>
              <a:ext cx="993775" cy="414336"/>
            </a:xfrm>
            <a:custGeom>
              <a:pathLst>
                <a:path extrusionOk="0" h="260" w="625">
                  <a:moveTo>
                    <a:pt x="0" y="195"/>
                  </a:moveTo>
                  <a:lnTo>
                    <a:pt x="98" y="260"/>
                  </a:lnTo>
                  <a:lnTo>
                    <a:pt x="625" y="65"/>
                  </a:lnTo>
                  <a:lnTo>
                    <a:pt x="525" y="0"/>
                  </a:lnTo>
                  <a:lnTo>
                    <a:pt x="0" y="195"/>
                  </a:lnTo>
                </a:path>
              </a:pathLst>
            </a:custGeom>
            <a:solidFill>
              <a:srgbClr val="7FFFDF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9" name="Shape 1009"/>
            <p:cNvSpPr/>
            <p:nvPr/>
          </p:nvSpPr>
          <p:spPr>
            <a:xfrm>
              <a:off x="3270250" y="3268661"/>
              <a:ext cx="149224" cy="360361"/>
            </a:xfrm>
            <a:custGeom>
              <a:pathLst>
                <a:path extrusionOk="0" h="226" w="93">
                  <a:moveTo>
                    <a:pt x="93" y="65"/>
                  </a:moveTo>
                  <a:lnTo>
                    <a:pt x="0" y="0"/>
                  </a:lnTo>
                  <a:lnTo>
                    <a:pt x="0" y="161"/>
                  </a:lnTo>
                  <a:lnTo>
                    <a:pt x="93" y="226"/>
                  </a:lnTo>
                  <a:lnTo>
                    <a:pt x="93" y="65"/>
                  </a:lnTo>
                </a:path>
              </a:pathLst>
            </a:custGeom>
            <a:solidFill>
              <a:srgbClr val="00DFBF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10" name="Shape 1010"/>
          <p:cNvSpPr txBox="1"/>
          <p:nvPr/>
        </p:nvSpPr>
        <p:spPr>
          <a:xfrm>
            <a:off x="2416175" y="2184400"/>
            <a:ext cx="2111375" cy="454024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requirements</a:t>
            </a:r>
          </a:p>
        </p:txBody>
      </p:sp>
      <p:sp>
        <p:nvSpPr>
          <p:cNvPr id="1011" name="Shape 1011"/>
          <p:cNvSpPr txBox="1"/>
          <p:nvPr/>
        </p:nvSpPr>
        <p:spPr>
          <a:xfrm>
            <a:off x="5311775" y="5441950"/>
            <a:ext cx="1146174" cy="454024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events</a:t>
            </a:r>
          </a:p>
        </p:txBody>
      </p:sp>
      <p:sp>
        <p:nvSpPr>
          <p:cNvPr id="1012" name="Shape 1012"/>
          <p:cNvSpPr txBox="1"/>
          <p:nvPr/>
        </p:nvSpPr>
        <p:spPr>
          <a:xfrm>
            <a:off x="2606675" y="5370512"/>
            <a:ext cx="925511" cy="454024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input</a:t>
            </a:r>
          </a:p>
        </p:txBody>
      </p:sp>
      <p:sp>
        <p:nvSpPr>
          <p:cNvPr id="1013" name="Shape 1013"/>
          <p:cNvSpPr txBox="1"/>
          <p:nvPr/>
        </p:nvSpPr>
        <p:spPr>
          <a:xfrm>
            <a:off x="6607175" y="3770312"/>
            <a:ext cx="1128711" cy="454024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output</a:t>
            </a:r>
          </a:p>
        </p:txBody>
      </p:sp>
    </p:spTree>
  </p:cSld>
  <p:clrMapOvr>
    <a:masterClrMapping/>
  </p:clrMapOvr>
  <p:transition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17" name="Shape 10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" name="Shape 1018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</a:t>
            </a:r>
          </a:p>
        </p:txBody>
      </p:sp>
      <p:sp>
        <p:nvSpPr>
          <p:cNvPr id="1019" name="Shape 1019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1020" name="Shape 1020"/>
          <p:cNvSpPr txBox="1"/>
          <p:nvPr>
            <p:ph type="title"/>
          </p:nvPr>
        </p:nvSpPr>
        <p:spPr>
          <a:xfrm>
            <a:off x="1219200" y="1066800"/>
            <a:ext cx="4814887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Black-Box Testing</a:t>
            </a:r>
          </a:p>
        </p:txBody>
      </p:sp>
      <p:sp>
        <p:nvSpPr>
          <p:cNvPr id="1021" name="Shape 1021"/>
          <p:cNvSpPr txBox="1"/>
          <p:nvPr>
            <p:ph idx="1" type="body"/>
          </p:nvPr>
        </p:nvSpPr>
        <p:spPr>
          <a:xfrm>
            <a:off x="1828800" y="2057400"/>
            <a:ext cx="67055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How is functional validity tested?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How is system behavior and performance tested?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classes of input will make good test cases?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the system particularly sensitive to certain input values?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How are the boundaries of a data class isolated?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data rates and data volume can the system tolerate?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effect will specific combinations of data have on system operation?</a:t>
            </a:r>
          </a:p>
        </p:txBody>
      </p:sp>
    </p:spTree>
  </p:cSld>
  <p:clrMapOvr>
    <a:masterClrMapping/>
  </p:clrMapOvr>
  <p:transition spd="slow">
    <p:cut/>
  </p:transition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25" name="Shape 10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hape 1026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</a:t>
            </a:r>
          </a:p>
        </p:txBody>
      </p:sp>
      <p:sp>
        <p:nvSpPr>
          <p:cNvPr id="1027" name="Shape 1027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1028" name="Shape 1028"/>
          <p:cNvSpPr txBox="1"/>
          <p:nvPr>
            <p:ph type="title"/>
          </p:nvPr>
        </p:nvSpPr>
        <p:spPr>
          <a:xfrm>
            <a:off x="1219200" y="990600"/>
            <a:ext cx="6538912" cy="698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Graph-Based Methods</a:t>
            </a:r>
          </a:p>
        </p:txBody>
      </p:sp>
      <p:pic>
        <p:nvPicPr>
          <p:cNvPr id="1029" name="Shape 10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72000" y="2057400"/>
            <a:ext cx="4089399" cy="4071936"/>
          </a:xfrm>
          <a:prstGeom prst="rect">
            <a:avLst/>
          </a:prstGeom>
          <a:noFill/>
          <a:ln>
            <a:noFill/>
          </a:ln>
        </p:spPr>
      </p:pic>
      <p:sp>
        <p:nvSpPr>
          <p:cNvPr id="1030" name="Shape 1030"/>
          <p:cNvSpPr txBox="1"/>
          <p:nvPr/>
        </p:nvSpPr>
        <p:spPr>
          <a:xfrm>
            <a:off x="1981200" y="1828800"/>
            <a:ext cx="2319337" cy="48021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 understand the objects that are modeled in software and the relationships that connect these objects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Arial"/>
              <a:buNone/>
            </a:pPr>
            <a:r>
              <a:rPr b="1" i="0" lang="en-US" sz="1400" u="none" cap="none" strike="noStrike">
                <a:solidFill>
                  <a:schemeClr val="folHlink"/>
                </a:solidFill>
                <a:latin typeface="Arial"/>
                <a:ea typeface="Arial"/>
                <a:cs typeface="Arial"/>
                <a:sym typeface="Arial"/>
              </a:rPr>
              <a:t>In this context, we consider the term “objects” in the broadest possible context. It encompasses data objects, traditional components (modules), and object-oriented elements of computer software.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3FF0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ransition spd="slow">
    <p:cut/>
  </p:transition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34" name="Shape 10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Shape 1035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</a:t>
            </a:r>
          </a:p>
        </p:txBody>
      </p:sp>
      <p:sp>
        <p:nvSpPr>
          <p:cNvPr id="1036" name="Shape 1036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1037" name="Shape 1037"/>
          <p:cNvSpPr txBox="1"/>
          <p:nvPr>
            <p:ph type="title"/>
          </p:nvPr>
        </p:nvSpPr>
        <p:spPr>
          <a:xfrm>
            <a:off x="1255712" y="1217612"/>
            <a:ext cx="6183312" cy="3190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Equivalence Partitioning</a:t>
            </a:r>
          </a:p>
        </p:txBody>
      </p:sp>
      <p:grpSp>
        <p:nvGrpSpPr>
          <p:cNvPr id="1038" name="Shape 1038"/>
          <p:cNvGrpSpPr/>
          <p:nvPr/>
        </p:nvGrpSpPr>
        <p:grpSpPr>
          <a:xfrm>
            <a:off x="2049461" y="2285999"/>
            <a:ext cx="1123950" cy="3513138"/>
            <a:chOff x="1744661" y="1687511"/>
            <a:chExt cx="1123950" cy="3122613"/>
          </a:xfrm>
        </p:grpSpPr>
        <p:sp>
          <p:nvSpPr>
            <p:cNvPr id="1039" name="Shape 1039"/>
            <p:cNvSpPr/>
            <p:nvPr/>
          </p:nvSpPr>
          <p:spPr>
            <a:xfrm>
              <a:off x="1744661" y="1687511"/>
              <a:ext cx="835025" cy="106361"/>
            </a:xfrm>
            <a:custGeom>
              <a:pathLst>
                <a:path extrusionOk="0" h="66" w="525">
                  <a:moveTo>
                    <a:pt x="482" y="66"/>
                  </a:moveTo>
                  <a:lnTo>
                    <a:pt x="0" y="66"/>
                  </a:lnTo>
                  <a:lnTo>
                    <a:pt x="46" y="0"/>
                  </a:lnTo>
                  <a:lnTo>
                    <a:pt x="525" y="0"/>
                  </a:lnTo>
                  <a:lnTo>
                    <a:pt x="482" y="66"/>
                  </a:lnTo>
                </a:path>
              </a:pathLst>
            </a:custGeom>
            <a:solidFill>
              <a:srgbClr val="5F009F"/>
            </a:solidFill>
            <a:ln cap="rnd" cmpd="sng" w="127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0" name="Shape 1040"/>
            <p:cNvSpPr/>
            <p:nvPr/>
          </p:nvSpPr>
          <p:spPr>
            <a:xfrm>
              <a:off x="2509836" y="1687511"/>
              <a:ext cx="357187" cy="1603375"/>
            </a:xfrm>
            <a:custGeom>
              <a:pathLst>
                <a:path extrusionOk="0" h="1009" w="224">
                  <a:moveTo>
                    <a:pt x="43" y="0"/>
                  </a:moveTo>
                  <a:lnTo>
                    <a:pt x="0" y="66"/>
                  </a:lnTo>
                  <a:lnTo>
                    <a:pt x="186" y="1009"/>
                  </a:lnTo>
                  <a:lnTo>
                    <a:pt x="224" y="957"/>
                  </a:lnTo>
                  <a:lnTo>
                    <a:pt x="43" y="0"/>
                  </a:lnTo>
                </a:path>
              </a:pathLst>
            </a:custGeom>
            <a:solidFill>
              <a:srgbClr val="9F3FDF"/>
            </a:solidFill>
            <a:ln cap="rnd" cmpd="sng" w="127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1" name="Shape 1041"/>
            <p:cNvSpPr/>
            <p:nvPr/>
          </p:nvSpPr>
          <p:spPr>
            <a:xfrm>
              <a:off x="2517775" y="3203575"/>
              <a:ext cx="350836" cy="1606549"/>
            </a:xfrm>
            <a:custGeom>
              <a:pathLst>
                <a:path extrusionOk="0" h="1011" w="220">
                  <a:moveTo>
                    <a:pt x="220" y="0"/>
                  </a:moveTo>
                  <a:lnTo>
                    <a:pt x="181" y="53"/>
                  </a:lnTo>
                  <a:lnTo>
                    <a:pt x="0" y="1011"/>
                  </a:lnTo>
                  <a:lnTo>
                    <a:pt x="42" y="949"/>
                  </a:lnTo>
                  <a:lnTo>
                    <a:pt x="220" y="0"/>
                  </a:lnTo>
                </a:path>
              </a:pathLst>
            </a:custGeom>
            <a:solidFill>
              <a:srgbClr val="DF9FFF"/>
            </a:solidFill>
            <a:ln cap="rnd" cmpd="sng" w="127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2" name="Shape 1042"/>
            <p:cNvSpPr/>
            <p:nvPr/>
          </p:nvSpPr>
          <p:spPr>
            <a:xfrm>
              <a:off x="1744661" y="1792286"/>
              <a:ext cx="1062037" cy="3017836"/>
            </a:xfrm>
            <a:custGeom>
              <a:pathLst>
                <a:path extrusionOk="0" h="1900" w="668">
                  <a:moveTo>
                    <a:pt x="482" y="0"/>
                  </a:moveTo>
                  <a:lnTo>
                    <a:pt x="0" y="0"/>
                  </a:lnTo>
                  <a:lnTo>
                    <a:pt x="0" y="1900"/>
                  </a:lnTo>
                  <a:lnTo>
                    <a:pt x="487" y="1900"/>
                  </a:lnTo>
                  <a:lnTo>
                    <a:pt x="668" y="942"/>
                  </a:lnTo>
                  <a:lnTo>
                    <a:pt x="482" y="0"/>
                  </a:lnTo>
                </a:path>
              </a:pathLst>
            </a:custGeom>
            <a:solidFill>
              <a:srgbClr val="7F00DF"/>
            </a:solidFill>
            <a:ln cap="rnd" cmpd="sng" w="127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43" name="Shape 1043"/>
          <p:cNvGrpSpPr/>
          <p:nvPr/>
        </p:nvGrpSpPr>
        <p:grpSpPr>
          <a:xfrm>
            <a:off x="3835400" y="2285999"/>
            <a:ext cx="1123949" cy="3513138"/>
            <a:chOff x="3530600" y="1687511"/>
            <a:chExt cx="1123949" cy="3122613"/>
          </a:xfrm>
        </p:grpSpPr>
        <p:sp>
          <p:nvSpPr>
            <p:cNvPr id="1044" name="Shape 1044"/>
            <p:cNvSpPr/>
            <p:nvPr/>
          </p:nvSpPr>
          <p:spPr>
            <a:xfrm>
              <a:off x="3530600" y="1687511"/>
              <a:ext cx="836612" cy="106361"/>
            </a:xfrm>
            <a:custGeom>
              <a:pathLst>
                <a:path extrusionOk="0" h="66" w="526">
                  <a:moveTo>
                    <a:pt x="482" y="66"/>
                  </a:moveTo>
                  <a:lnTo>
                    <a:pt x="0" y="66"/>
                  </a:lnTo>
                  <a:lnTo>
                    <a:pt x="46" y="0"/>
                  </a:lnTo>
                  <a:lnTo>
                    <a:pt x="526" y="0"/>
                  </a:lnTo>
                  <a:lnTo>
                    <a:pt x="482" y="66"/>
                  </a:lnTo>
                </a:path>
              </a:pathLst>
            </a:custGeom>
            <a:solidFill>
              <a:srgbClr val="800000"/>
            </a:solidFill>
            <a:ln cap="rnd" cmpd="sng" w="127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5" name="Shape 1045"/>
            <p:cNvSpPr/>
            <p:nvPr/>
          </p:nvSpPr>
          <p:spPr>
            <a:xfrm>
              <a:off x="4295775" y="1687511"/>
              <a:ext cx="357187" cy="1601787"/>
            </a:xfrm>
            <a:custGeom>
              <a:pathLst>
                <a:path extrusionOk="0" h="1008" w="224">
                  <a:moveTo>
                    <a:pt x="44" y="0"/>
                  </a:moveTo>
                  <a:lnTo>
                    <a:pt x="0" y="66"/>
                  </a:lnTo>
                  <a:lnTo>
                    <a:pt x="186" y="1008"/>
                  </a:lnTo>
                  <a:lnTo>
                    <a:pt x="224" y="956"/>
                  </a:lnTo>
                  <a:lnTo>
                    <a:pt x="44" y="0"/>
                  </a:lnTo>
                </a:path>
              </a:pathLst>
            </a:custGeom>
            <a:solidFill>
              <a:srgbClr val="FF5F7F"/>
            </a:solidFill>
            <a:ln cap="rnd" cmpd="sng" w="127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6" name="Shape 1046"/>
            <p:cNvSpPr/>
            <p:nvPr/>
          </p:nvSpPr>
          <p:spPr>
            <a:xfrm>
              <a:off x="4303712" y="3203575"/>
              <a:ext cx="350836" cy="1606549"/>
            </a:xfrm>
            <a:custGeom>
              <a:pathLst>
                <a:path extrusionOk="0" h="1011" w="220">
                  <a:moveTo>
                    <a:pt x="220" y="0"/>
                  </a:moveTo>
                  <a:lnTo>
                    <a:pt x="181" y="53"/>
                  </a:lnTo>
                  <a:lnTo>
                    <a:pt x="0" y="1011"/>
                  </a:lnTo>
                  <a:lnTo>
                    <a:pt x="42" y="948"/>
                  </a:lnTo>
                  <a:lnTo>
                    <a:pt x="220" y="0"/>
                  </a:lnTo>
                </a:path>
              </a:pathLst>
            </a:custGeom>
            <a:solidFill>
              <a:srgbClr val="FF7F9F"/>
            </a:solidFill>
            <a:ln cap="rnd" cmpd="sng" w="127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7" name="Shape 1047"/>
            <p:cNvSpPr/>
            <p:nvPr/>
          </p:nvSpPr>
          <p:spPr>
            <a:xfrm>
              <a:off x="3530600" y="1792286"/>
              <a:ext cx="1062037" cy="3017836"/>
            </a:xfrm>
            <a:custGeom>
              <a:pathLst>
                <a:path extrusionOk="0" h="1900" w="668">
                  <a:moveTo>
                    <a:pt x="482" y="0"/>
                  </a:moveTo>
                  <a:lnTo>
                    <a:pt x="0" y="0"/>
                  </a:lnTo>
                  <a:lnTo>
                    <a:pt x="181" y="947"/>
                  </a:lnTo>
                  <a:lnTo>
                    <a:pt x="0" y="1900"/>
                  </a:lnTo>
                  <a:lnTo>
                    <a:pt x="487" y="1900"/>
                  </a:lnTo>
                  <a:lnTo>
                    <a:pt x="668" y="942"/>
                  </a:lnTo>
                  <a:lnTo>
                    <a:pt x="482" y="0"/>
                  </a:lnTo>
                </a:path>
              </a:pathLst>
            </a:custGeom>
            <a:solidFill>
              <a:srgbClr val="DF1F3F"/>
            </a:solidFill>
            <a:ln cap="rnd" cmpd="sng" w="127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48" name="Shape 1048"/>
          <p:cNvGrpSpPr/>
          <p:nvPr/>
        </p:nvGrpSpPr>
        <p:grpSpPr>
          <a:xfrm>
            <a:off x="2925761" y="2285999"/>
            <a:ext cx="1123950" cy="3513138"/>
            <a:chOff x="2620961" y="1687511"/>
            <a:chExt cx="1123950" cy="3122613"/>
          </a:xfrm>
        </p:grpSpPr>
        <p:sp>
          <p:nvSpPr>
            <p:cNvPr id="1049" name="Shape 1049"/>
            <p:cNvSpPr/>
            <p:nvPr/>
          </p:nvSpPr>
          <p:spPr>
            <a:xfrm>
              <a:off x="2620961" y="1687511"/>
              <a:ext cx="835025" cy="106361"/>
            </a:xfrm>
            <a:custGeom>
              <a:pathLst>
                <a:path extrusionOk="0" h="66" w="525">
                  <a:moveTo>
                    <a:pt x="482" y="66"/>
                  </a:moveTo>
                  <a:lnTo>
                    <a:pt x="0" y="66"/>
                  </a:lnTo>
                  <a:lnTo>
                    <a:pt x="46" y="0"/>
                  </a:lnTo>
                  <a:lnTo>
                    <a:pt x="525" y="0"/>
                  </a:lnTo>
                  <a:lnTo>
                    <a:pt x="482" y="66"/>
                  </a:lnTo>
                </a:path>
              </a:pathLst>
            </a:custGeom>
            <a:solidFill>
              <a:srgbClr val="BF3F00"/>
            </a:solidFill>
            <a:ln cap="rnd" cmpd="sng" w="127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0" name="Shape 1050"/>
            <p:cNvSpPr/>
            <p:nvPr/>
          </p:nvSpPr>
          <p:spPr>
            <a:xfrm>
              <a:off x="3386137" y="1687511"/>
              <a:ext cx="357187" cy="1603375"/>
            </a:xfrm>
            <a:custGeom>
              <a:pathLst>
                <a:path extrusionOk="0" h="1009" w="224">
                  <a:moveTo>
                    <a:pt x="43" y="0"/>
                  </a:moveTo>
                  <a:lnTo>
                    <a:pt x="0" y="66"/>
                  </a:lnTo>
                  <a:lnTo>
                    <a:pt x="186" y="1009"/>
                  </a:lnTo>
                  <a:lnTo>
                    <a:pt x="224" y="957"/>
                  </a:lnTo>
                  <a:lnTo>
                    <a:pt x="43" y="0"/>
                  </a:lnTo>
                </a:path>
              </a:pathLst>
            </a:custGeom>
            <a:solidFill>
              <a:srgbClr val="FF5F1F"/>
            </a:solidFill>
            <a:ln cap="rnd" cmpd="sng" w="127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1" name="Shape 1051"/>
            <p:cNvSpPr/>
            <p:nvPr/>
          </p:nvSpPr>
          <p:spPr>
            <a:xfrm>
              <a:off x="3394075" y="3203575"/>
              <a:ext cx="350836" cy="1606549"/>
            </a:xfrm>
            <a:custGeom>
              <a:pathLst>
                <a:path extrusionOk="0" h="1011" w="220">
                  <a:moveTo>
                    <a:pt x="220" y="0"/>
                  </a:moveTo>
                  <a:lnTo>
                    <a:pt x="181" y="53"/>
                  </a:lnTo>
                  <a:lnTo>
                    <a:pt x="0" y="1011"/>
                  </a:lnTo>
                  <a:lnTo>
                    <a:pt x="42" y="949"/>
                  </a:lnTo>
                  <a:lnTo>
                    <a:pt x="220" y="0"/>
                  </a:lnTo>
                </a:path>
              </a:pathLst>
            </a:custGeom>
            <a:solidFill>
              <a:srgbClr val="FF7F3F"/>
            </a:solidFill>
            <a:ln cap="rnd" cmpd="sng" w="127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2" name="Shape 1052"/>
            <p:cNvSpPr/>
            <p:nvPr/>
          </p:nvSpPr>
          <p:spPr>
            <a:xfrm>
              <a:off x="2620961" y="1792286"/>
              <a:ext cx="1062037" cy="3017836"/>
            </a:xfrm>
            <a:custGeom>
              <a:pathLst>
                <a:path extrusionOk="0" h="1900" w="668">
                  <a:moveTo>
                    <a:pt x="482" y="0"/>
                  </a:moveTo>
                  <a:lnTo>
                    <a:pt x="0" y="0"/>
                  </a:lnTo>
                  <a:lnTo>
                    <a:pt x="181" y="948"/>
                  </a:lnTo>
                  <a:lnTo>
                    <a:pt x="0" y="1900"/>
                  </a:lnTo>
                  <a:lnTo>
                    <a:pt x="487" y="1900"/>
                  </a:lnTo>
                  <a:lnTo>
                    <a:pt x="668" y="942"/>
                  </a:lnTo>
                  <a:lnTo>
                    <a:pt x="482" y="0"/>
                  </a:lnTo>
                </a:path>
              </a:pathLst>
            </a:custGeom>
            <a:solidFill>
              <a:srgbClr val="FF5F00"/>
            </a:solidFill>
            <a:ln cap="rnd" cmpd="sng" w="127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53" name="Shape 1053"/>
          <p:cNvGrpSpPr/>
          <p:nvPr/>
        </p:nvGrpSpPr>
        <p:grpSpPr>
          <a:xfrm>
            <a:off x="4775200" y="2285999"/>
            <a:ext cx="1123949" cy="3513138"/>
            <a:chOff x="4470400" y="1687511"/>
            <a:chExt cx="1123949" cy="3122613"/>
          </a:xfrm>
        </p:grpSpPr>
        <p:sp>
          <p:nvSpPr>
            <p:cNvPr id="1054" name="Shape 1054"/>
            <p:cNvSpPr/>
            <p:nvPr/>
          </p:nvSpPr>
          <p:spPr>
            <a:xfrm>
              <a:off x="4470400" y="1687511"/>
              <a:ext cx="836612" cy="106361"/>
            </a:xfrm>
            <a:custGeom>
              <a:pathLst>
                <a:path extrusionOk="0" h="66" w="526">
                  <a:moveTo>
                    <a:pt x="482" y="66"/>
                  </a:moveTo>
                  <a:lnTo>
                    <a:pt x="0" y="66"/>
                  </a:lnTo>
                  <a:lnTo>
                    <a:pt x="46" y="0"/>
                  </a:lnTo>
                  <a:lnTo>
                    <a:pt x="526" y="0"/>
                  </a:lnTo>
                  <a:lnTo>
                    <a:pt x="482" y="66"/>
                  </a:lnTo>
                </a:path>
              </a:pathLst>
            </a:custGeom>
            <a:solidFill>
              <a:srgbClr val="800000"/>
            </a:solidFill>
            <a:ln cap="rnd" cmpd="sng" w="127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5" name="Shape 1055"/>
            <p:cNvSpPr/>
            <p:nvPr/>
          </p:nvSpPr>
          <p:spPr>
            <a:xfrm>
              <a:off x="5235575" y="1687511"/>
              <a:ext cx="357187" cy="1601787"/>
            </a:xfrm>
            <a:custGeom>
              <a:pathLst>
                <a:path extrusionOk="0" h="1008" w="224">
                  <a:moveTo>
                    <a:pt x="44" y="0"/>
                  </a:moveTo>
                  <a:lnTo>
                    <a:pt x="0" y="66"/>
                  </a:lnTo>
                  <a:lnTo>
                    <a:pt x="186" y="1008"/>
                  </a:lnTo>
                  <a:lnTo>
                    <a:pt x="224" y="956"/>
                  </a:lnTo>
                  <a:lnTo>
                    <a:pt x="44" y="0"/>
                  </a:lnTo>
                </a:path>
              </a:pathLst>
            </a:custGeom>
            <a:solidFill>
              <a:srgbClr val="FF5F7F"/>
            </a:solidFill>
            <a:ln cap="rnd" cmpd="sng" w="127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6" name="Shape 1056"/>
            <p:cNvSpPr/>
            <p:nvPr/>
          </p:nvSpPr>
          <p:spPr>
            <a:xfrm>
              <a:off x="5243512" y="3203575"/>
              <a:ext cx="350836" cy="1606549"/>
            </a:xfrm>
            <a:custGeom>
              <a:pathLst>
                <a:path extrusionOk="0" h="1011" w="220">
                  <a:moveTo>
                    <a:pt x="220" y="0"/>
                  </a:moveTo>
                  <a:lnTo>
                    <a:pt x="181" y="53"/>
                  </a:lnTo>
                  <a:lnTo>
                    <a:pt x="0" y="1011"/>
                  </a:lnTo>
                  <a:lnTo>
                    <a:pt x="42" y="948"/>
                  </a:lnTo>
                  <a:lnTo>
                    <a:pt x="220" y="0"/>
                  </a:lnTo>
                </a:path>
              </a:pathLst>
            </a:custGeom>
            <a:solidFill>
              <a:srgbClr val="FF7F9F"/>
            </a:solidFill>
            <a:ln cap="rnd" cmpd="sng" w="127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7" name="Shape 1057"/>
            <p:cNvSpPr/>
            <p:nvPr/>
          </p:nvSpPr>
          <p:spPr>
            <a:xfrm>
              <a:off x="4470400" y="1792286"/>
              <a:ext cx="1062037" cy="3017836"/>
            </a:xfrm>
            <a:custGeom>
              <a:pathLst>
                <a:path extrusionOk="0" h="1900" w="668">
                  <a:moveTo>
                    <a:pt x="482" y="0"/>
                  </a:moveTo>
                  <a:lnTo>
                    <a:pt x="0" y="0"/>
                  </a:lnTo>
                  <a:lnTo>
                    <a:pt x="181" y="947"/>
                  </a:lnTo>
                  <a:lnTo>
                    <a:pt x="0" y="1900"/>
                  </a:lnTo>
                  <a:lnTo>
                    <a:pt x="487" y="1900"/>
                  </a:lnTo>
                  <a:lnTo>
                    <a:pt x="668" y="942"/>
                  </a:lnTo>
                  <a:lnTo>
                    <a:pt x="482" y="0"/>
                  </a:lnTo>
                </a:path>
              </a:pathLst>
            </a:custGeom>
            <a:solidFill>
              <a:srgbClr val="DF1F3F"/>
            </a:solidFill>
            <a:ln cap="rnd" cmpd="sng" w="127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58" name="Shape 1058"/>
          <p:cNvGrpSpPr/>
          <p:nvPr/>
        </p:nvGrpSpPr>
        <p:grpSpPr>
          <a:xfrm>
            <a:off x="5715000" y="2285999"/>
            <a:ext cx="1123949" cy="3513138"/>
            <a:chOff x="5410200" y="1687511"/>
            <a:chExt cx="1123949" cy="3122613"/>
          </a:xfrm>
        </p:grpSpPr>
        <p:sp>
          <p:nvSpPr>
            <p:cNvPr id="1059" name="Shape 1059"/>
            <p:cNvSpPr/>
            <p:nvPr/>
          </p:nvSpPr>
          <p:spPr>
            <a:xfrm>
              <a:off x="5410200" y="1687511"/>
              <a:ext cx="836612" cy="106361"/>
            </a:xfrm>
            <a:custGeom>
              <a:pathLst>
                <a:path extrusionOk="0" h="66" w="526">
                  <a:moveTo>
                    <a:pt x="482" y="66"/>
                  </a:moveTo>
                  <a:lnTo>
                    <a:pt x="0" y="66"/>
                  </a:lnTo>
                  <a:lnTo>
                    <a:pt x="46" y="0"/>
                  </a:lnTo>
                  <a:lnTo>
                    <a:pt x="526" y="0"/>
                  </a:lnTo>
                  <a:lnTo>
                    <a:pt x="482" y="66"/>
                  </a:lnTo>
                </a:path>
              </a:pathLst>
            </a:custGeom>
            <a:solidFill>
              <a:srgbClr val="800000"/>
            </a:solidFill>
            <a:ln cap="rnd" cmpd="sng" w="127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0" name="Shape 1060"/>
            <p:cNvSpPr/>
            <p:nvPr/>
          </p:nvSpPr>
          <p:spPr>
            <a:xfrm>
              <a:off x="6175375" y="1687511"/>
              <a:ext cx="357187" cy="1601787"/>
            </a:xfrm>
            <a:custGeom>
              <a:pathLst>
                <a:path extrusionOk="0" h="1008" w="224">
                  <a:moveTo>
                    <a:pt x="44" y="0"/>
                  </a:moveTo>
                  <a:lnTo>
                    <a:pt x="0" y="66"/>
                  </a:lnTo>
                  <a:lnTo>
                    <a:pt x="186" y="1008"/>
                  </a:lnTo>
                  <a:lnTo>
                    <a:pt x="224" y="956"/>
                  </a:lnTo>
                  <a:lnTo>
                    <a:pt x="44" y="0"/>
                  </a:lnTo>
                </a:path>
              </a:pathLst>
            </a:custGeom>
            <a:solidFill>
              <a:srgbClr val="FF5F7F"/>
            </a:solidFill>
            <a:ln cap="rnd" cmpd="sng" w="127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1" name="Shape 1061"/>
            <p:cNvSpPr/>
            <p:nvPr/>
          </p:nvSpPr>
          <p:spPr>
            <a:xfrm>
              <a:off x="6183312" y="3203575"/>
              <a:ext cx="350836" cy="1606549"/>
            </a:xfrm>
            <a:custGeom>
              <a:pathLst>
                <a:path extrusionOk="0" h="1011" w="220">
                  <a:moveTo>
                    <a:pt x="220" y="0"/>
                  </a:moveTo>
                  <a:lnTo>
                    <a:pt x="181" y="53"/>
                  </a:lnTo>
                  <a:lnTo>
                    <a:pt x="0" y="1011"/>
                  </a:lnTo>
                  <a:lnTo>
                    <a:pt x="42" y="948"/>
                  </a:lnTo>
                  <a:lnTo>
                    <a:pt x="220" y="0"/>
                  </a:lnTo>
                </a:path>
              </a:pathLst>
            </a:custGeom>
            <a:solidFill>
              <a:srgbClr val="FF7F9F"/>
            </a:solidFill>
            <a:ln cap="rnd" cmpd="sng" w="127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2" name="Shape 1062"/>
            <p:cNvSpPr/>
            <p:nvPr/>
          </p:nvSpPr>
          <p:spPr>
            <a:xfrm>
              <a:off x="5410200" y="1792286"/>
              <a:ext cx="1062037" cy="3017836"/>
            </a:xfrm>
            <a:custGeom>
              <a:pathLst>
                <a:path extrusionOk="0" h="1900" w="668">
                  <a:moveTo>
                    <a:pt x="482" y="0"/>
                  </a:moveTo>
                  <a:lnTo>
                    <a:pt x="0" y="0"/>
                  </a:lnTo>
                  <a:lnTo>
                    <a:pt x="181" y="947"/>
                  </a:lnTo>
                  <a:lnTo>
                    <a:pt x="0" y="1900"/>
                  </a:lnTo>
                  <a:lnTo>
                    <a:pt x="487" y="1900"/>
                  </a:lnTo>
                  <a:lnTo>
                    <a:pt x="668" y="942"/>
                  </a:lnTo>
                  <a:lnTo>
                    <a:pt x="482" y="0"/>
                  </a:lnTo>
                </a:path>
              </a:pathLst>
            </a:custGeom>
            <a:solidFill>
              <a:srgbClr val="DF1F3F"/>
            </a:solidFill>
            <a:ln cap="rnd" cmpd="sng" w="127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63" name="Shape 1063"/>
          <p:cNvGrpSpPr/>
          <p:nvPr/>
        </p:nvGrpSpPr>
        <p:grpSpPr>
          <a:xfrm>
            <a:off x="6654800" y="2285999"/>
            <a:ext cx="1123948" cy="3513138"/>
            <a:chOff x="6350000" y="1687511"/>
            <a:chExt cx="1123948" cy="3122613"/>
          </a:xfrm>
        </p:grpSpPr>
        <p:sp>
          <p:nvSpPr>
            <p:cNvPr id="1064" name="Shape 1064"/>
            <p:cNvSpPr/>
            <p:nvPr/>
          </p:nvSpPr>
          <p:spPr>
            <a:xfrm>
              <a:off x="6350000" y="1687511"/>
              <a:ext cx="836612" cy="106361"/>
            </a:xfrm>
            <a:custGeom>
              <a:pathLst>
                <a:path extrusionOk="0" h="66" w="526">
                  <a:moveTo>
                    <a:pt x="482" y="66"/>
                  </a:moveTo>
                  <a:lnTo>
                    <a:pt x="0" y="66"/>
                  </a:lnTo>
                  <a:lnTo>
                    <a:pt x="46" y="0"/>
                  </a:lnTo>
                  <a:lnTo>
                    <a:pt x="526" y="0"/>
                  </a:lnTo>
                  <a:lnTo>
                    <a:pt x="482" y="66"/>
                  </a:lnTo>
                </a:path>
              </a:pathLst>
            </a:custGeom>
            <a:solidFill>
              <a:srgbClr val="800000"/>
            </a:solidFill>
            <a:ln cap="rnd" cmpd="sng" w="127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5" name="Shape 1065"/>
            <p:cNvSpPr/>
            <p:nvPr/>
          </p:nvSpPr>
          <p:spPr>
            <a:xfrm>
              <a:off x="7115175" y="1687511"/>
              <a:ext cx="357187" cy="1601787"/>
            </a:xfrm>
            <a:custGeom>
              <a:pathLst>
                <a:path extrusionOk="0" h="1008" w="224">
                  <a:moveTo>
                    <a:pt x="44" y="0"/>
                  </a:moveTo>
                  <a:lnTo>
                    <a:pt x="0" y="66"/>
                  </a:lnTo>
                  <a:lnTo>
                    <a:pt x="186" y="1008"/>
                  </a:lnTo>
                  <a:lnTo>
                    <a:pt x="224" y="956"/>
                  </a:lnTo>
                  <a:lnTo>
                    <a:pt x="44" y="0"/>
                  </a:lnTo>
                </a:path>
              </a:pathLst>
            </a:custGeom>
            <a:solidFill>
              <a:srgbClr val="FF5F7F"/>
            </a:solidFill>
            <a:ln cap="rnd" cmpd="sng" w="127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6" name="Shape 1066"/>
            <p:cNvSpPr/>
            <p:nvPr/>
          </p:nvSpPr>
          <p:spPr>
            <a:xfrm>
              <a:off x="7123111" y="3203575"/>
              <a:ext cx="350836" cy="1606549"/>
            </a:xfrm>
            <a:custGeom>
              <a:pathLst>
                <a:path extrusionOk="0" h="1011" w="220">
                  <a:moveTo>
                    <a:pt x="220" y="0"/>
                  </a:moveTo>
                  <a:lnTo>
                    <a:pt x="181" y="53"/>
                  </a:lnTo>
                  <a:lnTo>
                    <a:pt x="0" y="1011"/>
                  </a:lnTo>
                  <a:lnTo>
                    <a:pt x="42" y="948"/>
                  </a:lnTo>
                  <a:lnTo>
                    <a:pt x="220" y="0"/>
                  </a:lnTo>
                </a:path>
              </a:pathLst>
            </a:custGeom>
            <a:solidFill>
              <a:srgbClr val="FF7F9F"/>
            </a:solidFill>
            <a:ln cap="rnd" cmpd="sng" w="127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7" name="Shape 1067"/>
            <p:cNvSpPr/>
            <p:nvPr/>
          </p:nvSpPr>
          <p:spPr>
            <a:xfrm>
              <a:off x="6350000" y="1792286"/>
              <a:ext cx="1062037" cy="3017836"/>
            </a:xfrm>
            <a:custGeom>
              <a:pathLst>
                <a:path extrusionOk="0" h="1900" w="668">
                  <a:moveTo>
                    <a:pt x="482" y="0"/>
                  </a:moveTo>
                  <a:lnTo>
                    <a:pt x="0" y="0"/>
                  </a:lnTo>
                  <a:lnTo>
                    <a:pt x="181" y="947"/>
                  </a:lnTo>
                  <a:lnTo>
                    <a:pt x="0" y="1900"/>
                  </a:lnTo>
                  <a:lnTo>
                    <a:pt x="487" y="1900"/>
                  </a:lnTo>
                  <a:lnTo>
                    <a:pt x="668" y="942"/>
                  </a:lnTo>
                  <a:lnTo>
                    <a:pt x="482" y="0"/>
                  </a:lnTo>
                </a:path>
              </a:pathLst>
            </a:custGeom>
            <a:solidFill>
              <a:srgbClr val="DF1F3F"/>
            </a:solidFill>
            <a:ln cap="rnd" cmpd="sng" w="127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68" name="Shape 1068"/>
          <p:cNvSpPr txBox="1"/>
          <p:nvPr/>
        </p:nvSpPr>
        <p:spPr>
          <a:xfrm>
            <a:off x="2017711" y="3524250"/>
            <a:ext cx="812799" cy="428625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user</a:t>
            </a:r>
          </a:p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queries</a:t>
            </a:r>
          </a:p>
        </p:txBody>
      </p:sp>
      <p:sp>
        <p:nvSpPr>
          <p:cNvPr id="1069" name="Shape 1069"/>
          <p:cNvSpPr txBox="1"/>
          <p:nvPr/>
        </p:nvSpPr>
        <p:spPr>
          <a:xfrm>
            <a:off x="3135311" y="3824287"/>
            <a:ext cx="754062" cy="428625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mouse</a:t>
            </a:r>
          </a:p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picks</a:t>
            </a:r>
          </a:p>
        </p:txBody>
      </p:sp>
      <p:sp>
        <p:nvSpPr>
          <p:cNvPr id="1070" name="Shape 1070"/>
          <p:cNvSpPr txBox="1"/>
          <p:nvPr/>
        </p:nvSpPr>
        <p:spPr>
          <a:xfrm>
            <a:off x="4075112" y="3581400"/>
            <a:ext cx="833436" cy="428625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output</a:t>
            </a:r>
          </a:p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formats</a:t>
            </a:r>
          </a:p>
        </p:txBody>
      </p:sp>
      <p:sp>
        <p:nvSpPr>
          <p:cNvPr id="1071" name="Shape 1071"/>
          <p:cNvSpPr txBox="1"/>
          <p:nvPr/>
        </p:nvSpPr>
        <p:spPr>
          <a:xfrm>
            <a:off x="5002212" y="4052887"/>
            <a:ext cx="892174" cy="258762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prompts</a:t>
            </a:r>
          </a:p>
        </p:txBody>
      </p:sp>
      <p:sp>
        <p:nvSpPr>
          <p:cNvPr id="1072" name="Shape 1072"/>
          <p:cNvSpPr txBox="1"/>
          <p:nvPr/>
        </p:nvSpPr>
        <p:spPr>
          <a:xfrm>
            <a:off x="5992812" y="3538537"/>
            <a:ext cx="615949" cy="428625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FK</a:t>
            </a:r>
          </a:p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input</a:t>
            </a:r>
          </a:p>
        </p:txBody>
      </p:sp>
      <p:sp>
        <p:nvSpPr>
          <p:cNvPr id="1073" name="Shape 1073"/>
          <p:cNvSpPr txBox="1"/>
          <p:nvPr/>
        </p:nvSpPr>
        <p:spPr>
          <a:xfrm>
            <a:off x="6983411" y="3924300"/>
            <a:ext cx="546099" cy="258762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data</a:t>
            </a:r>
          </a:p>
        </p:txBody>
      </p:sp>
    </p:spTree>
  </p:cSld>
  <p:clrMapOvr>
    <a:masterClrMapping/>
  </p:clrMapOvr>
  <p:transition spd="slow">
    <p:cut/>
  </p:transition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77" name="Shape 10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8" name="Shape 1078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</a:t>
            </a:r>
          </a:p>
        </p:txBody>
      </p:sp>
      <p:sp>
        <p:nvSpPr>
          <p:cNvPr id="1079" name="Shape 1079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1080" name="Shape 1080"/>
          <p:cNvSpPr txBox="1"/>
          <p:nvPr>
            <p:ph type="title"/>
          </p:nvPr>
        </p:nvSpPr>
        <p:spPr>
          <a:xfrm>
            <a:off x="1219200" y="990600"/>
            <a:ext cx="6943724" cy="628649"/>
          </a:xfrm>
          <a:prstGeom prst="rect">
            <a:avLst/>
          </a:prstGeom>
          <a:noFill/>
          <a:ln>
            <a:noFill/>
          </a:ln>
        </p:spPr>
        <p:txBody>
          <a:bodyPr anchorCtr="0" anchor="ctr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Sample Equivalence Classes</a:t>
            </a:r>
          </a:p>
        </p:txBody>
      </p:sp>
      <p:sp>
        <p:nvSpPr>
          <p:cNvPr id="1081" name="Shape 1081"/>
          <p:cNvSpPr txBox="1"/>
          <p:nvPr/>
        </p:nvSpPr>
        <p:spPr>
          <a:xfrm>
            <a:off x="3468687" y="2027236"/>
            <a:ext cx="2936874" cy="638174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user supplied commands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82" name="Shape 1082"/>
          <p:cNvSpPr txBox="1"/>
          <p:nvPr/>
        </p:nvSpPr>
        <p:spPr>
          <a:xfrm>
            <a:off x="3468687" y="2346325"/>
            <a:ext cx="3433761" cy="638174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responses to system prompts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83" name="Shape 1083"/>
          <p:cNvSpPr txBox="1"/>
          <p:nvPr/>
        </p:nvSpPr>
        <p:spPr>
          <a:xfrm>
            <a:off x="3468687" y="2665411"/>
            <a:ext cx="1298575" cy="638174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file names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84" name="Shape 1084"/>
          <p:cNvSpPr txBox="1"/>
          <p:nvPr/>
        </p:nvSpPr>
        <p:spPr>
          <a:xfrm>
            <a:off x="3468687" y="2968625"/>
            <a:ext cx="2276475" cy="638174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computational data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85" name="Shape 1085"/>
          <p:cNvSpPr txBox="1"/>
          <p:nvPr/>
        </p:nvSpPr>
        <p:spPr>
          <a:xfrm>
            <a:off x="3468687" y="3275011"/>
            <a:ext cx="2900362" cy="638174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physical parameters   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86" name="Shape 1086"/>
          <p:cNvSpPr txBox="1"/>
          <p:nvPr/>
        </p:nvSpPr>
        <p:spPr>
          <a:xfrm>
            <a:off x="3468687" y="3565525"/>
            <a:ext cx="2251075" cy="638174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bounding values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87" name="Shape 1087"/>
          <p:cNvSpPr txBox="1"/>
          <p:nvPr/>
        </p:nvSpPr>
        <p:spPr>
          <a:xfrm>
            <a:off x="3455987" y="3840162"/>
            <a:ext cx="2162174" cy="638174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initiation values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88" name="Shape 1088"/>
          <p:cNvSpPr txBox="1"/>
          <p:nvPr/>
        </p:nvSpPr>
        <p:spPr>
          <a:xfrm>
            <a:off x="3455987" y="4146550"/>
            <a:ext cx="2619375" cy="363536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output data formatting</a:t>
            </a:r>
          </a:p>
        </p:txBody>
      </p:sp>
      <p:sp>
        <p:nvSpPr>
          <p:cNvPr id="1089" name="Shape 1089"/>
          <p:cNvSpPr txBox="1"/>
          <p:nvPr/>
        </p:nvSpPr>
        <p:spPr>
          <a:xfrm>
            <a:off x="3468687" y="4406900"/>
            <a:ext cx="3370262" cy="638174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responses to error messages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90" name="Shape 1090"/>
          <p:cNvSpPr txBox="1"/>
          <p:nvPr/>
        </p:nvSpPr>
        <p:spPr>
          <a:xfrm>
            <a:off x="3468687" y="4668837"/>
            <a:ext cx="3852862" cy="363536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graphical data (e.g., mouse picks)</a:t>
            </a:r>
          </a:p>
        </p:txBody>
      </p:sp>
      <p:sp>
        <p:nvSpPr>
          <p:cNvPr id="1091" name="Shape 1091"/>
          <p:cNvSpPr txBox="1"/>
          <p:nvPr/>
        </p:nvSpPr>
        <p:spPr>
          <a:xfrm>
            <a:off x="3468687" y="5497512"/>
            <a:ext cx="4156075" cy="363536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data outside bounds of the program </a:t>
            </a:r>
          </a:p>
        </p:txBody>
      </p:sp>
      <p:sp>
        <p:nvSpPr>
          <p:cNvPr id="1092" name="Shape 1092"/>
          <p:cNvSpPr txBox="1"/>
          <p:nvPr/>
        </p:nvSpPr>
        <p:spPr>
          <a:xfrm>
            <a:off x="3468687" y="5761037"/>
            <a:ext cx="3078162" cy="638174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physically impossible data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93" name="Shape 1093"/>
          <p:cNvSpPr txBox="1"/>
          <p:nvPr/>
        </p:nvSpPr>
        <p:spPr>
          <a:xfrm>
            <a:off x="3455987" y="6035675"/>
            <a:ext cx="4219575" cy="363536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proper value supplied in wrong place</a:t>
            </a:r>
          </a:p>
        </p:txBody>
      </p:sp>
      <p:sp>
        <p:nvSpPr>
          <p:cNvPr id="1094" name="Shape 1094"/>
          <p:cNvSpPr txBox="1"/>
          <p:nvPr/>
        </p:nvSpPr>
        <p:spPr>
          <a:xfrm>
            <a:off x="3048000" y="1752600"/>
            <a:ext cx="1260474" cy="363536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1" lang="en-US" sz="1800" u="sng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Valid data</a:t>
            </a:r>
          </a:p>
        </p:txBody>
      </p:sp>
      <p:sp>
        <p:nvSpPr>
          <p:cNvPr id="1095" name="Shape 1095"/>
          <p:cNvSpPr txBox="1"/>
          <p:nvPr/>
        </p:nvSpPr>
        <p:spPr>
          <a:xfrm>
            <a:off x="3073400" y="5168900"/>
            <a:ext cx="1438275" cy="363536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1" lang="en-US" sz="1800" u="sng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Invalid data</a:t>
            </a:r>
          </a:p>
        </p:txBody>
      </p:sp>
      <p:grpSp>
        <p:nvGrpSpPr>
          <p:cNvPr id="1096" name="Shape 1096"/>
          <p:cNvGrpSpPr/>
          <p:nvPr/>
        </p:nvGrpSpPr>
        <p:grpSpPr>
          <a:xfrm>
            <a:off x="1855787" y="2349499"/>
            <a:ext cx="1123948" cy="3513138"/>
            <a:chOff x="1511300" y="1725611"/>
            <a:chExt cx="1123948" cy="3122613"/>
          </a:xfrm>
        </p:grpSpPr>
        <p:sp>
          <p:nvSpPr>
            <p:cNvPr id="1097" name="Shape 1097"/>
            <p:cNvSpPr/>
            <p:nvPr/>
          </p:nvSpPr>
          <p:spPr>
            <a:xfrm>
              <a:off x="1511300" y="1725611"/>
              <a:ext cx="836612" cy="106361"/>
            </a:xfrm>
            <a:custGeom>
              <a:pathLst>
                <a:path extrusionOk="0" h="66" w="526">
                  <a:moveTo>
                    <a:pt x="482" y="66"/>
                  </a:moveTo>
                  <a:lnTo>
                    <a:pt x="0" y="66"/>
                  </a:lnTo>
                  <a:lnTo>
                    <a:pt x="46" y="0"/>
                  </a:lnTo>
                  <a:lnTo>
                    <a:pt x="526" y="0"/>
                  </a:lnTo>
                  <a:lnTo>
                    <a:pt x="482" y="66"/>
                  </a:lnTo>
                </a:path>
              </a:pathLst>
            </a:custGeom>
            <a:solidFill>
              <a:srgbClr val="800000"/>
            </a:solidFill>
            <a:ln cap="rnd" cmpd="sng" w="127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8" name="Shape 1098"/>
            <p:cNvSpPr/>
            <p:nvPr/>
          </p:nvSpPr>
          <p:spPr>
            <a:xfrm>
              <a:off x="2276475" y="1725611"/>
              <a:ext cx="357187" cy="1601787"/>
            </a:xfrm>
            <a:custGeom>
              <a:pathLst>
                <a:path extrusionOk="0" h="1008" w="224">
                  <a:moveTo>
                    <a:pt x="44" y="0"/>
                  </a:moveTo>
                  <a:lnTo>
                    <a:pt x="0" y="66"/>
                  </a:lnTo>
                  <a:lnTo>
                    <a:pt x="186" y="1008"/>
                  </a:lnTo>
                  <a:lnTo>
                    <a:pt x="224" y="956"/>
                  </a:lnTo>
                  <a:lnTo>
                    <a:pt x="44" y="0"/>
                  </a:lnTo>
                </a:path>
              </a:pathLst>
            </a:custGeom>
            <a:solidFill>
              <a:srgbClr val="FF5F7F"/>
            </a:solidFill>
            <a:ln cap="rnd" cmpd="sng" w="127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9" name="Shape 1099"/>
            <p:cNvSpPr/>
            <p:nvPr/>
          </p:nvSpPr>
          <p:spPr>
            <a:xfrm>
              <a:off x="2284411" y="3241675"/>
              <a:ext cx="350836" cy="1606549"/>
            </a:xfrm>
            <a:custGeom>
              <a:pathLst>
                <a:path extrusionOk="0" h="1011" w="220">
                  <a:moveTo>
                    <a:pt x="220" y="0"/>
                  </a:moveTo>
                  <a:lnTo>
                    <a:pt x="181" y="53"/>
                  </a:lnTo>
                  <a:lnTo>
                    <a:pt x="0" y="1011"/>
                  </a:lnTo>
                  <a:lnTo>
                    <a:pt x="42" y="948"/>
                  </a:lnTo>
                  <a:lnTo>
                    <a:pt x="220" y="0"/>
                  </a:lnTo>
                </a:path>
              </a:pathLst>
            </a:custGeom>
            <a:solidFill>
              <a:srgbClr val="FF7F9F"/>
            </a:solidFill>
            <a:ln cap="rnd" cmpd="sng" w="127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0" name="Shape 1100"/>
            <p:cNvSpPr/>
            <p:nvPr/>
          </p:nvSpPr>
          <p:spPr>
            <a:xfrm>
              <a:off x="1511300" y="1830386"/>
              <a:ext cx="1062037" cy="3017836"/>
            </a:xfrm>
            <a:custGeom>
              <a:pathLst>
                <a:path extrusionOk="0" h="1900" w="668">
                  <a:moveTo>
                    <a:pt x="482" y="0"/>
                  </a:moveTo>
                  <a:lnTo>
                    <a:pt x="0" y="0"/>
                  </a:lnTo>
                  <a:lnTo>
                    <a:pt x="181" y="947"/>
                  </a:lnTo>
                  <a:lnTo>
                    <a:pt x="0" y="1900"/>
                  </a:lnTo>
                  <a:lnTo>
                    <a:pt x="487" y="1900"/>
                  </a:lnTo>
                  <a:lnTo>
                    <a:pt x="668" y="942"/>
                  </a:lnTo>
                  <a:lnTo>
                    <a:pt x="482" y="0"/>
                  </a:lnTo>
                </a:path>
              </a:pathLst>
            </a:custGeom>
            <a:solidFill>
              <a:srgbClr val="DF1F3F"/>
            </a:solidFill>
            <a:ln cap="rnd" cmpd="sng" w="127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ransition spd="slow">
    <p:cut/>
  </p:transition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04" name="Shape 1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" name="Shape 1105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</a:t>
            </a:r>
          </a:p>
        </p:txBody>
      </p:sp>
      <p:sp>
        <p:nvSpPr>
          <p:cNvPr id="1106" name="Shape 1106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1107" name="Shape 1107"/>
          <p:cNvSpPr txBox="1"/>
          <p:nvPr>
            <p:ph type="title"/>
          </p:nvPr>
        </p:nvSpPr>
        <p:spPr>
          <a:xfrm>
            <a:off x="1219200" y="1066800"/>
            <a:ext cx="6777036" cy="619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Boundary Value Analysis</a:t>
            </a:r>
          </a:p>
        </p:txBody>
      </p:sp>
      <p:grpSp>
        <p:nvGrpSpPr>
          <p:cNvPr id="1108" name="Shape 1108"/>
          <p:cNvGrpSpPr/>
          <p:nvPr/>
        </p:nvGrpSpPr>
        <p:grpSpPr>
          <a:xfrm>
            <a:off x="1795462" y="2209799"/>
            <a:ext cx="1123949" cy="3513138"/>
            <a:chOff x="1287462" y="1674811"/>
            <a:chExt cx="1123949" cy="3122613"/>
          </a:xfrm>
        </p:grpSpPr>
        <p:sp>
          <p:nvSpPr>
            <p:cNvPr id="1109" name="Shape 1109"/>
            <p:cNvSpPr/>
            <p:nvPr/>
          </p:nvSpPr>
          <p:spPr>
            <a:xfrm>
              <a:off x="1287462" y="1674811"/>
              <a:ext cx="835025" cy="106361"/>
            </a:xfrm>
            <a:custGeom>
              <a:pathLst>
                <a:path extrusionOk="0" h="66" w="525">
                  <a:moveTo>
                    <a:pt x="482" y="66"/>
                  </a:moveTo>
                  <a:lnTo>
                    <a:pt x="0" y="66"/>
                  </a:lnTo>
                  <a:lnTo>
                    <a:pt x="46" y="0"/>
                  </a:lnTo>
                  <a:lnTo>
                    <a:pt x="525" y="0"/>
                  </a:lnTo>
                  <a:lnTo>
                    <a:pt x="482" y="66"/>
                  </a:lnTo>
                </a:path>
              </a:pathLst>
            </a:custGeom>
            <a:solidFill>
              <a:srgbClr val="5F009F"/>
            </a:solidFill>
            <a:ln cap="rnd" cmpd="sng" w="127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0" name="Shape 1110"/>
            <p:cNvSpPr/>
            <p:nvPr/>
          </p:nvSpPr>
          <p:spPr>
            <a:xfrm>
              <a:off x="2052636" y="1674811"/>
              <a:ext cx="357187" cy="1603375"/>
            </a:xfrm>
            <a:custGeom>
              <a:pathLst>
                <a:path extrusionOk="0" h="1009" w="224">
                  <a:moveTo>
                    <a:pt x="43" y="0"/>
                  </a:moveTo>
                  <a:lnTo>
                    <a:pt x="0" y="66"/>
                  </a:lnTo>
                  <a:lnTo>
                    <a:pt x="186" y="1009"/>
                  </a:lnTo>
                  <a:lnTo>
                    <a:pt x="224" y="957"/>
                  </a:lnTo>
                  <a:lnTo>
                    <a:pt x="43" y="0"/>
                  </a:lnTo>
                </a:path>
              </a:pathLst>
            </a:custGeom>
            <a:solidFill>
              <a:srgbClr val="9F3FDF"/>
            </a:solidFill>
            <a:ln cap="rnd" cmpd="sng" w="127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1" name="Shape 1111"/>
            <p:cNvSpPr/>
            <p:nvPr/>
          </p:nvSpPr>
          <p:spPr>
            <a:xfrm>
              <a:off x="2060575" y="3190875"/>
              <a:ext cx="350836" cy="1606549"/>
            </a:xfrm>
            <a:custGeom>
              <a:pathLst>
                <a:path extrusionOk="0" h="1011" w="220">
                  <a:moveTo>
                    <a:pt x="220" y="0"/>
                  </a:moveTo>
                  <a:lnTo>
                    <a:pt x="181" y="53"/>
                  </a:lnTo>
                  <a:lnTo>
                    <a:pt x="0" y="1011"/>
                  </a:lnTo>
                  <a:lnTo>
                    <a:pt x="42" y="949"/>
                  </a:lnTo>
                  <a:lnTo>
                    <a:pt x="220" y="0"/>
                  </a:lnTo>
                </a:path>
              </a:pathLst>
            </a:custGeom>
            <a:solidFill>
              <a:srgbClr val="DF9FFF"/>
            </a:solidFill>
            <a:ln cap="rnd" cmpd="sng" w="127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2" name="Shape 1112"/>
            <p:cNvSpPr/>
            <p:nvPr/>
          </p:nvSpPr>
          <p:spPr>
            <a:xfrm>
              <a:off x="1287462" y="1779586"/>
              <a:ext cx="1062037" cy="3017836"/>
            </a:xfrm>
            <a:custGeom>
              <a:pathLst>
                <a:path extrusionOk="0" h="1900" w="668">
                  <a:moveTo>
                    <a:pt x="482" y="0"/>
                  </a:moveTo>
                  <a:lnTo>
                    <a:pt x="0" y="0"/>
                  </a:lnTo>
                  <a:lnTo>
                    <a:pt x="0" y="1900"/>
                  </a:lnTo>
                  <a:lnTo>
                    <a:pt x="487" y="1900"/>
                  </a:lnTo>
                  <a:lnTo>
                    <a:pt x="668" y="942"/>
                  </a:lnTo>
                  <a:lnTo>
                    <a:pt x="482" y="0"/>
                  </a:lnTo>
                </a:path>
              </a:pathLst>
            </a:custGeom>
            <a:solidFill>
              <a:srgbClr val="7F00DF"/>
            </a:solidFill>
            <a:ln cap="rnd" cmpd="sng" w="127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13" name="Shape 1113"/>
          <p:cNvGrpSpPr/>
          <p:nvPr/>
        </p:nvGrpSpPr>
        <p:grpSpPr>
          <a:xfrm>
            <a:off x="3581400" y="2209799"/>
            <a:ext cx="1123949" cy="3513138"/>
            <a:chOff x="3073400" y="1674811"/>
            <a:chExt cx="1123949" cy="3122613"/>
          </a:xfrm>
        </p:grpSpPr>
        <p:sp>
          <p:nvSpPr>
            <p:cNvPr id="1114" name="Shape 1114"/>
            <p:cNvSpPr/>
            <p:nvPr/>
          </p:nvSpPr>
          <p:spPr>
            <a:xfrm>
              <a:off x="3073400" y="1674811"/>
              <a:ext cx="836612" cy="106361"/>
            </a:xfrm>
            <a:custGeom>
              <a:pathLst>
                <a:path extrusionOk="0" h="66" w="526">
                  <a:moveTo>
                    <a:pt x="482" y="66"/>
                  </a:moveTo>
                  <a:lnTo>
                    <a:pt x="0" y="66"/>
                  </a:lnTo>
                  <a:lnTo>
                    <a:pt x="46" y="0"/>
                  </a:lnTo>
                  <a:lnTo>
                    <a:pt x="526" y="0"/>
                  </a:lnTo>
                  <a:lnTo>
                    <a:pt x="482" y="66"/>
                  </a:lnTo>
                </a:path>
              </a:pathLst>
            </a:custGeom>
            <a:solidFill>
              <a:srgbClr val="800000"/>
            </a:solidFill>
            <a:ln cap="rnd" cmpd="sng" w="127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5" name="Shape 1115"/>
            <p:cNvSpPr/>
            <p:nvPr/>
          </p:nvSpPr>
          <p:spPr>
            <a:xfrm>
              <a:off x="3838575" y="1674811"/>
              <a:ext cx="357187" cy="1601787"/>
            </a:xfrm>
            <a:custGeom>
              <a:pathLst>
                <a:path extrusionOk="0" h="1008" w="224">
                  <a:moveTo>
                    <a:pt x="44" y="0"/>
                  </a:moveTo>
                  <a:lnTo>
                    <a:pt x="0" y="66"/>
                  </a:lnTo>
                  <a:lnTo>
                    <a:pt x="186" y="1008"/>
                  </a:lnTo>
                  <a:lnTo>
                    <a:pt x="224" y="956"/>
                  </a:lnTo>
                  <a:lnTo>
                    <a:pt x="44" y="0"/>
                  </a:lnTo>
                </a:path>
              </a:pathLst>
            </a:custGeom>
            <a:solidFill>
              <a:srgbClr val="FF5F7F"/>
            </a:solidFill>
            <a:ln cap="rnd" cmpd="sng" w="127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6" name="Shape 1116"/>
            <p:cNvSpPr/>
            <p:nvPr/>
          </p:nvSpPr>
          <p:spPr>
            <a:xfrm>
              <a:off x="3846512" y="3190875"/>
              <a:ext cx="350836" cy="1606549"/>
            </a:xfrm>
            <a:custGeom>
              <a:pathLst>
                <a:path extrusionOk="0" h="1011" w="220">
                  <a:moveTo>
                    <a:pt x="220" y="0"/>
                  </a:moveTo>
                  <a:lnTo>
                    <a:pt x="181" y="53"/>
                  </a:lnTo>
                  <a:lnTo>
                    <a:pt x="0" y="1011"/>
                  </a:lnTo>
                  <a:lnTo>
                    <a:pt x="42" y="948"/>
                  </a:lnTo>
                  <a:lnTo>
                    <a:pt x="220" y="0"/>
                  </a:lnTo>
                </a:path>
              </a:pathLst>
            </a:custGeom>
            <a:solidFill>
              <a:srgbClr val="FF7F9F"/>
            </a:solidFill>
            <a:ln cap="rnd" cmpd="sng" w="127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7" name="Shape 1117"/>
            <p:cNvSpPr/>
            <p:nvPr/>
          </p:nvSpPr>
          <p:spPr>
            <a:xfrm>
              <a:off x="3073400" y="1779586"/>
              <a:ext cx="1062037" cy="3017836"/>
            </a:xfrm>
            <a:custGeom>
              <a:pathLst>
                <a:path extrusionOk="0" h="1900" w="668">
                  <a:moveTo>
                    <a:pt x="482" y="0"/>
                  </a:moveTo>
                  <a:lnTo>
                    <a:pt x="0" y="0"/>
                  </a:lnTo>
                  <a:lnTo>
                    <a:pt x="181" y="947"/>
                  </a:lnTo>
                  <a:lnTo>
                    <a:pt x="0" y="1900"/>
                  </a:lnTo>
                  <a:lnTo>
                    <a:pt x="487" y="1900"/>
                  </a:lnTo>
                  <a:lnTo>
                    <a:pt x="668" y="942"/>
                  </a:lnTo>
                  <a:lnTo>
                    <a:pt x="482" y="0"/>
                  </a:lnTo>
                </a:path>
              </a:pathLst>
            </a:custGeom>
            <a:solidFill>
              <a:srgbClr val="DF1F3F"/>
            </a:solidFill>
            <a:ln cap="rnd" cmpd="sng" w="127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18" name="Shape 1118"/>
          <p:cNvGrpSpPr/>
          <p:nvPr/>
        </p:nvGrpSpPr>
        <p:grpSpPr>
          <a:xfrm>
            <a:off x="2671761" y="2209799"/>
            <a:ext cx="1123950" cy="3513138"/>
            <a:chOff x="2163761" y="1674811"/>
            <a:chExt cx="1123950" cy="3122613"/>
          </a:xfrm>
        </p:grpSpPr>
        <p:sp>
          <p:nvSpPr>
            <p:cNvPr id="1119" name="Shape 1119"/>
            <p:cNvSpPr/>
            <p:nvPr/>
          </p:nvSpPr>
          <p:spPr>
            <a:xfrm>
              <a:off x="2163761" y="1674811"/>
              <a:ext cx="835025" cy="106361"/>
            </a:xfrm>
            <a:custGeom>
              <a:pathLst>
                <a:path extrusionOk="0" h="66" w="525">
                  <a:moveTo>
                    <a:pt x="482" y="66"/>
                  </a:moveTo>
                  <a:lnTo>
                    <a:pt x="0" y="66"/>
                  </a:lnTo>
                  <a:lnTo>
                    <a:pt x="46" y="0"/>
                  </a:lnTo>
                  <a:lnTo>
                    <a:pt x="525" y="0"/>
                  </a:lnTo>
                  <a:lnTo>
                    <a:pt x="482" y="66"/>
                  </a:lnTo>
                </a:path>
              </a:pathLst>
            </a:custGeom>
            <a:solidFill>
              <a:srgbClr val="BF3F00"/>
            </a:solidFill>
            <a:ln cap="rnd" cmpd="sng" w="127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0" name="Shape 1120"/>
            <p:cNvSpPr/>
            <p:nvPr/>
          </p:nvSpPr>
          <p:spPr>
            <a:xfrm>
              <a:off x="2928936" y="1674811"/>
              <a:ext cx="357187" cy="1603375"/>
            </a:xfrm>
            <a:custGeom>
              <a:pathLst>
                <a:path extrusionOk="0" h="1009" w="224">
                  <a:moveTo>
                    <a:pt x="43" y="0"/>
                  </a:moveTo>
                  <a:lnTo>
                    <a:pt x="0" y="66"/>
                  </a:lnTo>
                  <a:lnTo>
                    <a:pt x="186" y="1009"/>
                  </a:lnTo>
                  <a:lnTo>
                    <a:pt x="224" y="957"/>
                  </a:lnTo>
                  <a:lnTo>
                    <a:pt x="43" y="0"/>
                  </a:lnTo>
                </a:path>
              </a:pathLst>
            </a:custGeom>
            <a:solidFill>
              <a:srgbClr val="FF5F1F"/>
            </a:solidFill>
            <a:ln cap="rnd" cmpd="sng" w="127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1" name="Shape 1121"/>
            <p:cNvSpPr/>
            <p:nvPr/>
          </p:nvSpPr>
          <p:spPr>
            <a:xfrm>
              <a:off x="2936875" y="3190875"/>
              <a:ext cx="350836" cy="1606549"/>
            </a:xfrm>
            <a:custGeom>
              <a:pathLst>
                <a:path extrusionOk="0" h="1011" w="220">
                  <a:moveTo>
                    <a:pt x="220" y="0"/>
                  </a:moveTo>
                  <a:lnTo>
                    <a:pt x="181" y="53"/>
                  </a:lnTo>
                  <a:lnTo>
                    <a:pt x="0" y="1011"/>
                  </a:lnTo>
                  <a:lnTo>
                    <a:pt x="42" y="949"/>
                  </a:lnTo>
                  <a:lnTo>
                    <a:pt x="220" y="0"/>
                  </a:lnTo>
                </a:path>
              </a:pathLst>
            </a:custGeom>
            <a:solidFill>
              <a:srgbClr val="FF7F3F"/>
            </a:solidFill>
            <a:ln cap="rnd" cmpd="sng" w="127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2" name="Shape 1122"/>
            <p:cNvSpPr/>
            <p:nvPr/>
          </p:nvSpPr>
          <p:spPr>
            <a:xfrm>
              <a:off x="2163761" y="1779586"/>
              <a:ext cx="1062037" cy="3017836"/>
            </a:xfrm>
            <a:custGeom>
              <a:pathLst>
                <a:path extrusionOk="0" h="1900" w="668">
                  <a:moveTo>
                    <a:pt x="482" y="0"/>
                  </a:moveTo>
                  <a:lnTo>
                    <a:pt x="0" y="0"/>
                  </a:lnTo>
                  <a:lnTo>
                    <a:pt x="181" y="948"/>
                  </a:lnTo>
                  <a:lnTo>
                    <a:pt x="0" y="1900"/>
                  </a:lnTo>
                  <a:lnTo>
                    <a:pt x="487" y="1900"/>
                  </a:lnTo>
                  <a:lnTo>
                    <a:pt x="668" y="942"/>
                  </a:lnTo>
                  <a:lnTo>
                    <a:pt x="482" y="0"/>
                  </a:lnTo>
                </a:path>
              </a:pathLst>
            </a:custGeom>
            <a:solidFill>
              <a:srgbClr val="FF5F00"/>
            </a:solidFill>
            <a:ln cap="rnd" cmpd="sng" w="127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23" name="Shape 1123"/>
          <p:cNvGrpSpPr/>
          <p:nvPr/>
        </p:nvGrpSpPr>
        <p:grpSpPr>
          <a:xfrm>
            <a:off x="4521200" y="2209799"/>
            <a:ext cx="1123949" cy="3513138"/>
            <a:chOff x="4013200" y="1674811"/>
            <a:chExt cx="1123949" cy="3122613"/>
          </a:xfrm>
        </p:grpSpPr>
        <p:sp>
          <p:nvSpPr>
            <p:cNvPr id="1124" name="Shape 1124"/>
            <p:cNvSpPr/>
            <p:nvPr/>
          </p:nvSpPr>
          <p:spPr>
            <a:xfrm>
              <a:off x="4013200" y="1674811"/>
              <a:ext cx="836612" cy="106361"/>
            </a:xfrm>
            <a:custGeom>
              <a:pathLst>
                <a:path extrusionOk="0" h="66" w="526">
                  <a:moveTo>
                    <a:pt x="482" y="66"/>
                  </a:moveTo>
                  <a:lnTo>
                    <a:pt x="0" y="66"/>
                  </a:lnTo>
                  <a:lnTo>
                    <a:pt x="46" y="0"/>
                  </a:lnTo>
                  <a:lnTo>
                    <a:pt x="526" y="0"/>
                  </a:lnTo>
                  <a:lnTo>
                    <a:pt x="482" y="66"/>
                  </a:lnTo>
                </a:path>
              </a:pathLst>
            </a:custGeom>
            <a:solidFill>
              <a:srgbClr val="800000"/>
            </a:solidFill>
            <a:ln cap="rnd" cmpd="sng" w="127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5" name="Shape 1125"/>
            <p:cNvSpPr/>
            <p:nvPr/>
          </p:nvSpPr>
          <p:spPr>
            <a:xfrm>
              <a:off x="4778375" y="1674811"/>
              <a:ext cx="357187" cy="1601787"/>
            </a:xfrm>
            <a:custGeom>
              <a:pathLst>
                <a:path extrusionOk="0" h="1008" w="224">
                  <a:moveTo>
                    <a:pt x="44" y="0"/>
                  </a:moveTo>
                  <a:lnTo>
                    <a:pt x="0" y="66"/>
                  </a:lnTo>
                  <a:lnTo>
                    <a:pt x="186" y="1008"/>
                  </a:lnTo>
                  <a:lnTo>
                    <a:pt x="224" y="956"/>
                  </a:lnTo>
                  <a:lnTo>
                    <a:pt x="44" y="0"/>
                  </a:lnTo>
                </a:path>
              </a:pathLst>
            </a:custGeom>
            <a:solidFill>
              <a:srgbClr val="FF5F7F"/>
            </a:solidFill>
            <a:ln cap="rnd" cmpd="sng" w="127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6" name="Shape 1126"/>
            <p:cNvSpPr/>
            <p:nvPr/>
          </p:nvSpPr>
          <p:spPr>
            <a:xfrm>
              <a:off x="4786312" y="3190875"/>
              <a:ext cx="350836" cy="1606549"/>
            </a:xfrm>
            <a:custGeom>
              <a:pathLst>
                <a:path extrusionOk="0" h="1011" w="220">
                  <a:moveTo>
                    <a:pt x="220" y="0"/>
                  </a:moveTo>
                  <a:lnTo>
                    <a:pt x="181" y="53"/>
                  </a:lnTo>
                  <a:lnTo>
                    <a:pt x="0" y="1011"/>
                  </a:lnTo>
                  <a:lnTo>
                    <a:pt x="42" y="948"/>
                  </a:lnTo>
                  <a:lnTo>
                    <a:pt x="220" y="0"/>
                  </a:lnTo>
                </a:path>
              </a:pathLst>
            </a:custGeom>
            <a:solidFill>
              <a:srgbClr val="FF7F9F"/>
            </a:solidFill>
            <a:ln cap="rnd" cmpd="sng" w="127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7" name="Shape 1127"/>
            <p:cNvSpPr/>
            <p:nvPr/>
          </p:nvSpPr>
          <p:spPr>
            <a:xfrm>
              <a:off x="4013200" y="1779586"/>
              <a:ext cx="1062037" cy="3017836"/>
            </a:xfrm>
            <a:custGeom>
              <a:pathLst>
                <a:path extrusionOk="0" h="1900" w="668">
                  <a:moveTo>
                    <a:pt x="482" y="0"/>
                  </a:moveTo>
                  <a:lnTo>
                    <a:pt x="0" y="0"/>
                  </a:lnTo>
                  <a:lnTo>
                    <a:pt x="181" y="947"/>
                  </a:lnTo>
                  <a:lnTo>
                    <a:pt x="0" y="1900"/>
                  </a:lnTo>
                  <a:lnTo>
                    <a:pt x="487" y="1900"/>
                  </a:lnTo>
                  <a:lnTo>
                    <a:pt x="668" y="942"/>
                  </a:lnTo>
                  <a:lnTo>
                    <a:pt x="482" y="0"/>
                  </a:lnTo>
                </a:path>
              </a:pathLst>
            </a:custGeom>
            <a:solidFill>
              <a:srgbClr val="DF1F3F"/>
            </a:solidFill>
            <a:ln cap="rnd" cmpd="sng" w="127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28" name="Shape 1128"/>
          <p:cNvGrpSpPr/>
          <p:nvPr/>
        </p:nvGrpSpPr>
        <p:grpSpPr>
          <a:xfrm>
            <a:off x="5461000" y="2209799"/>
            <a:ext cx="1123949" cy="3513138"/>
            <a:chOff x="4953000" y="1674811"/>
            <a:chExt cx="1123949" cy="3122613"/>
          </a:xfrm>
        </p:grpSpPr>
        <p:sp>
          <p:nvSpPr>
            <p:cNvPr id="1129" name="Shape 1129"/>
            <p:cNvSpPr/>
            <p:nvPr/>
          </p:nvSpPr>
          <p:spPr>
            <a:xfrm>
              <a:off x="4953000" y="1674811"/>
              <a:ext cx="836612" cy="106361"/>
            </a:xfrm>
            <a:custGeom>
              <a:pathLst>
                <a:path extrusionOk="0" h="66" w="526">
                  <a:moveTo>
                    <a:pt x="482" y="66"/>
                  </a:moveTo>
                  <a:lnTo>
                    <a:pt x="0" y="66"/>
                  </a:lnTo>
                  <a:lnTo>
                    <a:pt x="46" y="0"/>
                  </a:lnTo>
                  <a:lnTo>
                    <a:pt x="526" y="0"/>
                  </a:lnTo>
                  <a:lnTo>
                    <a:pt x="482" y="66"/>
                  </a:lnTo>
                </a:path>
              </a:pathLst>
            </a:custGeom>
            <a:solidFill>
              <a:srgbClr val="800000"/>
            </a:solidFill>
            <a:ln cap="rnd" cmpd="sng" w="127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0" name="Shape 1130"/>
            <p:cNvSpPr/>
            <p:nvPr/>
          </p:nvSpPr>
          <p:spPr>
            <a:xfrm>
              <a:off x="5718175" y="1674811"/>
              <a:ext cx="357187" cy="1601787"/>
            </a:xfrm>
            <a:custGeom>
              <a:pathLst>
                <a:path extrusionOk="0" h="1008" w="224">
                  <a:moveTo>
                    <a:pt x="44" y="0"/>
                  </a:moveTo>
                  <a:lnTo>
                    <a:pt x="0" y="66"/>
                  </a:lnTo>
                  <a:lnTo>
                    <a:pt x="186" y="1008"/>
                  </a:lnTo>
                  <a:lnTo>
                    <a:pt x="224" y="956"/>
                  </a:lnTo>
                  <a:lnTo>
                    <a:pt x="44" y="0"/>
                  </a:lnTo>
                </a:path>
              </a:pathLst>
            </a:custGeom>
            <a:solidFill>
              <a:srgbClr val="FF5F7F"/>
            </a:solidFill>
            <a:ln cap="rnd" cmpd="sng" w="127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1" name="Shape 1131"/>
            <p:cNvSpPr/>
            <p:nvPr/>
          </p:nvSpPr>
          <p:spPr>
            <a:xfrm>
              <a:off x="5726112" y="3190875"/>
              <a:ext cx="350836" cy="1606549"/>
            </a:xfrm>
            <a:custGeom>
              <a:pathLst>
                <a:path extrusionOk="0" h="1011" w="220">
                  <a:moveTo>
                    <a:pt x="220" y="0"/>
                  </a:moveTo>
                  <a:lnTo>
                    <a:pt x="181" y="53"/>
                  </a:lnTo>
                  <a:lnTo>
                    <a:pt x="0" y="1011"/>
                  </a:lnTo>
                  <a:lnTo>
                    <a:pt x="42" y="948"/>
                  </a:lnTo>
                  <a:lnTo>
                    <a:pt x="220" y="0"/>
                  </a:lnTo>
                </a:path>
              </a:pathLst>
            </a:custGeom>
            <a:solidFill>
              <a:srgbClr val="FF7F9F"/>
            </a:solidFill>
            <a:ln cap="rnd" cmpd="sng" w="127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2" name="Shape 1132"/>
            <p:cNvSpPr/>
            <p:nvPr/>
          </p:nvSpPr>
          <p:spPr>
            <a:xfrm>
              <a:off x="4953000" y="1779586"/>
              <a:ext cx="1062037" cy="3017836"/>
            </a:xfrm>
            <a:custGeom>
              <a:pathLst>
                <a:path extrusionOk="0" h="1900" w="668">
                  <a:moveTo>
                    <a:pt x="482" y="0"/>
                  </a:moveTo>
                  <a:lnTo>
                    <a:pt x="0" y="0"/>
                  </a:lnTo>
                  <a:lnTo>
                    <a:pt x="181" y="947"/>
                  </a:lnTo>
                  <a:lnTo>
                    <a:pt x="0" y="1900"/>
                  </a:lnTo>
                  <a:lnTo>
                    <a:pt x="487" y="1900"/>
                  </a:lnTo>
                  <a:lnTo>
                    <a:pt x="668" y="942"/>
                  </a:lnTo>
                  <a:lnTo>
                    <a:pt x="482" y="0"/>
                  </a:lnTo>
                </a:path>
              </a:pathLst>
            </a:custGeom>
            <a:solidFill>
              <a:srgbClr val="DF1F3F"/>
            </a:solidFill>
            <a:ln cap="rnd" cmpd="sng" w="127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33" name="Shape 1133"/>
          <p:cNvGrpSpPr/>
          <p:nvPr/>
        </p:nvGrpSpPr>
        <p:grpSpPr>
          <a:xfrm>
            <a:off x="6400800" y="2209799"/>
            <a:ext cx="1123948" cy="3513138"/>
            <a:chOff x="5892800" y="1674811"/>
            <a:chExt cx="1123948" cy="3122613"/>
          </a:xfrm>
        </p:grpSpPr>
        <p:sp>
          <p:nvSpPr>
            <p:cNvPr id="1134" name="Shape 1134"/>
            <p:cNvSpPr/>
            <p:nvPr/>
          </p:nvSpPr>
          <p:spPr>
            <a:xfrm>
              <a:off x="5892800" y="1674811"/>
              <a:ext cx="836612" cy="106361"/>
            </a:xfrm>
            <a:custGeom>
              <a:pathLst>
                <a:path extrusionOk="0" h="66" w="526">
                  <a:moveTo>
                    <a:pt x="482" y="66"/>
                  </a:moveTo>
                  <a:lnTo>
                    <a:pt x="0" y="66"/>
                  </a:lnTo>
                  <a:lnTo>
                    <a:pt x="46" y="0"/>
                  </a:lnTo>
                  <a:lnTo>
                    <a:pt x="526" y="0"/>
                  </a:lnTo>
                  <a:lnTo>
                    <a:pt x="482" y="66"/>
                  </a:lnTo>
                </a:path>
              </a:pathLst>
            </a:custGeom>
            <a:solidFill>
              <a:srgbClr val="800000"/>
            </a:solidFill>
            <a:ln cap="rnd" cmpd="sng" w="127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5" name="Shape 1135"/>
            <p:cNvSpPr/>
            <p:nvPr/>
          </p:nvSpPr>
          <p:spPr>
            <a:xfrm>
              <a:off x="6657975" y="1674811"/>
              <a:ext cx="357187" cy="1601787"/>
            </a:xfrm>
            <a:custGeom>
              <a:pathLst>
                <a:path extrusionOk="0" h="1008" w="224">
                  <a:moveTo>
                    <a:pt x="44" y="0"/>
                  </a:moveTo>
                  <a:lnTo>
                    <a:pt x="0" y="66"/>
                  </a:lnTo>
                  <a:lnTo>
                    <a:pt x="186" y="1008"/>
                  </a:lnTo>
                  <a:lnTo>
                    <a:pt x="224" y="956"/>
                  </a:lnTo>
                  <a:lnTo>
                    <a:pt x="44" y="0"/>
                  </a:lnTo>
                </a:path>
              </a:pathLst>
            </a:custGeom>
            <a:solidFill>
              <a:srgbClr val="FF5F7F"/>
            </a:solidFill>
            <a:ln cap="rnd" cmpd="sng" w="127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6" name="Shape 1136"/>
            <p:cNvSpPr/>
            <p:nvPr/>
          </p:nvSpPr>
          <p:spPr>
            <a:xfrm>
              <a:off x="6665911" y="3190875"/>
              <a:ext cx="350836" cy="1606549"/>
            </a:xfrm>
            <a:custGeom>
              <a:pathLst>
                <a:path extrusionOk="0" h="1011" w="220">
                  <a:moveTo>
                    <a:pt x="220" y="0"/>
                  </a:moveTo>
                  <a:lnTo>
                    <a:pt x="181" y="53"/>
                  </a:lnTo>
                  <a:lnTo>
                    <a:pt x="0" y="1011"/>
                  </a:lnTo>
                  <a:lnTo>
                    <a:pt x="42" y="948"/>
                  </a:lnTo>
                  <a:lnTo>
                    <a:pt x="220" y="0"/>
                  </a:lnTo>
                </a:path>
              </a:pathLst>
            </a:custGeom>
            <a:solidFill>
              <a:srgbClr val="FF7F9F"/>
            </a:solidFill>
            <a:ln cap="rnd" cmpd="sng" w="127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7" name="Shape 1137"/>
            <p:cNvSpPr/>
            <p:nvPr/>
          </p:nvSpPr>
          <p:spPr>
            <a:xfrm>
              <a:off x="5892800" y="1779586"/>
              <a:ext cx="1062037" cy="3017836"/>
            </a:xfrm>
            <a:custGeom>
              <a:pathLst>
                <a:path extrusionOk="0" h="1900" w="668">
                  <a:moveTo>
                    <a:pt x="482" y="0"/>
                  </a:moveTo>
                  <a:lnTo>
                    <a:pt x="0" y="0"/>
                  </a:lnTo>
                  <a:lnTo>
                    <a:pt x="181" y="947"/>
                  </a:lnTo>
                  <a:lnTo>
                    <a:pt x="0" y="1900"/>
                  </a:lnTo>
                  <a:lnTo>
                    <a:pt x="487" y="1900"/>
                  </a:lnTo>
                  <a:lnTo>
                    <a:pt x="668" y="942"/>
                  </a:lnTo>
                  <a:lnTo>
                    <a:pt x="482" y="0"/>
                  </a:lnTo>
                </a:path>
              </a:pathLst>
            </a:custGeom>
            <a:solidFill>
              <a:srgbClr val="DF1F3F"/>
            </a:solidFill>
            <a:ln cap="rnd" cmpd="sng" w="127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138" name="Shape 1138"/>
          <p:cNvSpPr txBox="1"/>
          <p:nvPr/>
        </p:nvSpPr>
        <p:spPr>
          <a:xfrm>
            <a:off x="1763711" y="3448050"/>
            <a:ext cx="812799" cy="428625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user</a:t>
            </a:r>
          </a:p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queries</a:t>
            </a:r>
          </a:p>
        </p:txBody>
      </p:sp>
      <p:sp>
        <p:nvSpPr>
          <p:cNvPr id="1139" name="Shape 1139"/>
          <p:cNvSpPr/>
          <p:nvPr/>
        </p:nvSpPr>
        <p:spPr>
          <a:xfrm>
            <a:off x="2730500" y="2382836"/>
            <a:ext cx="928687" cy="3244849"/>
          </a:xfrm>
          <a:custGeom>
            <a:pathLst>
              <a:path extrusionOk="0" h="1816" w="584">
                <a:moveTo>
                  <a:pt x="0" y="0"/>
                </a:moveTo>
                <a:lnTo>
                  <a:pt x="408" y="0"/>
                </a:lnTo>
                <a:lnTo>
                  <a:pt x="584" y="888"/>
                </a:lnTo>
                <a:lnTo>
                  <a:pt x="408" y="1816"/>
                </a:lnTo>
                <a:lnTo>
                  <a:pt x="16" y="1816"/>
                </a:lnTo>
                <a:lnTo>
                  <a:pt x="200" y="904"/>
                </a:lnTo>
                <a:lnTo>
                  <a:pt x="0" y="0"/>
                </a:lnTo>
              </a:path>
            </a:pathLst>
          </a:custGeom>
          <a:noFill/>
          <a:ln cap="rnd" cmpd="sng" w="76200">
            <a:solidFill>
              <a:srgbClr val="51DC00"/>
            </a:solidFill>
            <a:prstDash val="solid"/>
            <a:round/>
            <a:headEnd len="med" w="med" type="none"/>
            <a:tailEnd len="lg" w="lg" type="triangl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0" name="Shape 1140"/>
          <p:cNvSpPr txBox="1"/>
          <p:nvPr/>
        </p:nvSpPr>
        <p:spPr>
          <a:xfrm>
            <a:off x="2881311" y="3748087"/>
            <a:ext cx="754062" cy="428625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mouse</a:t>
            </a:r>
          </a:p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picks</a:t>
            </a:r>
          </a:p>
        </p:txBody>
      </p:sp>
      <p:sp>
        <p:nvSpPr>
          <p:cNvPr id="1141" name="Shape 1141"/>
          <p:cNvSpPr/>
          <p:nvPr/>
        </p:nvSpPr>
        <p:spPr>
          <a:xfrm>
            <a:off x="3670300" y="2411411"/>
            <a:ext cx="928687" cy="3244849"/>
          </a:xfrm>
          <a:custGeom>
            <a:pathLst>
              <a:path extrusionOk="0" h="1816" w="584">
                <a:moveTo>
                  <a:pt x="0" y="0"/>
                </a:moveTo>
                <a:lnTo>
                  <a:pt x="408" y="0"/>
                </a:lnTo>
                <a:lnTo>
                  <a:pt x="584" y="888"/>
                </a:lnTo>
                <a:lnTo>
                  <a:pt x="408" y="1816"/>
                </a:lnTo>
                <a:lnTo>
                  <a:pt x="16" y="1816"/>
                </a:lnTo>
                <a:lnTo>
                  <a:pt x="200" y="904"/>
                </a:lnTo>
                <a:lnTo>
                  <a:pt x="0" y="0"/>
                </a:lnTo>
              </a:path>
            </a:pathLst>
          </a:custGeom>
          <a:noFill/>
          <a:ln cap="rnd" cmpd="sng" w="76200">
            <a:solidFill>
              <a:srgbClr val="51DC00"/>
            </a:solidFill>
            <a:prstDash val="solid"/>
            <a:round/>
            <a:headEnd len="med" w="med" type="none"/>
            <a:tailEnd len="lg" w="lg" type="triangl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2" name="Shape 1142"/>
          <p:cNvSpPr/>
          <p:nvPr/>
        </p:nvSpPr>
        <p:spPr>
          <a:xfrm>
            <a:off x="4610100" y="2425700"/>
            <a:ext cx="928687" cy="3244849"/>
          </a:xfrm>
          <a:custGeom>
            <a:pathLst>
              <a:path extrusionOk="0" h="1816" w="584">
                <a:moveTo>
                  <a:pt x="0" y="0"/>
                </a:moveTo>
                <a:lnTo>
                  <a:pt x="408" y="0"/>
                </a:lnTo>
                <a:lnTo>
                  <a:pt x="584" y="888"/>
                </a:lnTo>
                <a:lnTo>
                  <a:pt x="408" y="1816"/>
                </a:lnTo>
                <a:lnTo>
                  <a:pt x="16" y="1816"/>
                </a:lnTo>
                <a:lnTo>
                  <a:pt x="200" y="904"/>
                </a:lnTo>
                <a:lnTo>
                  <a:pt x="0" y="0"/>
                </a:lnTo>
              </a:path>
            </a:pathLst>
          </a:custGeom>
          <a:noFill/>
          <a:ln cap="rnd" cmpd="sng" w="76200">
            <a:solidFill>
              <a:srgbClr val="51DC00"/>
            </a:solidFill>
            <a:prstDash val="solid"/>
            <a:round/>
            <a:headEnd len="med" w="med" type="none"/>
            <a:tailEnd len="lg" w="lg" type="triangl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3" name="Shape 1143"/>
          <p:cNvSpPr/>
          <p:nvPr/>
        </p:nvSpPr>
        <p:spPr>
          <a:xfrm>
            <a:off x="5537200" y="2397125"/>
            <a:ext cx="928687" cy="3244849"/>
          </a:xfrm>
          <a:custGeom>
            <a:pathLst>
              <a:path extrusionOk="0" h="1816" w="584">
                <a:moveTo>
                  <a:pt x="0" y="0"/>
                </a:moveTo>
                <a:lnTo>
                  <a:pt x="408" y="0"/>
                </a:lnTo>
                <a:lnTo>
                  <a:pt x="584" y="888"/>
                </a:lnTo>
                <a:lnTo>
                  <a:pt x="408" y="1816"/>
                </a:lnTo>
                <a:lnTo>
                  <a:pt x="16" y="1816"/>
                </a:lnTo>
                <a:lnTo>
                  <a:pt x="200" y="904"/>
                </a:lnTo>
                <a:lnTo>
                  <a:pt x="0" y="0"/>
                </a:lnTo>
              </a:path>
            </a:pathLst>
          </a:custGeom>
          <a:noFill/>
          <a:ln cap="rnd" cmpd="sng" w="76200">
            <a:solidFill>
              <a:srgbClr val="51DC00"/>
            </a:solidFill>
            <a:prstDash val="solid"/>
            <a:round/>
            <a:headEnd len="med" w="med" type="none"/>
            <a:tailEnd len="lg" w="lg" type="triangl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4" name="Shape 1144"/>
          <p:cNvSpPr/>
          <p:nvPr/>
        </p:nvSpPr>
        <p:spPr>
          <a:xfrm>
            <a:off x="6477000" y="2411411"/>
            <a:ext cx="928687" cy="3244849"/>
          </a:xfrm>
          <a:custGeom>
            <a:pathLst>
              <a:path extrusionOk="0" h="1816" w="584">
                <a:moveTo>
                  <a:pt x="0" y="0"/>
                </a:moveTo>
                <a:lnTo>
                  <a:pt x="408" y="0"/>
                </a:lnTo>
                <a:lnTo>
                  <a:pt x="584" y="888"/>
                </a:lnTo>
                <a:lnTo>
                  <a:pt x="408" y="1816"/>
                </a:lnTo>
                <a:lnTo>
                  <a:pt x="16" y="1816"/>
                </a:lnTo>
                <a:lnTo>
                  <a:pt x="200" y="904"/>
                </a:lnTo>
                <a:lnTo>
                  <a:pt x="0" y="0"/>
                </a:lnTo>
              </a:path>
            </a:pathLst>
          </a:custGeom>
          <a:noFill/>
          <a:ln cap="rnd" cmpd="sng" w="76200">
            <a:solidFill>
              <a:srgbClr val="51DC00"/>
            </a:solidFill>
            <a:prstDash val="solid"/>
            <a:round/>
            <a:headEnd len="med" w="med" type="none"/>
            <a:tailEnd len="lg" w="lg" type="triangl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5" name="Shape 1145"/>
          <p:cNvSpPr txBox="1"/>
          <p:nvPr/>
        </p:nvSpPr>
        <p:spPr>
          <a:xfrm>
            <a:off x="3821112" y="3505200"/>
            <a:ext cx="833436" cy="428625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output</a:t>
            </a:r>
          </a:p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formats</a:t>
            </a:r>
          </a:p>
        </p:txBody>
      </p:sp>
      <p:sp>
        <p:nvSpPr>
          <p:cNvPr id="1146" name="Shape 1146"/>
          <p:cNvSpPr txBox="1"/>
          <p:nvPr/>
        </p:nvSpPr>
        <p:spPr>
          <a:xfrm>
            <a:off x="4748212" y="3976687"/>
            <a:ext cx="892174" cy="258762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prompts</a:t>
            </a:r>
          </a:p>
        </p:txBody>
      </p:sp>
      <p:sp>
        <p:nvSpPr>
          <p:cNvPr id="1147" name="Shape 1147"/>
          <p:cNvSpPr txBox="1"/>
          <p:nvPr/>
        </p:nvSpPr>
        <p:spPr>
          <a:xfrm>
            <a:off x="5738812" y="3462337"/>
            <a:ext cx="615949" cy="428625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FK</a:t>
            </a:r>
          </a:p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input</a:t>
            </a:r>
          </a:p>
        </p:txBody>
      </p:sp>
      <p:sp>
        <p:nvSpPr>
          <p:cNvPr id="1148" name="Shape 1148"/>
          <p:cNvSpPr txBox="1"/>
          <p:nvPr/>
        </p:nvSpPr>
        <p:spPr>
          <a:xfrm>
            <a:off x="6729411" y="3848100"/>
            <a:ext cx="546099" cy="258762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data</a:t>
            </a:r>
          </a:p>
        </p:txBody>
      </p:sp>
      <p:grpSp>
        <p:nvGrpSpPr>
          <p:cNvPr id="1149" name="Shape 1149"/>
          <p:cNvGrpSpPr/>
          <p:nvPr/>
        </p:nvGrpSpPr>
        <p:grpSpPr>
          <a:xfrm>
            <a:off x="7612061" y="2209799"/>
            <a:ext cx="1123950" cy="3513138"/>
            <a:chOff x="7104061" y="1674811"/>
            <a:chExt cx="1123950" cy="3122613"/>
          </a:xfrm>
        </p:grpSpPr>
        <p:sp>
          <p:nvSpPr>
            <p:cNvPr id="1150" name="Shape 1150"/>
            <p:cNvSpPr/>
            <p:nvPr/>
          </p:nvSpPr>
          <p:spPr>
            <a:xfrm>
              <a:off x="7104061" y="1674811"/>
              <a:ext cx="835025" cy="106361"/>
            </a:xfrm>
            <a:custGeom>
              <a:pathLst>
                <a:path extrusionOk="0" h="66" w="525">
                  <a:moveTo>
                    <a:pt x="482" y="66"/>
                  </a:moveTo>
                  <a:lnTo>
                    <a:pt x="0" y="66"/>
                  </a:lnTo>
                  <a:lnTo>
                    <a:pt x="46" y="0"/>
                  </a:lnTo>
                  <a:lnTo>
                    <a:pt x="525" y="0"/>
                  </a:lnTo>
                  <a:lnTo>
                    <a:pt x="482" y="66"/>
                  </a:lnTo>
                </a:path>
              </a:pathLst>
            </a:custGeom>
            <a:solidFill>
              <a:srgbClr val="BF3F00"/>
            </a:solidFill>
            <a:ln cap="rnd" cmpd="sng" w="127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1" name="Shape 1151"/>
            <p:cNvSpPr/>
            <p:nvPr/>
          </p:nvSpPr>
          <p:spPr>
            <a:xfrm>
              <a:off x="7869236" y="1674811"/>
              <a:ext cx="357187" cy="1603375"/>
            </a:xfrm>
            <a:custGeom>
              <a:pathLst>
                <a:path extrusionOk="0" h="1009" w="224">
                  <a:moveTo>
                    <a:pt x="43" y="0"/>
                  </a:moveTo>
                  <a:lnTo>
                    <a:pt x="0" y="66"/>
                  </a:lnTo>
                  <a:lnTo>
                    <a:pt x="186" y="1009"/>
                  </a:lnTo>
                  <a:lnTo>
                    <a:pt x="224" y="957"/>
                  </a:lnTo>
                  <a:lnTo>
                    <a:pt x="43" y="0"/>
                  </a:lnTo>
                </a:path>
              </a:pathLst>
            </a:custGeom>
            <a:solidFill>
              <a:srgbClr val="FF5F1F"/>
            </a:solidFill>
            <a:ln cap="rnd" cmpd="sng" w="127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2" name="Shape 1152"/>
            <p:cNvSpPr/>
            <p:nvPr/>
          </p:nvSpPr>
          <p:spPr>
            <a:xfrm>
              <a:off x="7877175" y="3190875"/>
              <a:ext cx="350836" cy="1606549"/>
            </a:xfrm>
            <a:custGeom>
              <a:pathLst>
                <a:path extrusionOk="0" h="1011" w="220">
                  <a:moveTo>
                    <a:pt x="220" y="0"/>
                  </a:moveTo>
                  <a:lnTo>
                    <a:pt x="181" y="53"/>
                  </a:lnTo>
                  <a:lnTo>
                    <a:pt x="0" y="1011"/>
                  </a:lnTo>
                  <a:lnTo>
                    <a:pt x="42" y="949"/>
                  </a:lnTo>
                  <a:lnTo>
                    <a:pt x="220" y="0"/>
                  </a:lnTo>
                </a:path>
              </a:pathLst>
            </a:custGeom>
            <a:solidFill>
              <a:srgbClr val="FF7F3F"/>
            </a:solidFill>
            <a:ln cap="rnd" cmpd="sng" w="127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3" name="Shape 1153"/>
            <p:cNvSpPr/>
            <p:nvPr/>
          </p:nvSpPr>
          <p:spPr>
            <a:xfrm>
              <a:off x="7104061" y="1779586"/>
              <a:ext cx="1062037" cy="3017836"/>
            </a:xfrm>
            <a:custGeom>
              <a:pathLst>
                <a:path extrusionOk="0" h="1900" w="668">
                  <a:moveTo>
                    <a:pt x="482" y="0"/>
                  </a:moveTo>
                  <a:lnTo>
                    <a:pt x="0" y="0"/>
                  </a:lnTo>
                  <a:lnTo>
                    <a:pt x="181" y="948"/>
                  </a:lnTo>
                  <a:lnTo>
                    <a:pt x="0" y="1900"/>
                  </a:lnTo>
                  <a:lnTo>
                    <a:pt x="487" y="1900"/>
                  </a:lnTo>
                  <a:lnTo>
                    <a:pt x="668" y="942"/>
                  </a:lnTo>
                  <a:lnTo>
                    <a:pt x="482" y="0"/>
                  </a:lnTo>
                </a:path>
              </a:pathLst>
            </a:custGeom>
            <a:solidFill>
              <a:srgbClr val="FF5F00"/>
            </a:solidFill>
            <a:ln cap="rnd" cmpd="sng" w="127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154" name="Shape 1154"/>
          <p:cNvSpPr/>
          <p:nvPr/>
        </p:nvSpPr>
        <p:spPr>
          <a:xfrm>
            <a:off x="7670800" y="2382836"/>
            <a:ext cx="928687" cy="3244849"/>
          </a:xfrm>
          <a:custGeom>
            <a:pathLst>
              <a:path extrusionOk="0" h="1816" w="584">
                <a:moveTo>
                  <a:pt x="0" y="0"/>
                </a:moveTo>
                <a:lnTo>
                  <a:pt x="408" y="0"/>
                </a:lnTo>
                <a:lnTo>
                  <a:pt x="584" y="888"/>
                </a:lnTo>
                <a:lnTo>
                  <a:pt x="408" y="1816"/>
                </a:lnTo>
                <a:lnTo>
                  <a:pt x="16" y="1816"/>
                </a:lnTo>
                <a:lnTo>
                  <a:pt x="200" y="904"/>
                </a:lnTo>
                <a:lnTo>
                  <a:pt x="0" y="0"/>
                </a:lnTo>
              </a:path>
            </a:pathLst>
          </a:custGeom>
          <a:noFill/>
          <a:ln cap="rnd" cmpd="sng" w="76200">
            <a:solidFill>
              <a:srgbClr val="51DC00"/>
            </a:solidFill>
            <a:prstDash val="solid"/>
            <a:round/>
            <a:headEnd len="med" w="med" type="none"/>
            <a:tailEnd len="lg" w="lg" type="triangl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5" name="Shape 1155"/>
          <p:cNvSpPr txBox="1"/>
          <p:nvPr/>
        </p:nvSpPr>
        <p:spPr>
          <a:xfrm>
            <a:off x="7466011" y="5743575"/>
            <a:ext cx="993774" cy="527050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output</a:t>
            </a:r>
          </a:p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domain</a:t>
            </a:r>
          </a:p>
        </p:txBody>
      </p:sp>
      <p:sp>
        <p:nvSpPr>
          <p:cNvPr id="1156" name="Shape 1156"/>
          <p:cNvSpPr txBox="1"/>
          <p:nvPr/>
        </p:nvSpPr>
        <p:spPr>
          <a:xfrm>
            <a:off x="3681412" y="5895975"/>
            <a:ext cx="1616074" cy="363536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input domain</a:t>
            </a:r>
          </a:p>
        </p:txBody>
      </p:sp>
    </p:spTree>
  </p:cSld>
  <p:clrMapOvr>
    <a:masterClrMapping/>
  </p:clrMapOvr>
  <p:transition spd="slow">
    <p:cut/>
  </p:transition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60" name="Shape 1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1" name="Shape 1161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</a:t>
            </a:r>
          </a:p>
        </p:txBody>
      </p:sp>
      <p:sp>
        <p:nvSpPr>
          <p:cNvPr id="1162" name="Shape 1162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1163" name="Shape 1163"/>
          <p:cNvSpPr txBox="1"/>
          <p:nvPr>
            <p:ph type="title"/>
          </p:nvPr>
        </p:nvSpPr>
        <p:spPr>
          <a:xfrm>
            <a:off x="1219200" y="1066800"/>
            <a:ext cx="6354761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Comparison Testing</a:t>
            </a:r>
          </a:p>
        </p:txBody>
      </p:sp>
      <p:sp>
        <p:nvSpPr>
          <p:cNvPr id="1164" name="Shape 1164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Used only in situations in which the reliability of software is absolutely critical (e.g., human-rated systems)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Separate software engineering teams develop independent versions of an application using the same specification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Each version can be tested with the same test data to ensure that all provide identical output 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Then all versions are executed in parallel with real-time comparison of results to ensure consistency</a:t>
            </a:r>
          </a:p>
        </p:txBody>
      </p:sp>
    </p:spTree>
  </p:cSld>
  <p:clrMapOvr>
    <a:masterClrMapping/>
  </p:clrMapOvr>
  <p:transition spd="slow">
    <p:cut/>
  </p:transition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68" name="Shape 1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9" name="Shape 1169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</a:t>
            </a:r>
          </a:p>
        </p:txBody>
      </p:sp>
      <p:sp>
        <p:nvSpPr>
          <p:cNvPr id="1170" name="Shape 1170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1171" name="Shape 1171"/>
          <p:cNvSpPr txBox="1"/>
          <p:nvPr/>
        </p:nvSpPr>
        <p:spPr>
          <a:xfrm>
            <a:off x="2286000" y="3200400"/>
            <a:ext cx="6129336" cy="3006724"/>
          </a:xfrm>
          <a:prstGeom prst="rect">
            <a:avLst/>
          </a:prstGeom>
          <a:solidFill>
            <a:srgbClr val="96E3FE"/>
          </a:solidFill>
          <a:ln cap="flat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2" name="Shape 1172"/>
          <p:cNvSpPr txBox="1"/>
          <p:nvPr>
            <p:ph type="title"/>
          </p:nvPr>
        </p:nvSpPr>
        <p:spPr>
          <a:xfrm>
            <a:off x="1219200" y="1066800"/>
            <a:ext cx="694054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Orthogonal Array Testing</a:t>
            </a:r>
          </a:p>
        </p:txBody>
      </p:sp>
      <p:sp>
        <p:nvSpPr>
          <p:cNvPr id="1173" name="Shape 1173"/>
          <p:cNvSpPr txBox="1"/>
          <p:nvPr>
            <p:ph idx="1" type="body"/>
          </p:nvPr>
        </p:nvSpPr>
        <p:spPr>
          <a:xfrm>
            <a:off x="1828800" y="1905000"/>
            <a:ext cx="6781800" cy="13477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Used when the number of input parameters is small and the values that each of the parameters may take are clearly bounded</a:t>
            </a:r>
          </a:p>
        </p:txBody>
      </p:sp>
      <p:pic>
        <p:nvPicPr>
          <p:cNvPr id="1174" name="Shape 117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30511" y="3478212"/>
            <a:ext cx="4800600" cy="25145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78" name="Shape 1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9" name="Shape 1179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</a:t>
            </a:r>
          </a:p>
        </p:txBody>
      </p:sp>
      <p:sp>
        <p:nvSpPr>
          <p:cNvPr id="1180" name="Shape 1180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1181" name="Shape 1181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Model-Based Testing</a:t>
            </a:r>
          </a:p>
        </p:txBody>
      </p:sp>
      <p:sp>
        <p:nvSpPr>
          <p:cNvPr id="1182" name="Shape 1182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Analyze an existing behavioral model for the software or create one. 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Recall that a </a:t>
            </a:r>
            <a:r>
              <a:rPr b="0" i="1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behavioral model</a:t>
            </a: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indicates how software will respond to external events or stimuli.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Traverse the behavioral model and specify the inputs that will force the software to make the transition from state to state. 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The inputs will trigger events that will cause the transition to occur.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Review the behavioral model and note the expected outputs as the software makes the transition from state to state. 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Execute the test cases.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Compare actual and expected results and take corrective action as required. 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Shape 236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</a:t>
            </a:r>
          </a:p>
        </p:txBody>
      </p:sp>
      <p:sp>
        <p:nvSpPr>
          <p:cNvPr id="237" name="Shape 237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38" name="Shape 238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Internal and External Views</a:t>
            </a:r>
          </a:p>
        </p:txBody>
      </p:sp>
      <p:sp>
        <p:nvSpPr>
          <p:cNvPr id="239" name="Shape 239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Any engineered product (and most other things) can be tested in one of two ways: 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Knowing the specified function that a product has been designed to perform, tests can be conducted that demonstrate each function is fully operational while at the same time searching for errors in each function; 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Knowing the internal workings of a product, tests can be conducted to ensure that "all gears mesh," that is, internal operations are performed according to specifications and all internal components have been adequately exercised.</a:t>
            </a:r>
          </a:p>
        </p:txBody>
      </p:sp>
    </p:spTree>
  </p:cSld>
  <p:clrMapOvr>
    <a:masterClrMapping/>
  </p:clrMapOvr>
  <p:transition spd="slow">
    <p:cut/>
  </p:transition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86" name="Shape 1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" name="Shape 1187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</a:t>
            </a:r>
          </a:p>
        </p:txBody>
      </p:sp>
      <p:sp>
        <p:nvSpPr>
          <p:cNvPr id="1188" name="Shape 1188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1189" name="Shape 1189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Testing Patterns</a:t>
            </a:r>
          </a:p>
        </p:txBody>
      </p:sp>
      <p:sp>
        <p:nvSpPr>
          <p:cNvPr id="1190" name="Shape 1190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Testing patterns are described in much the same way as design patterns (Chapter 12).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1" lang="en-US" sz="24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Example:</a:t>
            </a:r>
          </a:p>
          <a:p>
            <a:pPr indent="-228600" lvl="2" marL="11430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Quattrocento"/>
              <a:buChar char="•"/>
            </a:pPr>
            <a:r>
              <a:rPr b="0" i="1" lang="en-US" sz="18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Pattern name: </a:t>
            </a:r>
            <a:r>
              <a:rPr b="0" i="0" lang="en-US" sz="18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1" i="0" lang="en-US" sz="18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ScenarioTesting</a:t>
            </a:r>
          </a:p>
          <a:p>
            <a:pPr indent="-228600" lvl="2" marL="1143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Quattrocento"/>
              <a:buChar char="•"/>
            </a:pPr>
            <a:r>
              <a:rPr b="0" i="1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Abstract:  </a:t>
            </a: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Once unit and integration tests have been conducted, there is a need to determine whether the software will perform in a manner that satisfies users. The </a:t>
            </a:r>
            <a:r>
              <a:rPr b="1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ScenarioTesting</a:t>
            </a: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pattern describes a technique for exercising the software from the user’s point of view. A failure at this level indicates that the software has failed to meet a user visible requirement. [Kan01]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Shape 244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</a:t>
            </a:r>
          </a:p>
        </p:txBody>
      </p:sp>
      <p:sp>
        <p:nvSpPr>
          <p:cNvPr id="245" name="Shape 245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46" name="Shape 246"/>
          <p:cNvSpPr txBox="1"/>
          <p:nvPr>
            <p:ph type="title"/>
          </p:nvPr>
        </p:nvSpPr>
        <p:spPr>
          <a:xfrm>
            <a:off x="1219200" y="1066800"/>
            <a:ext cx="4164011" cy="6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25400" lIns="63500" rIns="63500" tIns="254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Test Case Design</a:t>
            </a:r>
          </a:p>
        </p:txBody>
      </p:sp>
      <p:sp>
        <p:nvSpPr>
          <p:cNvPr id="247" name="Shape 247"/>
          <p:cNvSpPr/>
          <p:nvPr/>
        </p:nvSpPr>
        <p:spPr>
          <a:xfrm>
            <a:off x="5486400" y="2362200"/>
            <a:ext cx="1347787" cy="1258887"/>
          </a:xfrm>
          <a:custGeom>
            <a:pathLst>
              <a:path extrusionOk="0" h="704" w="848">
                <a:moveTo>
                  <a:pt x="0" y="584"/>
                </a:moveTo>
                <a:lnTo>
                  <a:pt x="128" y="640"/>
                </a:lnTo>
                <a:lnTo>
                  <a:pt x="280" y="576"/>
                </a:lnTo>
                <a:lnTo>
                  <a:pt x="584" y="704"/>
                </a:lnTo>
                <a:lnTo>
                  <a:pt x="680" y="528"/>
                </a:lnTo>
                <a:lnTo>
                  <a:pt x="816" y="488"/>
                </a:lnTo>
                <a:lnTo>
                  <a:pt x="816" y="424"/>
                </a:lnTo>
                <a:lnTo>
                  <a:pt x="848" y="336"/>
                </a:lnTo>
                <a:lnTo>
                  <a:pt x="800" y="256"/>
                </a:lnTo>
                <a:lnTo>
                  <a:pt x="680" y="176"/>
                </a:lnTo>
                <a:lnTo>
                  <a:pt x="712" y="96"/>
                </a:lnTo>
                <a:lnTo>
                  <a:pt x="592" y="48"/>
                </a:lnTo>
                <a:lnTo>
                  <a:pt x="456" y="72"/>
                </a:lnTo>
                <a:lnTo>
                  <a:pt x="320" y="0"/>
                </a:lnTo>
                <a:lnTo>
                  <a:pt x="208" y="104"/>
                </a:lnTo>
                <a:lnTo>
                  <a:pt x="192" y="208"/>
                </a:lnTo>
                <a:lnTo>
                  <a:pt x="96" y="208"/>
                </a:lnTo>
                <a:lnTo>
                  <a:pt x="24" y="328"/>
                </a:lnTo>
                <a:lnTo>
                  <a:pt x="24" y="448"/>
                </a:lnTo>
                <a:lnTo>
                  <a:pt x="8" y="584"/>
                </a:lnTo>
                <a:lnTo>
                  <a:pt x="0" y="584"/>
                </a:lnTo>
              </a:path>
            </a:pathLst>
          </a:custGeom>
          <a:solidFill>
            <a:schemeClr val="hlink"/>
          </a:solidFill>
          <a:ln cap="rnd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8" name="Shape 248"/>
          <p:cNvSpPr/>
          <p:nvPr/>
        </p:nvSpPr>
        <p:spPr>
          <a:xfrm>
            <a:off x="5486400" y="2362200"/>
            <a:ext cx="1347787" cy="1258887"/>
          </a:xfrm>
          <a:custGeom>
            <a:pathLst>
              <a:path extrusionOk="0" h="704" w="848">
                <a:moveTo>
                  <a:pt x="0" y="584"/>
                </a:moveTo>
                <a:lnTo>
                  <a:pt x="128" y="640"/>
                </a:lnTo>
                <a:lnTo>
                  <a:pt x="280" y="576"/>
                </a:lnTo>
                <a:lnTo>
                  <a:pt x="584" y="704"/>
                </a:lnTo>
                <a:lnTo>
                  <a:pt x="680" y="528"/>
                </a:lnTo>
                <a:lnTo>
                  <a:pt x="816" y="488"/>
                </a:lnTo>
                <a:lnTo>
                  <a:pt x="816" y="424"/>
                </a:lnTo>
                <a:lnTo>
                  <a:pt x="848" y="336"/>
                </a:lnTo>
                <a:lnTo>
                  <a:pt x="800" y="256"/>
                </a:lnTo>
                <a:lnTo>
                  <a:pt x="680" y="176"/>
                </a:lnTo>
                <a:lnTo>
                  <a:pt x="712" y="96"/>
                </a:lnTo>
                <a:lnTo>
                  <a:pt x="592" y="48"/>
                </a:lnTo>
                <a:lnTo>
                  <a:pt x="456" y="72"/>
                </a:lnTo>
                <a:lnTo>
                  <a:pt x="320" y="0"/>
                </a:lnTo>
                <a:lnTo>
                  <a:pt x="208" y="104"/>
                </a:lnTo>
                <a:lnTo>
                  <a:pt x="192" y="208"/>
                </a:lnTo>
                <a:lnTo>
                  <a:pt x="96" y="208"/>
                </a:lnTo>
                <a:lnTo>
                  <a:pt x="24" y="328"/>
                </a:lnTo>
                <a:lnTo>
                  <a:pt x="24" y="448"/>
                </a:lnTo>
                <a:lnTo>
                  <a:pt x="8" y="584"/>
                </a:lnTo>
              </a:path>
            </a:pathLst>
          </a:custGeom>
          <a:noFill/>
          <a:ln cap="rnd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" name="Shape 249"/>
          <p:cNvSpPr/>
          <p:nvPr/>
        </p:nvSpPr>
        <p:spPr>
          <a:xfrm>
            <a:off x="5143500" y="1476375"/>
            <a:ext cx="852486" cy="2201862"/>
          </a:xfrm>
          <a:custGeom>
            <a:pathLst>
              <a:path extrusionOk="0" h="1232" w="536">
                <a:moveTo>
                  <a:pt x="536" y="0"/>
                </a:moveTo>
                <a:lnTo>
                  <a:pt x="536" y="840"/>
                </a:lnTo>
                <a:lnTo>
                  <a:pt x="0" y="1232"/>
                </a:lnTo>
              </a:path>
            </a:pathLst>
          </a:custGeom>
          <a:noFill/>
          <a:ln cap="rnd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50" name="Shape 250"/>
          <p:cNvCxnSpPr/>
          <p:nvPr/>
        </p:nvCxnSpPr>
        <p:spPr>
          <a:xfrm>
            <a:off x="5994400" y="2990850"/>
            <a:ext cx="1244599" cy="200024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51" name="Shape 251"/>
          <p:cNvSpPr/>
          <p:nvPr/>
        </p:nvSpPr>
        <p:spPr>
          <a:xfrm>
            <a:off x="6426200" y="3419475"/>
            <a:ext cx="495299" cy="114300"/>
          </a:xfrm>
          <a:prstGeom prst="ellipse">
            <a:avLst/>
          </a:prstGeom>
          <a:solidFill>
            <a:srgbClr val="FFFFFF"/>
          </a:solidFill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2" name="Shape 252"/>
          <p:cNvSpPr/>
          <p:nvPr/>
        </p:nvSpPr>
        <p:spPr>
          <a:xfrm>
            <a:off x="6413500" y="3405187"/>
            <a:ext cx="520700" cy="142875"/>
          </a:xfrm>
          <a:prstGeom prst="ellipse">
            <a:avLst/>
          </a:prstGeom>
          <a:solidFill>
            <a:schemeClr val="accent2"/>
          </a:solidFill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3" name="Shape 253"/>
          <p:cNvSpPr/>
          <p:nvPr/>
        </p:nvSpPr>
        <p:spPr>
          <a:xfrm>
            <a:off x="6426200" y="3576637"/>
            <a:ext cx="103186" cy="230187"/>
          </a:xfrm>
          <a:custGeom>
            <a:pathLst>
              <a:path extrusionOk="0" h="128" w="64">
                <a:moveTo>
                  <a:pt x="64" y="0"/>
                </a:moveTo>
                <a:lnTo>
                  <a:pt x="0" y="48"/>
                </a:lnTo>
                <a:lnTo>
                  <a:pt x="40" y="128"/>
                </a:lnTo>
                <a:lnTo>
                  <a:pt x="40" y="112"/>
                </a:lnTo>
              </a:path>
            </a:pathLst>
          </a:custGeom>
          <a:noFill/>
          <a:ln cap="rnd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" name="Shape 254"/>
          <p:cNvSpPr/>
          <p:nvPr/>
        </p:nvSpPr>
        <p:spPr>
          <a:xfrm>
            <a:off x="6413500" y="3562350"/>
            <a:ext cx="103186" cy="230187"/>
          </a:xfrm>
          <a:custGeom>
            <a:pathLst>
              <a:path extrusionOk="0" h="128" w="64">
                <a:moveTo>
                  <a:pt x="64" y="0"/>
                </a:moveTo>
                <a:lnTo>
                  <a:pt x="0" y="48"/>
                </a:lnTo>
                <a:lnTo>
                  <a:pt x="40" y="128"/>
                </a:lnTo>
                <a:lnTo>
                  <a:pt x="40" y="112"/>
                </a:lnTo>
              </a:path>
            </a:pathLst>
          </a:custGeom>
          <a:noFill/>
          <a:ln cap="rnd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" name="Shape 255"/>
          <p:cNvSpPr/>
          <p:nvPr/>
        </p:nvSpPr>
        <p:spPr>
          <a:xfrm>
            <a:off x="6692900" y="3605212"/>
            <a:ext cx="65086" cy="230187"/>
          </a:xfrm>
          <a:custGeom>
            <a:pathLst>
              <a:path extrusionOk="0" h="128" w="40">
                <a:moveTo>
                  <a:pt x="0" y="0"/>
                </a:moveTo>
                <a:lnTo>
                  <a:pt x="16" y="64"/>
                </a:lnTo>
                <a:lnTo>
                  <a:pt x="40" y="128"/>
                </a:lnTo>
              </a:path>
            </a:pathLst>
          </a:custGeom>
          <a:noFill/>
          <a:ln cap="rnd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" name="Shape 256"/>
          <p:cNvSpPr/>
          <p:nvPr/>
        </p:nvSpPr>
        <p:spPr>
          <a:xfrm>
            <a:off x="6680200" y="3590925"/>
            <a:ext cx="65086" cy="230187"/>
          </a:xfrm>
          <a:custGeom>
            <a:pathLst>
              <a:path extrusionOk="0" h="128" w="40">
                <a:moveTo>
                  <a:pt x="0" y="0"/>
                </a:moveTo>
                <a:lnTo>
                  <a:pt x="16" y="64"/>
                </a:lnTo>
                <a:lnTo>
                  <a:pt x="40" y="128"/>
                </a:lnTo>
              </a:path>
            </a:pathLst>
          </a:custGeom>
          <a:noFill/>
          <a:ln cap="rnd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" name="Shape 257"/>
          <p:cNvSpPr/>
          <p:nvPr/>
        </p:nvSpPr>
        <p:spPr>
          <a:xfrm>
            <a:off x="6896100" y="3533775"/>
            <a:ext cx="65086" cy="230187"/>
          </a:xfrm>
          <a:custGeom>
            <a:pathLst>
              <a:path extrusionOk="0" h="128" w="40">
                <a:moveTo>
                  <a:pt x="0" y="0"/>
                </a:moveTo>
                <a:lnTo>
                  <a:pt x="40" y="48"/>
                </a:lnTo>
                <a:lnTo>
                  <a:pt x="0" y="128"/>
                </a:lnTo>
              </a:path>
            </a:pathLst>
          </a:custGeom>
          <a:noFill/>
          <a:ln cap="rnd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" name="Shape 258"/>
          <p:cNvSpPr/>
          <p:nvPr/>
        </p:nvSpPr>
        <p:spPr>
          <a:xfrm>
            <a:off x="6883400" y="3519487"/>
            <a:ext cx="65086" cy="230187"/>
          </a:xfrm>
          <a:custGeom>
            <a:pathLst>
              <a:path extrusionOk="0" h="128" w="40">
                <a:moveTo>
                  <a:pt x="0" y="0"/>
                </a:moveTo>
                <a:lnTo>
                  <a:pt x="40" y="48"/>
                </a:lnTo>
                <a:lnTo>
                  <a:pt x="0" y="128"/>
                </a:lnTo>
              </a:path>
            </a:pathLst>
          </a:custGeom>
          <a:noFill/>
          <a:ln cap="rnd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59" name="Shape 259"/>
          <p:cNvCxnSpPr/>
          <p:nvPr/>
        </p:nvCxnSpPr>
        <p:spPr>
          <a:xfrm>
            <a:off x="6807200" y="3548062"/>
            <a:ext cx="0" cy="100011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60" name="Shape 260"/>
          <p:cNvSpPr/>
          <p:nvPr/>
        </p:nvSpPr>
        <p:spPr>
          <a:xfrm>
            <a:off x="6362700" y="3548062"/>
            <a:ext cx="103186" cy="173036"/>
          </a:xfrm>
          <a:custGeom>
            <a:pathLst>
              <a:path extrusionOk="0" h="96" w="64">
                <a:moveTo>
                  <a:pt x="64" y="0"/>
                </a:moveTo>
                <a:lnTo>
                  <a:pt x="0" y="16"/>
                </a:lnTo>
                <a:lnTo>
                  <a:pt x="0" y="96"/>
                </a:lnTo>
              </a:path>
            </a:pathLst>
          </a:custGeom>
          <a:noFill/>
          <a:ln cap="rnd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1" name="Shape 261"/>
          <p:cNvSpPr/>
          <p:nvPr/>
        </p:nvSpPr>
        <p:spPr>
          <a:xfrm>
            <a:off x="6350000" y="3533775"/>
            <a:ext cx="103186" cy="173036"/>
          </a:xfrm>
          <a:custGeom>
            <a:pathLst>
              <a:path extrusionOk="0" h="96" w="64">
                <a:moveTo>
                  <a:pt x="64" y="0"/>
                </a:moveTo>
                <a:lnTo>
                  <a:pt x="0" y="16"/>
                </a:lnTo>
                <a:lnTo>
                  <a:pt x="0" y="96"/>
                </a:lnTo>
              </a:path>
            </a:pathLst>
          </a:custGeom>
          <a:noFill/>
          <a:ln cap="rnd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2" name="Shape 262"/>
          <p:cNvCxnSpPr/>
          <p:nvPr/>
        </p:nvCxnSpPr>
        <p:spPr>
          <a:xfrm>
            <a:off x="6350000" y="3676650"/>
            <a:ext cx="0" cy="14287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63" name="Shape 263"/>
          <p:cNvSpPr/>
          <p:nvPr/>
        </p:nvSpPr>
        <p:spPr>
          <a:xfrm>
            <a:off x="6591300" y="3605212"/>
            <a:ext cx="39686" cy="144462"/>
          </a:xfrm>
          <a:custGeom>
            <a:pathLst>
              <a:path extrusionOk="0" h="80" w="24">
                <a:moveTo>
                  <a:pt x="24" y="0"/>
                </a:moveTo>
                <a:lnTo>
                  <a:pt x="0" y="48"/>
                </a:lnTo>
                <a:lnTo>
                  <a:pt x="0" y="80"/>
                </a:lnTo>
              </a:path>
            </a:pathLst>
          </a:custGeom>
          <a:noFill/>
          <a:ln cap="rnd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4" name="Shape 264"/>
          <p:cNvSpPr/>
          <p:nvPr/>
        </p:nvSpPr>
        <p:spPr>
          <a:xfrm>
            <a:off x="6578600" y="3590925"/>
            <a:ext cx="39686" cy="144462"/>
          </a:xfrm>
          <a:custGeom>
            <a:pathLst>
              <a:path extrusionOk="0" h="80" w="24">
                <a:moveTo>
                  <a:pt x="24" y="0"/>
                </a:moveTo>
                <a:lnTo>
                  <a:pt x="0" y="48"/>
                </a:lnTo>
                <a:lnTo>
                  <a:pt x="0" y="80"/>
                </a:lnTo>
              </a:path>
            </a:pathLst>
          </a:custGeom>
          <a:noFill/>
          <a:ln cap="rnd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5" name="Shape 265"/>
          <p:cNvSpPr/>
          <p:nvPr/>
        </p:nvSpPr>
        <p:spPr>
          <a:xfrm>
            <a:off x="6324600" y="3305175"/>
            <a:ext cx="101599" cy="128587"/>
          </a:xfrm>
          <a:prstGeom prst="ellipse">
            <a:avLst/>
          </a:prstGeom>
          <a:solidFill>
            <a:srgbClr val="51DC00"/>
          </a:solidFill>
          <a:ln cap="flat" cmpd="sng" w="25400">
            <a:solidFill>
              <a:schemeClr val="lt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6" name="Shape 266"/>
          <p:cNvSpPr/>
          <p:nvPr/>
        </p:nvSpPr>
        <p:spPr>
          <a:xfrm>
            <a:off x="6311900" y="3290887"/>
            <a:ext cx="127000" cy="157162"/>
          </a:xfrm>
          <a:prstGeom prst="ellipse">
            <a:avLst/>
          </a:prstGeom>
          <a:noFill/>
          <a:ln cap="flat" cmpd="sng" w="25400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7" name="Shape 267"/>
          <p:cNvSpPr/>
          <p:nvPr/>
        </p:nvSpPr>
        <p:spPr>
          <a:xfrm>
            <a:off x="6108700" y="3033711"/>
            <a:ext cx="242887" cy="258762"/>
          </a:xfrm>
          <a:custGeom>
            <a:pathLst>
              <a:path extrusionOk="0" h="144" w="152">
                <a:moveTo>
                  <a:pt x="152" y="144"/>
                </a:moveTo>
                <a:lnTo>
                  <a:pt x="88" y="32"/>
                </a:lnTo>
                <a:lnTo>
                  <a:pt x="0" y="0"/>
                </a:lnTo>
              </a:path>
            </a:pathLst>
          </a:custGeom>
          <a:noFill/>
          <a:ln cap="rnd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8" name="Shape 268"/>
          <p:cNvSpPr/>
          <p:nvPr/>
        </p:nvSpPr>
        <p:spPr>
          <a:xfrm>
            <a:off x="6108700" y="3033711"/>
            <a:ext cx="242887" cy="258762"/>
          </a:xfrm>
          <a:custGeom>
            <a:pathLst>
              <a:path extrusionOk="0" h="144" w="152">
                <a:moveTo>
                  <a:pt x="152" y="144"/>
                </a:moveTo>
                <a:lnTo>
                  <a:pt x="88" y="32"/>
                </a:lnTo>
                <a:lnTo>
                  <a:pt x="0" y="0"/>
                </a:lnTo>
              </a:path>
            </a:pathLst>
          </a:custGeom>
          <a:noFill/>
          <a:ln cap="rnd" cmpd="sng" w="127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9" name="Shape 269"/>
          <p:cNvSpPr/>
          <p:nvPr/>
        </p:nvSpPr>
        <p:spPr>
          <a:xfrm>
            <a:off x="6051550" y="2984500"/>
            <a:ext cx="50799" cy="71436"/>
          </a:xfrm>
          <a:prstGeom prst="ellipse">
            <a:avLst/>
          </a:prstGeom>
          <a:solidFill>
            <a:schemeClr val="accent2"/>
          </a:solidFill>
          <a:ln cap="flat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0" name="Shape 270"/>
          <p:cNvSpPr/>
          <p:nvPr/>
        </p:nvSpPr>
        <p:spPr>
          <a:xfrm>
            <a:off x="6248400" y="2919411"/>
            <a:ext cx="166686" cy="373061"/>
          </a:xfrm>
          <a:custGeom>
            <a:pathLst>
              <a:path extrusionOk="0" h="208" w="104">
                <a:moveTo>
                  <a:pt x="104" y="208"/>
                </a:moveTo>
                <a:lnTo>
                  <a:pt x="80" y="80"/>
                </a:lnTo>
                <a:lnTo>
                  <a:pt x="0" y="0"/>
                </a:lnTo>
              </a:path>
            </a:pathLst>
          </a:custGeom>
          <a:noFill/>
          <a:ln cap="rnd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1" name="Shape 271"/>
          <p:cNvSpPr/>
          <p:nvPr/>
        </p:nvSpPr>
        <p:spPr>
          <a:xfrm>
            <a:off x="6248400" y="2919411"/>
            <a:ext cx="166686" cy="373061"/>
          </a:xfrm>
          <a:custGeom>
            <a:pathLst>
              <a:path extrusionOk="0" h="208" w="104">
                <a:moveTo>
                  <a:pt x="104" y="208"/>
                </a:moveTo>
                <a:lnTo>
                  <a:pt x="80" y="80"/>
                </a:lnTo>
                <a:lnTo>
                  <a:pt x="0" y="0"/>
                </a:lnTo>
              </a:path>
            </a:pathLst>
          </a:custGeom>
          <a:noFill/>
          <a:ln cap="rnd" cmpd="sng" w="127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2" name="Shape 272"/>
          <p:cNvSpPr/>
          <p:nvPr/>
        </p:nvSpPr>
        <p:spPr>
          <a:xfrm>
            <a:off x="6191250" y="2870200"/>
            <a:ext cx="88900" cy="71436"/>
          </a:xfrm>
          <a:prstGeom prst="ellipse">
            <a:avLst/>
          </a:prstGeom>
          <a:solidFill>
            <a:schemeClr val="accent2"/>
          </a:solidFill>
          <a:ln cap="flat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3" name="Shape 273"/>
          <p:cNvSpPr txBox="1"/>
          <p:nvPr/>
        </p:nvSpPr>
        <p:spPr>
          <a:xfrm>
            <a:off x="1865311" y="1931986"/>
            <a:ext cx="3375025" cy="454024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"Bugs lurk in corners </a:t>
            </a:r>
          </a:p>
        </p:txBody>
      </p:sp>
      <p:sp>
        <p:nvSpPr>
          <p:cNvPr id="274" name="Shape 274"/>
          <p:cNvSpPr txBox="1"/>
          <p:nvPr/>
        </p:nvSpPr>
        <p:spPr>
          <a:xfrm>
            <a:off x="1865311" y="2289175"/>
            <a:ext cx="2890836" cy="454024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congregate at </a:t>
            </a:r>
          </a:p>
        </p:txBody>
      </p:sp>
      <p:sp>
        <p:nvSpPr>
          <p:cNvPr id="275" name="Shape 275"/>
          <p:cNvSpPr txBox="1"/>
          <p:nvPr/>
        </p:nvSpPr>
        <p:spPr>
          <a:xfrm>
            <a:off x="1865311" y="2646361"/>
            <a:ext cx="2306636" cy="454024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boundaries ..."</a:t>
            </a:r>
          </a:p>
        </p:txBody>
      </p:sp>
      <p:sp>
        <p:nvSpPr>
          <p:cNvPr id="276" name="Shape 276"/>
          <p:cNvSpPr txBox="1"/>
          <p:nvPr/>
        </p:nvSpPr>
        <p:spPr>
          <a:xfrm>
            <a:off x="2855911" y="3160711"/>
            <a:ext cx="1958974" cy="454024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1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Boris Beizer</a:t>
            </a:r>
          </a:p>
        </p:txBody>
      </p:sp>
      <p:sp>
        <p:nvSpPr>
          <p:cNvPr id="277" name="Shape 277"/>
          <p:cNvSpPr txBox="1"/>
          <p:nvPr/>
        </p:nvSpPr>
        <p:spPr>
          <a:xfrm>
            <a:off x="1662111" y="4103687"/>
            <a:ext cx="1908174" cy="819150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1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OBJECTIVE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1" sz="24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78" name="Shape 278"/>
          <p:cNvSpPr txBox="1"/>
          <p:nvPr/>
        </p:nvSpPr>
        <p:spPr>
          <a:xfrm>
            <a:off x="1662111" y="4460875"/>
            <a:ext cx="180975" cy="819150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1" sz="24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1" sz="24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79" name="Shape 279"/>
          <p:cNvSpPr txBox="1"/>
          <p:nvPr/>
        </p:nvSpPr>
        <p:spPr>
          <a:xfrm>
            <a:off x="1662111" y="4818062"/>
            <a:ext cx="1620836" cy="819150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1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CRITERIA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1" sz="24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80" name="Shape 280"/>
          <p:cNvSpPr txBox="1"/>
          <p:nvPr/>
        </p:nvSpPr>
        <p:spPr>
          <a:xfrm>
            <a:off x="1662111" y="5175250"/>
            <a:ext cx="180975" cy="819150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1" sz="24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1" sz="24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81" name="Shape 281"/>
          <p:cNvSpPr txBox="1"/>
          <p:nvPr/>
        </p:nvSpPr>
        <p:spPr>
          <a:xfrm>
            <a:off x="1662111" y="5532437"/>
            <a:ext cx="2179637" cy="454024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1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CONSTRAINT</a:t>
            </a:r>
          </a:p>
        </p:txBody>
      </p:sp>
      <p:sp>
        <p:nvSpPr>
          <p:cNvPr id="282" name="Shape 282"/>
          <p:cNvSpPr txBox="1"/>
          <p:nvPr/>
        </p:nvSpPr>
        <p:spPr>
          <a:xfrm>
            <a:off x="3859212" y="4103687"/>
            <a:ext cx="2705100" cy="819150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uncover errors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83" name="Shape 283"/>
          <p:cNvSpPr txBox="1"/>
          <p:nvPr/>
        </p:nvSpPr>
        <p:spPr>
          <a:xfrm>
            <a:off x="3859212" y="4460875"/>
            <a:ext cx="180975" cy="819150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84" name="Shape 284"/>
          <p:cNvSpPr txBox="1"/>
          <p:nvPr/>
        </p:nvSpPr>
        <p:spPr>
          <a:xfrm>
            <a:off x="3859212" y="4818062"/>
            <a:ext cx="3314700" cy="819150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a complete manner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85" name="Shape 285"/>
          <p:cNvSpPr txBox="1"/>
          <p:nvPr/>
        </p:nvSpPr>
        <p:spPr>
          <a:xfrm>
            <a:off x="3859212" y="5175250"/>
            <a:ext cx="180975" cy="819150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86" name="Shape 286"/>
          <p:cNvSpPr txBox="1"/>
          <p:nvPr/>
        </p:nvSpPr>
        <p:spPr>
          <a:xfrm>
            <a:off x="3859212" y="5532437"/>
            <a:ext cx="5057775" cy="454024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 a minimum of effort and time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Shape 291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</a:t>
            </a:r>
          </a:p>
        </p:txBody>
      </p:sp>
      <p:sp>
        <p:nvSpPr>
          <p:cNvPr id="292" name="Shape 292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93" name="Shape 293"/>
          <p:cNvSpPr txBox="1"/>
          <p:nvPr>
            <p:ph type="title"/>
          </p:nvPr>
        </p:nvSpPr>
        <p:spPr>
          <a:xfrm>
            <a:off x="1219200" y="838200"/>
            <a:ext cx="6243636" cy="4794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Exhaustive Testing</a:t>
            </a:r>
          </a:p>
        </p:txBody>
      </p:sp>
      <p:cxnSp>
        <p:nvCxnSpPr>
          <p:cNvPr id="294" name="Shape 294"/>
          <p:cNvCxnSpPr/>
          <p:nvPr/>
        </p:nvCxnSpPr>
        <p:spPr>
          <a:xfrm>
            <a:off x="3359150" y="3943350"/>
            <a:ext cx="0" cy="200024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grpSp>
        <p:nvGrpSpPr>
          <p:cNvPr id="295" name="Shape 295"/>
          <p:cNvGrpSpPr/>
          <p:nvPr/>
        </p:nvGrpSpPr>
        <p:grpSpPr>
          <a:xfrm>
            <a:off x="5029200" y="1371599"/>
            <a:ext cx="65086" cy="201611"/>
            <a:chOff x="4457700" y="1016000"/>
            <a:chExt cx="65086" cy="179387"/>
          </a:xfrm>
        </p:grpSpPr>
        <p:sp>
          <p:nvSpPr>
            <p:cNvPr id="296" name="Shape 296"/>
            <p:cNvSpPr/>
            <p:nvPr/>
          </p:nvSpPr>
          <p:spPr>
            <a:xfrm>
              <a:off x="4457700" y="1054100"/>
              <a:ext cx="65086" cy="141287"/>
            </a:xfrm>
            <a:custGeom>
              <a:pathLst>
                <a:path extrusionOk="0" h="88" w="40">
                  <a:moveTo>
                    <a:pt x="20" y="88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40" y="0"/>
                  </a:lnTo>
                  <a:lnTo>
                    <a:pt x="20" y="88"/>
                  </a:lnTo>
                </a:path>
              </a:pathLst>
            </a:custGeom>
            <a:solidFill>
              <a:srgbClr val="000000"/>
            </a:solidFill>
            <a:ln cap="rnd" cmpd="sng" w="25400">
              <a:solidFill>
                <a:schemeClr val="dk1"/>
              </a:solidFill>
              <a:prstDash val="solid"/>
              <a:round/>
              <a:headEnd len="med" w="med" type="none"/>
              <a:tailEnd len="lg" w="lg" type="triangl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297" name="Shape 297"/>
            <p:cNvCxnSpPr/>
            <p:nvPr/>
          </p:nvCxnSpPr>
          <p:spPr>
            <a:xfrm>
              <a:off x="4502150" y="1016000"/>
              <a:ext cx="0" cy="25399"/>
            </a:xfrm>
            <a:prstGeom prst="straightConnector1">
              <a:avLst/>
            </a:prstGeom>
            <a:noFill/>
            <a:ln cap="flat" cmpd="sng" w="25400">
              <a:solidFill>
                <a:schemeClr val="dk1"/>
              </a:solidFill>
              <a:prstDash val="solid"/>
              <a:miter/>
              <a:headEnd len="med" w="med" type="none"/>
              <a:tailEnd len="med" w="med" type="none"/>
            </a:ln>
          </p:spPr>
        </p:cxnSp>
      </p:grpSp>
      <p:cxnSp>
        <p:nvCxnSpPr>
          <p:cNvPr id="298" name="Shape 298"/>
          <p:cNvCxnSpPr/>
          <p:nvPr/>
        </p:nvCxnSpPr>
        <p:spPr>
          <a:xfrm>
            <a:off x="5073650" y="1343025"/>
            <a:ext cx="0" cy="100011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99" name="Shape 299"/>
          <p:cNvSpPr txBox="1"/>
          <p:nvPr/>
        </p:nvSpPr>
        <p:spPr>
          <a:xfrm>
            <a:off x="4800600" y="1600200"/>
            <a:ext cx="546099" cy="257175"/>
          </a:xfrm>
          <a:prstGeom prst="rect">
            <a:avLst/>
          </a:prstGeom>
          <a:solidFill>
            <a:schemeClr val="accent2"/>
          </a:solidFill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00" name="Shape 300"/>
          <p:cNvGrpSpPr/>
          <p:nvPr/>
        </p:nvGrpSpPr>
        <p:grpSpPr>
          <a:xfrm>
            <a:off x="5359400" y="1671636"/>
            <a:ext cx="1523999" cy="73024"/>
            <a:chOff x="4787900" y="1282700"/>
            <a:chExt cx="1523999" cy="65086"/>
          </a:xfrm>
        </p:grpSpPr>
        <p:sp>
          <p:nvSpPr>
            <p:cNvPr id="301" name="Shape 301"/>
            <p:cNvSpPr/>
            <p:nvPr/>
          </p:nvSpPr>
          <p:spPr>
            <a:xfrm>
              <a:off x="4787900" y="1282700"/>
              <a:ext cx="141287" cy="65086"/>
            </a:xfrm>
            <a:custGeom>
              <a:pathLst>
                <a:path extrusionOk="0" h="40" w="88">
                  <a:moveTo>
                    <a:pt x="0" y="20"/>
                  </a:moveTo>
                  <a:lnTo>
                    <a:pt x="88" y="0"/>
                  </a:lnTo>
                  <a:lnTo>
                    <a:pt x="88" y="20"/>
                  </a:lnTo>
                  <a:lnTo>
                    <a:pt x="88" y="40"/>
                  </a:lnTo>
                  <a:lnTo>
                    <a:pt x="0" y="20"/>
                  </a:lnTo>
                </a:path>
              </a:pathLst>
            </a:custGeom>
            <a:solidFill>
              <a:srgbClr val="000000"/>
            </a:solidFill>
            <a:ln cap="rnd" cmpd="sng" w="25400">
              <a:solidFill>
                <a:schemeClr val="dk1"/>
              </a:solidFill>
              <a:prstDash val="solid"/>
              <a:round/>
              <a:headEnd len="med" w="med" type="none"/>
              <a:tailEnd len="lg" w="lg" type="triangl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302" name="Shape 302"/>
            <p:cNvCxnSpPr/>
            <p:nvPr/>
          </p:nvCxnSpPr>
          <p:spPr>
            <a:xfrm>
              <a:off x="4953000" y="1327150"/>
              <a:ext cx="1358899" cy="0"/>
            </a:xfrm>
            <a:prstGeom prst="straightConnector1">
              <a:avLst/>
            </a:prstGeom>
            <a:noFill/>
            <a:ln cap="flat" cmpd="sng" w="25400">
              <a:solidFill>
                <a:schemeClr val="dk1"/>
              </a:solidFill>
              <a:prstDash val="solid"/>
              <a:miter/>
              <a:headEnd len="med" w="med" type="none"/>
              <a:tailEnd len="med" w="med" type="none"/>
            </a:ln>
          </p:spPr>
        </p:cxnSp>
      </p:grpSp>
      <p:cxnSp>
        <p:nvCxnSpPr>
          <p:cNvPr id="303" name="Shape 303"/>
          <p:cNvCxnSpPr/>
          <p:nvPr/>
        </p:nvCxnSpPr>
        <p:spPr>
          <a:xfrm>
            <a:off x="5073650" y="1885950"/>
            <a:ext cx="0" cy="171449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04" name="Shape 304"/>
          <p:cNvSpPr/>
          <p:nvPr/>
        </p:nvSpPr>
        <p:spPr>
          <a:xfrm>
            <a:off x="4902200" y="2071686"/>
            <a:ext cx="344486" cy="187325"/>
          </a:xfrm>
          <a:custGeom>
            <a:pathLst>
              <a:path extrusionOk="0" h="104" w="216">
                <a:moveTo>
                  <a:pt x="0" y="104"/>
                </a:moveTo>
                <a:lnTo>
                  <a:pt x="104" y="0"/>
                </a:lnTo>
                <a:lnTo>
                  <a:pt x="216" y="104"/>
                </a:lnTo>
              </a:path>
            </a:pathLst>
          </a:custGeom>
          <a:noFill/>
          <a:ln cap="rnd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" name="Shape 305"/>
          <p:cNvSpPr/>
          <p:nvPr/>
        </p:nvSpPr>
        <p:spPr>
          <a:xfrm>
            <a:off x="4902200" y="2071686"/>
            <a:ext cx="344486" cy="187325"/>
          </a:xfrm>
          <a:custGeom>
            <a:pathLst>
              <a:path extrusionOk="0" h="104" w="216">
                <a:moveTo>
                  <a:pt x="0" y="104"/>
                </a:moveTo>
                <a:lnTo>
                  <a:pt x="104" y="0"/>
                </a:lnTo>
                <a:lnTo>
                  <a:pt x="216" y="104"/>
                </a:lnTo>
              </a:path>
            </a:pathLst>
          </a:custGeom>
          <a:noFill/>
          <a:ln cap="rnd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06" name="Shape 306"/>
          <p:cNvCxnSpPr/>
          <p:nvPr/>
        </p:nvCxnSpPr>
        <p:spPr>
          <a:xfrm rot="10800000">
            <a:off x="4191000" y="2265361"/>
            <a:ext cx="673099" cy="0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07" name="Shape 307"/>
          <p:cNvSpPr/>
          <p:nvPr/>
        </p:nvSpPr>
        <p:spPr>
          <a:xfrm>
            <a:off x="4013200" y="2457450"/>
            <a:ext cx="344486" cy="187325"/>
          </a:xfrm>
          <a:custGeom>
            <a:pathLst>
              <a:path extrusionOk="0" h="104" w="216">
                <a:moveTo>
                  <a:pt x="0" y="104"/>
                </a:moveTo>
                <a:lnTo>
                  <a:pt x="104" y="0"/>
                </a:lnTo>
                <a:lnTo>
                  <a:pt x="216" y="104"/>
                </a:lnTo>
              </a:path>
            </a:pathLst>
          </a:custGeom>
          <a:noFill/>
          <a:ln cap="rnd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8" name="Shape 308"/>
          <p:cNvSpPr/>
          <p:nvPr/>
        </p:nvSpPr>
        <p:spPr>
          <a:xfrm>
            <a:off x="4013200" y="2457450"/>
            <a:ext cx="344486" cy="187325"/>
          </a:xfrm>
          <a:custGeom>
            <a:pathLst>
              <a:path extrusionOk="0" h="104" w="216">
                <a:moveTo>
                  <a:pt x="0" y="104"/>
                </a:moveTo>
                <a:lnTo>
                  <a:pt x="104" y="0"/>
                </a:lnTo>
                <a:lnTo>
                  <a:pt x="216" y="104"/>
                </a:lnTo>
              </a:path>
            </a:pathLst>
          </a:custGeom>
          <a:noFill/>
          <a:ln cap="rnd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09" name="Shape 309"/>
          <p:cNvCxnSpPr/>
          <p:nvPr/>
        </p:nvCxnSpPr>
        <p:spPr>
          <a:xfrm rot="10800000">
            <a:off x="3416299" y="2651125"/>
            <a:ext cx="596900" cy="0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310" name="Shape 310"/>
          <p:cNvCxnSpPr/>
          <p:nvPr/>
        </p:nvCxnSpPr>
        <p:spPr>
          <a:xfrm>
            <a:off x="5257800" y="2265361"/>
            <a:ext cx="1003300" cy="0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311" name="Shape 311"/>
          <p:cNvCxnSpPr/>
          <p:nvPr/>
        </p:nvCxnSpPr>
        <p:spPr>
          <a:xfrm rot="10800000">
            <a:off x="4184650" y="2257425"/>
            <a:ext cx="0" cy="200024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12" name="Shape 312"/>
          <p:cNvSpPr txBox="1"/>
          <p:nvPr/>
        </p:nvSpPr>
        <p:spPr>
          <a:xfrm>
            <a:off x="5994400" y="2571750"/>
            <a:ext cx="546099" cy="257175"/>
          </a:xfrm>
          <a:prstGeom prst="rect">
            <a:avLst/>
          </a:prstGeom>
          <a:solidFill>
            <a:schemeClr val="accent2"/>
          </a:solidFill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13" name="Shape 313"/>
          <p:cNvCxnSpPr/>
          <p:nvPr/>
        </p:nvCxnSpPr>
        <p:spPr>
          <a:xfrm rot="10800000">
            <a:off x="6280150" y="2257424"/>
            <a:ext cx="0" cy="300036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314" name="Shape 314"/>
          <p:cNvCxnSpPr/>
          <p:nvPr/>
        </p:nvCxnSpPr>
        <p:spPr>
          <a:xfrm>
            <a:off x="3422650" y="2657475"/>
            <a:ext cx="0" cy="200024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15" name="Shape 315"/>
          <p:cNvSpPr/>
          <p:nvPr/>
        </p:nvSpPr>
        <p:spPr>
          <a:xfrm>
            <a:off x="3238500" y="2871786"/>
            <a:ext cx="344486" cy="201612"/>
          </a:xfrm>
          <a:custGeom>
            <a:pathLst>
              <a:path extrusionOk="0" h="112" w="216">
                <a:moveTo>
                  <a:pt x="0" y="112"/>
                </a:moveTo>
                <a:lnTo>
                  <a:pt x="112" y="0"/>
                </a:lnTo>
                <a:lnTo>
                  <a:pt x="216" y="112"/>
                </a:lnTo>
              </a:path>
            </a:pathLst>
          </a:custGeom>
          <a:noFill/>
          <a:ln cap="rnd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6" name="Shape 316"/>
          <p:cNvSpPr/>
          <p:nvPr/>
        </p:nvSpPr>
        <p:spPr>
          <a:xfrm>
            <a:off x="3238500" y="2871786"/>
            <a:ext cx="522286" cy="201612"/>
          </a:xfrm>
          <a:custGeom>
            <a:pathLst>
              <a:path extrusionOk="0" h="112" w="328">
                <a:moveTo>
                  <a:pt x="0" y="112"/>
                </a:moveTo>
                <a:lnTo>
                  <a:pt x="112" y="0"/>
                </a:lnTo>
                <a:lnTo>
                  <a:pt x="216" y="112"/>
                </a:lnTo>
                <a:lnTo>
                  <a:pt x="328" y="112"/>
                </a:lnTo>
              </a:path>
            </a:pathLst>
          </a:custGeom>
          <a:noFill/>
          <a:ln cap="rnd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7" name="Shape 317"/>
          <p:cNvSpPr/>
          <p:nvPr/>
        </p:nvSpPr>
        <p:spPr>
          <a:xfrm>
            <a:off x="2984500" y="3071811"/>
            <a:ext cx="230187" cy="315911"/>
          </a:xfrm>
          <a:custGeom>
            <a:pathLst>
              <a:path extrusionOk="0" h="176" w="144">
                <a:moveTo>
                  <a:pt x="144" y="0"/>
                </a:moveTo>
                <a:lnTo>
                  <a:pt x="0" y="0"/>
                </a:lnTo>
                <a:lnTo>
                  <a:pt x="0" y="176"/>
                </a:lnTo>
              </a:path>
            </a:pathLst>
          </a:custGeom>
          <a:noFill/>
          <a:ln cap="rnd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18" name="Shape 318"/>
          <p:cNvCxnSpPr/>
          <p:nvPr/>
        </p:nvCxnSpPr>
        <p:spPr>
          <a:xfrm>
            <a:off x="3765550" y="3086100"/>
            <a:ext cx="0" cy="285750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19" name="Shape 319"/>
          <p:cNvSpPr txBox="1"/>
          <p:nvPr/>
        </p:nvSpPr>
        <p:spPr>
          <a:xfrm>
            <a:off x="3479800" y="3429000"/>
            <a:ext cx="546099" cy="271461"/>
          </a:xfrm>
          <a:prstGeom prst="rect">
            <a:avLst/>
          </a:prstGeom>
          <a:solidFill>
            <a:schemeClr val="accent2"/>
          </a:solidFill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0" name="Shape 320"/>
          <p:cNvSpPr txBox="1"/>
          <p:nvPr/>
        </p:nvSpPr>
        <p:spPr>
          <a:xfrm>
            <a:off x="2717800" y="3429000"/>
            <a:ext cx="533399" cy="271461"/>
          </a:xfrm>
          <a:prstGeom prst="rect">
            <a:avLst/>
          </a:prstGeom>
          <a:solidFill>
            <a:schemeClr val="accent2"/>
          </a:solidFill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21" name="Shape 321"/>
          <p:cNvCxnSpPr/>
          <p:nvPr/>
        </p:nvCxnSpPr>
        <p:spPr>
          <a:xfrm>
            <a:off x="2990850" y="3729037"/>
            <a:ext cx="0" cy="185736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322" name="Shape 322"/>
          <p:cNvCxnSpPr/>
          <p:nvPr/>
        </p:nvCxnSpPr>
        <p:spPr>
          <a:xfrm>
            <a:off x="3765550" y="3729037"/>
            <a:ext cx="0" cy="185736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323" name="Shape 323"/>
          <p:cNvCxnSpPr/>
          <p:nvPr/>
        </p:nvCxnSpPr>
        <p:spPr>
          <a:xfrm>
            <a:off x="2997200" y="3937000"/>
            <a:ext cx="749299" cy="0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324" name="Shape 324"/>
          <p:cNvCxnSpPr/>
          <p:nvPr/>
        </p:nvCxnSpPr>
        <p:spPr>
          <a:xfrm>
            <a:off x="4368800" y="2651125"/>
            <a:ext cx="571500" cy="0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25" name="Shape 325"/>
          <p:cNvSpPr/>
          <p:nvPr/>
        </p:nvSpPr>
        <p:spPr>
          <a:xfrm>
            <a:off x="4787900" y="2871786"/>
            <a:ext cx="344486" cy="201612"/>
          </a:xfrm>
          <a:custGeom>
            <a:pathLst>
              <a:path extrusionOk="0" h="112" w="216">
                <a:moveTo>
                  <a:pt x="0" y="112"/>
                </a:moveTo>
                <a:lnTo>
                  <a:pt x="104" y="0"/>
                </a:lnTo>
                <a:lnTo>
                  <a:pt x="216" y="112"/>
                </a:lnTo>
              </a:path>
            </a:pathLst>
          </a:custGeom>
          <a:noFill/>
          <a:ln cap="rnd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6" name="Shape 326"/>
          <p:cNvSpPr/>
          <p:nvPr/>
        </p:nvSpPr>
        <p:spPr>
          <a:xfrm>
            <a:off x="4787900" y="2871786"/>
            <a:ext cx="344486" cy="201612"/>
          </a:xfrm>
          <a:custGeom>
            <a:pathLst>
              <a:path extrusionOk="0" h="112" w="216">
                <a:moveTo>
                  <a:pt x="0" y="112"/>
                </a:moveTo>
                <a:lnTo>
                  <a:pt x="104" y="0"/>
                </a:lnTo>
                <a:lnTo>
                  <a:pt x="216" y="112"/>
                </a:lnTo>
              </a:path>
            </a:pathLst>
          </a:custGeom>
          <a:noFill/>
          <a:ln cap="rnd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7" name="Shape 327"/>
          <p:cNvSpPr/>
          <p:nvPr/>
        </p:nvSpPr>
        <p:spPr>
          <a:xfrm>
            <a:off x="4521200" y="3071811"/>
            <a:ext cx="230187" cy="315911"/>
          </a:xfrm>
          <a:custGeom>
            <a:pathLst>
              <a:path extrusionOk="0" h="176" w="144">
                <a:moveTo>
                  <a:pt x="144" y="0"/>
                </a:moveTo>
                <a:lnTo>
                  <a:pt x="0" y="0"/>
                </a:lnTo>
                <a:lnTo>
                  <a:pt x="0" y="176"/>
                </a:lnTo>
              </a:path>
            </a:pathLst>
          </a:custGeom>
          <a:noFill/>
          <a:ln cap="rnd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28" name="Shape 328"/>
          <p:cNvCxnSpPr/>
          <p:nvPr/>
        </p:nvCxnSpPr>
        <p:spPr>
          <a:xfrm>
            <a:off x="5302250" y="3086100"/>
            <a:ext cx="0" cy="285750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29" name="Shape 329"/>
          <p:cNvSpPr txBox="1"/>
          <p:nvPr/>
        </p:nvSpPr>
        <p:spPr>
          <a:xfrm>
            <a:off x="5029200" y="3429000"/>
            <a:ext cx="546099" cy="271461"/>
          </a:xfrm>
          <a:prstGeom prst="rect">
            <a:avLst/>
          </a:prstGeom>
          <a:solidFill>
            <a:schemeClr val="accent2"/>
          </a:solidFill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0" name="Shape 330"/>
          <p:cNvSpPr txBox="1"/>
          <p:nvPr/>
        </p:nvSpPr>
        <p:spPr>
          <a:xfrm>
            <a:off x="4254500" y="3429000"/>
            <a:ext cx="546099" cy="271461"/>
          </a:xfrm>
          <a:prstGeom prst="rect">
            <a:avLst/>
          </a:prstGeom>
          <a:solidFill>
            <a:schemeClr val="accent2"/>
          </a:solidFill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31" name="Shape 331"/>
          <p:cNvCxnSpPr/>
          <p:nvPr/>
        </p:nvCxnSpPr>
        <p:spPr>
          <a:xfrm>
            <a:off x="4527550" y="3729037"/>
            <a:ext cx="0" cy="185736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332" name="Shape 332"/>
          <p:cNvCxnSpPr/>
          <p:nvPr/>
        </p:nvCxnSpPr>
        <p:spPr>
          <a:xfrm>
            <a:off x="5302250" y="3729037"/>
            <a:ext cx="0" cy="185736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333" name="Shape 333"/>
          <p:cNvCxnSpPr/>
          <p:nvPr/>
        </p:nvCxnSpPr>
        <p:spPr>
          <a:xfrm>
            <a:off x="4940300" y="3937000"/>
            <a:ext cx="342899" cy="0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334" name="Shape 334"/>
          <p:cNvCxnSpPr/>
          <p:nvPr/>
        </p:nvCxnSpPr>
        <p:spPr>
          <a:xfrm>
            <a:off x="4959350" y="2657475"/>
            <a:ext cx="0" cy="200024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335" name="Shape 335"/>
          <p:cNvCxnSpPr/>
          <p:nvPr/>
        </p:nvCxnSpPr>
        <p:spPr>
          <a:xfrm>
            <a:off x="4533900" y="3937000"/>
            <a:ext cx="381000" cy="0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36" name="Shape 336"/>
          <p:cNvSpPr/>
          <p:nvPr/>
        </p:nvSpPr>
        <p:spPr>
          <a:xfrm>
            <a:off x="4876800" y="3914775"/>
            <a:ext cx="38099" cy="42861"/>
          </a:xfrm>
          <a:prstGeom prst="ellipse">
            <a:avLst/>
          </a:prstGeom>
          <a:solidFill>
            <a:srgbClr val="000000"/>
          </a:solidFill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7" name="Shape 337"/>
          <p:cNvSpPr/>
          <p:nvPr/>
        </p:nvSpPr>
        <p:spPr>
          <a:xfrm>
            <a:off x="3340100" y="3914775"/>
            <a:ext cx="25399" cy="42861"/>
          </a:xfrm>
          <a:prstGeom prst="ellipse">
            <a:avLst/>
          </a:prstGeom>
          <a:solidFill>
            <a:srgbClr val="000000"/>
          </a:solidFill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38" name="Shape 338"/>
          <p:cNvCxnSpPr/>
          <p:nvPr/>
        </p:nvCxnSpPr>
        <p:spPr>
          <a:xfrm>
            <a:off x="4908550" y="3943350"/>
            <a:ext cx="0" cy="200024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339" name="Shape 339"/>
          <p:cNvCxnSpPr/>
          <p:nvPr/>
        </p:nvCxnSpPr>
        <p:spPr>
          <a:xfrm rot="10800000">
            <a:off x="4241800" y="4165600"/>
            <a:ext cx="622299" cy="0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340" name="Shape 340"/>
          <p:cNvCxnSpPr/>
          <p:nvPr/>
        </p:nvCxnSpPr>
        <p:spPr>
          <a:xfrm>
            <a:off x="3365500" y="4165600"/>
            <a:ext cx="838199" cy="0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41" name="Shape 341"/>
          <p:cNvSpPr/>
          <p:nvPr/>
        </p:nvSpPr>
        <p:spPr>
          <a:xfrm>
            <a:off x="4191000" y="4143375"/>
            <a:ext cx="38099" cy="28575"/>
          </a:xfrm>
          <a:prstGeom prst="ellipse">
            <a:avLst/>
          </a:prstGeom>
          <a:solidFill>
            <a:srgbClr val="000000"/>
          </a:solidFill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2" name="Shape 342"/>
          <p:cNvSpPr/>
          <p:nvPr/>
        </p:nvSpPr>
        <p:spPr>
          <a:xfrm>
            <a:off x="4216400" y="4186237"/>
            <a:ext cx="534986" cy="230187"/>
          </a:xfrm>
          <a:custGeom>
            <a:pathLst>
              <a:path extrusionOk="0" h="128" w="336">
                <a:moveTo>
                  <a:pt x="0" y="0"/>
                </a:moveTo>
                <a:lnTo>
                  <a:pt x="0" y="128"/>
                </a:lnTo>
                <a:lnTo>
                  <a:pt x="336" y="128"/>
                </a:lnTo>
              </a:path>
            </a:pathLst>
          </a:custGeom>
          <a:noFill/>
          <a:ln cap="rnd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3" name="Shape 343"/>
          <p:cNvSpPr/>
          <p:nvPr/>
        </p:nvSpPr>
        <p:spPr>
          <a:xfrm>
            <a:off x="4737100" y="4400550"/>
            <a:ext cx="38099" cy="28575"/>
          </a:xfrm>
          <a:prstGeom prst="ellipse">
            <a:avLst/>
          </a:prstGeom>
          <a:solidFill>
            <a:srgbClr val="000000"/>
          </a:solidFill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44" name="Shape 344"/>
          <p:cNvCxnSpPr/>
          <p:nvPr/>
        </p:nvCxnSpPr>
        <p:spPr>
          <a:xfrm>
            <a:off x="6280150" y="2857500"/>
            <a:ext cx="0" cy="1543049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345" name="Shape 345"/>
          <p:cNvCxnSpPr/>
          <p:nvPr/>
        </p:nvCxnSpPr>
        <p:spPr>
          <a:xfrm>
            <a:off x="4800600" y="4422775"/>
            <a:ext cx="1460500" cy="0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46" name="Shape 346"/>
          <p:cNvSpPr/>
          <p:nvPr/>
        </p:nvSpPr>
        <p:spPr>
          <a:xfrm>
            <a:off x="4584700" y="4672012"/>
            <a:ext cx="344486" cy="201612"/>
          </a:xfrm>
          <a:custGeom>
            <a:pathLst>
              <a:path extrusionOk="0" h="112" w="216">
                <a:moveTo>
                  <a:pt x="0" y="112"/>
                </a:moveTo>
                <a:lnTo>
                  <a:pt x="104" y="0"/>
                </a:lnTo>
                <a:lnTo>
                  <a:pt x="216" y="112"/>
                </a:lnTo>
              </a:path>
            </a:pathLst>
          </a:custGeom>
          <a:noFill/>
          <a:ln cap="rnd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7" name="Shape 347"/>
          <p:cNvSpPr/>
          <p:nvPr/>
        </p:nvSpPr>
        <p:spPr>
          <a:xfrm>
            <a:off x="4584700" y="4672012"/>
            <a:ext cx="344486" cy="201612"/>
          </a:xfrm>
          <a:custGeom>
            <a:pathLst>
              <a:path extrusionOk="0" h="112" w="216">
                <a:moveTo>
                  <a:pt x="0" y="112"/>
                </a:moveTo>
                <a:lnTo>
                  <a:pt x="104" y="0"/>
                </a:lnTo>
                <a:lnTo>
                  <a:pt x="216" y="112"/>
                </a:lnTo>
              </a:path>
            </a:pathLst>
          </a:custGeom>
          <a:noFill/>
          <a:ln cap="rnd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48" name="Shape 348"/>
          <p:cNvCxnSpPr/>
          <p:nvPr/>
        </p:nvCxnSpPr>
        <p:spPr>
          <a:xfrm rot="10800000">
            <a:off x="4756150" y="4414837"/>
            <a:ext cx="0" cy="257175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49" name="Shape 349"/>
          <p:cNvSpPr/>
          <p:nvPr/>
        </p:nvSpPr>
        <p:spPr>
          <a:xfrm>
            <a:off x="4927600" y="1714500"/>
            <a:ext cx="1970086" cy="3159125"/>
          </a:xfrm>
          <a:custGeom>
            <a:pathLst>
              <a:path extrusionOk="0" h="1768" w="1240">
                <a:moveTo>
                  <a:pt x="0" y="1768"/>
                </a:moveTo>
                <a:lnTo>
                  <a:pt x="1240" y="1768"/>
                </a:lnTo>
                <a:lnTo>
                  <a:pt x="1240" y="0"/>
                </a:lnTo>
              </a:path>
            </a:pathLst>
          </a:custGeom>
          <a:noFill/>
          <a:ln cap="rnd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50" name="Shape 350"/>
          <p:cNvGrpSpPr/>
          <p:nvPr/>
        </p:nvGrpSpPr>
        <p:grpSpPr>
          <a:xfrm>
            <a:off x="4711700" y="5072061"/>
            <a:ext cx="65086" cy="230187"/>
            <a:chOff x="4140200" y="4305300"/>
            <a:chExt cx="65086" cy="204787"/>
          </a:xfrm>
        </p:grpSpPr>
        <p:sp>
          <p:nvSpPr>
            <p:cNvPr id="351" name="Shape 351"/>
            <p:cNvSpPr/>
            <p:nvPr/>
          </p:nvSpPr>
          <p:spPr>
            <a:xfrm>
              <a:off x="4140200" y="4368800"/>
              <a:ext cx="65086" cy="141287"/>
            </a:xfrm>
            <a:custGeom>
              <a:pathLst>
                <a:path extrusionOk="0" h="88" w="40">
                  <a:moveTo>
                    <a:pt x="20" y="88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40" y="0"/>
                  </a:lnTo>
                  <a:lnTo>
                    <a:pt x="20" y="88"/>
                  </a:lnTo>
                </a:path>
              </a:pathLst>
            </a:custGeom>
            <a:solidFill>
              <a:srgbClr val="000000"/>
            </a:solidFill>
            <a:ln cap="rnd" cmpd="sng" w="25400">
              <a:solidFill>
                <a:schemeClr val="dk1"/>
              </a:solidFill>
              <a:prstDash val="solid"/>
              <a:round/>
              <a:headEnd len="med" w="med" type="none"/>
              <a:tailEnd len="lg" w="lg" type="triangl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352" name="Shape 352"/>
            <p:cNvCxnSpPr/>
            <p:nvPr/>
          </p:nvCxnSpPr>
          <p:spPr>
            <a:xfrm>
              <a:off x="4184650" y="4305300"/>
              <a:ext cx="0" cy="50799"/>
            </a:xfrm>
            <a:prstGeom prst="straightConnector1">
              <a:avLst/>
            </a:prstGeom>
            <a:noFill/>
            <a:ln cap="flat" cmpd="sng" w="25400">
              <a:solidFill>
                <a:schemeClr val="dk1"/>
              </a:solidFill>
              <a:prstDash val="solid"/>
              <a:miter/>
              <a:headEnd len="med" w="med" type="none"/>
              <a:tailEnd len="med" w="med" type="none"/>
            </a:ln>
          </p:spPr>
        </p:cxnSp>
      </p:grpSp>
      <p:cxnSp>
        <p:nvCxnSpPr>
          <p:cNvPr id="353" name="Shape 353"/>
          <p:cNvCxnSpPr/>
          <p:nvPr/>
        </p:nvCxnSpPr>
        <p:spPr>
          <a:xfrm rot="10800000">
            <a:off x="4756150" y="5057775"/>
            <a:ext cx="0" cy="128587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54" name="Shape 354"/>
          <p:cNvSpPr txBox="1"/>
          <p:nvPr/>
        </p:nvSpPr>
        <p:spPr>
          <a:xfrm>
            <a:off x="6950075" y="3538537"/>
            <a:ext cx="1258887" cy="333374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loop &lt; 20 X</a:t>
            </a:r>
          </a:p>
        </p:txBody>
      </p:sp>
      <p:sp>
        <p:nvSpPr>
          <p:cNvPr id="355" name="Shape 355"/>
          <p:cNvSpPr/>
          <p:nvPr/>
        </p:nvSpPr>
        <p:spPr>
          <a:xfrm>
            <a:off x="4902200" y="2257425"/>
            <a:ext cx="344486" cy="201612"/>
          </a:xfrm>
          <a:custGeom>
            <a:pathLst>
              <a:path extrusionOk="0" h="112" w="216">
                <a:moveTo>
                  <a:pt x="0" y="0"/>
                </a:moveTo>
                <a:lnTo>
                  <a:pt x="104" y="112"/>
                </a:lnTo>
                <a:lnTo>
                  <a:pt x="216" y="0"/>
                </a:lnTo>
              </a:path>
            </a:pathLst>
          </a:custGeom>
          <a:noFill/>
          <a:ln cap="rnd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6" name="Shape 356"/>
          <p:cNvSpPr/>
          <p:nvPr/>
        </p:nvSpPr>
        <p:spPr>
          <a:xfrm>
            <a:off x="4902200" y="2257425"/>
            <a:ext cx="344486" cy="201612"/>
          </a:xfrm>
          <a:custGeom>
            <a:pathLst>
              <a:path extrusionOk="0" h="112" w="216">
                <a:moveTo>
                  <a:pt x="0" y="0"/>
                </a:moveTo>
                <a:lnTo>
                  <a:pt x="104" y="112"/>
                </a:lnTo>
                <a:lnTo>
                  <a:pt x="216" y="0"/>
                </a:lnTo>
              </a:path>
            </a:pathLst>
          </a:custGeom>
          <a:noFill/>
          <a:ln cap="rnd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7" name="Shape 357"/>
          <p:cNvSpPr/>
          <p:nvPr/>
        </p:nvSpPr>
        <p:spPr>
          <a:xfrm>
            <a:off x="4013200" y="2643186"/>
            <a:ext cx="344486" cy="201612"/>
          </a:xfrm>
          <a:custGeom>
            <a:pathLst>
              <a:path extrusionOk="0" h="112" w="216">
                <a:moveTo>
                  <a:pt x="0" y="0"/>
                </a:moveTo>
                <a:lnTo>
                  <a:pt x="104" y="112"/>
                </a:lnTo>
                <a:lnTo>
                  <a:pt x="216" y="0"/>
                </a:lnTo>
              </a:path>
            </a:pathLst>
          </a:custGeom>
          <a:noFill/>
          <a:ln cap="rnd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8" name="Shape 358"/>
          <p:cNvSpPr/>
          <p:nvPr/>
        </p:nvSpPr>
        <p:spPr>
          <a:xfrm>
            <a:off x="4013200" y="2643186"/>
            <a:ext cx="344486" cy="201612"/>
          </a:xfrm>
          <a:custGeom>
            <a:pathLst>
              <a:path extrusionOk="0" h="112" w="216">
                <a:moveTo>
                  <a:pt x="0" y="0"/>
                </a:moveTo>
                <a:lnTo>
                  <a:pt x="104" y="112"/>
                </a:lnTo>
                <a:lnTo>
                  <a:pt x="216" y="0"/>
                </a:lnTo>
              </a:path>
            </a:pathLst>
          </a:custGeom>
          <a:noFill/>
          <a:ln cap="rnd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9" name="Shape 359"/>
          <p:cNvSpPr/>
          <p:nvPr/>
        </p:nvSpPr>
        <p:spPr>
          <a:xfrm>
            <a:off x="3238500" y="3071811"/>
            <a:ext cx="344486" cy="187325"/>
          </a:xfrm>
          <a:custGeom>
            <a:pathLst>
              <a:path extrusionOk="0" h="104" w="216">
                <a:moveTo>
                  <a:pt x="0" y="0"/>
                </a:moveTo>
                <a:lnTo>
                  <a:pt x="112" y="104"/>
                </a:lnTo>
                <a:lnTo>
                  <a:pt x="216" y="0"/>
                </a:lnTo>
              </a:path>
            </a:pathLst>
          </a:custGeom>
          <a:noFill/>
          <a:ln cap="rnd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0" name="Shape 360"/>
          <p:cNvSpPr/>
          <p:nvPr/>
        </p:nvSpPr>
        <p:spPr>
          <a:xfrm>
            <a:off x="3238500" y="3071811"/>
            <a:ext cx="344486" cy="187325"/>
          </a:xfrm>
          <a:custGeom>
            <a:pathLst>
              <a:path extrusionOk="0" h="104" w="216">
                <a:moveTo>
                  <a:pt x="0" y="0"/>
                </a:moveTo>
                <a:lnTo>
                  <a:pt x="112" y="104"/>
                </a:lnTo>
                <a:lnTo>
                  <a:pt x="216" y="0"/>
                </a:lnTo>
              </a:path>
            </a:pathLst>
          </a:custGeom>
          <a:noFill/>
          <a:ln cap="rnd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1" name="Shape 361"/>
          <p:cNvSpPr/>
          <p:nvPr/>
        </p:nvSpPr>
        <p:spPr>
          <a:xfrm>
            <a:off x="4787900" y="3071811"/>
            <a:ext cx="344486" cy="187325"/>
          </a:xfrm>
          <a:custGeom>
            <a:pathLst>
              <a:path extrusionOk="0" h="104" w="216">
                <a:moveTo>
                  <a:pt x="0" y="0"/>
                </a:moveTo>
                <a:lnTo>
                  <a:pt x="104" y="104"/>
                </a:lnTo>
                <a:lnTo>
                  <a:pt x="216" y="0"/>
                </a:lnTo>
              </a:path>
            </a:pathLst>
          </a:custGeom>
          <a:noFill/>
          <a:ln cap="rnd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2" name="Shape 362"/>
          <p:cNvSpPr/>
          <p:nvPr/>
        </p:nvSpPr>
        <p:spPr>
          <a:xfrm>
            <a:off x="4787900" y="3071811"/>
            <a:ext cx="344486" cy="187325"/>
          </a:xfrm>
          <a:custGeom>
            <a:pathLst>
              <a:path extrusionOk="0" h="104" w="216">
                <a:moveTo>
                  <a:pt x="0" y="0"/>
                </a:moveTo>
                <a:lnTo>
                  <a:pt x="104" y="104"/>
                </a:lnTo>
                <a:lnTo>
                  <a:pt x="216" y="0"/>
                </a:lnTo>
              </a:path>
            </a:pathLst>
          </a:custGeom>
          <a:noFill/>
          <a:ln cap="rnd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3" name="Shape 363"/>
          <p:cNvSpPr/>
          <p:nvPr/>
        </p:nvSpPr>
        <p:spPr>
          <a:xfrm>
            <a:off x="4584700" y="4872037"/>
            <a:ext cx="344486" cy="187325"/>
          </a:xfrm>
          <a:custGeom>
            <a:pathLst>
              <a:path extrusionOk="0" h="104" w="216">
                <a:moveTo>
                  <a:pt x="0" y="0"/>
                </a:moveTo>
                <a:lnTo>
                  <a:pt x="104" y="104"/>
                </a:lnTo>
                <a:lnTo>
                  <a:pt x="216" y="0"/>
                </a:lnTo>
              </a:path>
            </a:pathLst>
          </a:custGeom>
          <a:noFill/>
          <a:ln cap="rnd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4" name="Shape 364"/>
          <p:cNvSpPr/>
          <p:nvPr/>
        </p:nvSpPr>
        <p:spPr>
          <a:xfrm>
            <a:off x="4584700" y="4872037"/>
            <a:ext cx="344486" cy="187325"/>
          </a:xfrm>
          <a:custGeom>
            <a:pathLst>
              <a:path extrusionOk="0" h="104" w="216">
                <a:moveTo>
                  <a:pt x="0" y="0"/>
                </a:moveTo>
                <a:lnTo>
                  <a:pt x="104" y="104"/>
                </a:lnTo>
                <a:lnTo>
                  <a:pt x="216" y="0"/>
                </a:lnTo>
              </a:path>
            </a:pathLst>
          </a:custGeom>
          <a:noFill/>
          <a:ln cap="rnd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65" name="Shape 365"/>
          <p:cNvCxnSpPr/>
          <p:nvPr/>
        </p:nvCxnSpPr>
        <p:spPr>
          <a:xfrm>
            <a:off x="5143500" y="3079750"/>
            <a:ext cx="114300" cy="0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66" name="Shape 366"/>
          <p:cNvSpPr txBox="1"/>
          <p:nvPr/>
        </p:nvSpPr>
        <p:spPr>
          <a:xfrm>
            <a:off x="2360611" y="5575300"/>
            <a:ext cx="5351461" cy="638174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 are 10   possible paths! If we execute one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67" name="Shape 367"/>
          <p:cNvSpPr txBox="1"/>
          <p:nvPr/>
        </p:nvSpPr>
        <p:spPr>
          <a:xfrm>
            <a:off x="2360611" y="5832475"/>
            <a:ext cx="5414961" cy="638174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test per millisecond, it would take 3,170 years to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68" name="Shape 368"/>
          <p:cNvSpPr txBox="1"/>
          <p:nvPr/>
        </p:nvSpPr>
        <p:spPr>
          <a:xfrm>
            <a:off x="2360611" y="6089650"/>
            <a:ext cx="2200275" cy="363536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test this program!!</a:t>
            </a:r>
          </a:p>
        </p:txBody>
      </p:sp>
      <p:sp>
        <p:nvSpPr>
          <p:cNvPr id="369" name="Shape 369"/>
          <p:cNvSpPr txBox="1"/>
          <p:nvPr/>
        </p:nvSpPr>
        <p:spPr>
          <a:xfrm>
            <a:off x="3656012" y="5470525"/>
            <a:ext cx="379412" cy="301624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14</a:t>
            </a:r>
          </a:p>
        </p:txBody>
      </p:sp>
      <p:sp>
        <p:nvSpPr>
          <p:cNvPr id="370" name="Shape 370"/>
          <p:cNvSpPr/>
          <p:nvPr/>
        </p:nvSpPr>
        <p:spPr>
          <a:xfrm>
            <a:off x="4851400" y="2028825"/>
            <a:ext cx="419099" cy="428625"/>
          </a:xfrm>
          <a:prstGeom prst="diamond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1" name="Shape 371"/>
          <p:cNvSpPr/>
          <p:nvPr/>
        </p:nvSpPr>
        <p:spPr>
          <a:xfrm>
            <a:off x="3962400" y="2428875"/>
            <a:ext cx="419099" cy="428625"/>
          </a:xfrm>
          <a:prstGeom prst="diamond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2" name="Shape 372"/>
          <p:cNvSpPr/>
          <p:nvPr/>
        </p:nvSpPr>
        <p:spPr>
          <a:xfrm>
            <a:off x="3187700" y="2843211"/>
            <a:ext cx="419099" cy="428625"/>
          </a:xfrm>
          <a:prstGeom prst="diamond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3" name="Shape 373"/>
          <p:cNvSpPr/>
          <p:nvPr/>
        </p:nvSpPr>
        <p:spPr>
          <a:xfrm>
            <a:off x="4737100" y="2843211"/>
            <a:ext cx="419099" cy="428625"/>
          </a:xfrm>
          <a:prstGeom prst="diamond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4" name="Shape 374"/>
          <p:cNvSpPr/>
          <p:nvPr/>
        </p:nvSpPr>
        <p:spPr>
          <a:xfrm>
            <a:off x="4521200" y="4643437"/>
            <a:ext cx="419099" cy="428625"/>
          </a:xfrm>
          <a:prstGeom prst="diamond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78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Shape 379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</a:t>
            </a:r>
          </a:p>
        </p:txBody>
      </p:sp>
      <p:sp>
        <p:nvSpPr>
          <p:cNvPr id="380" name="Shape 380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381" name="Shape 381"/>
          <p:cNvSpPr txBox="1"/>
          <p:nvPr>
            <p:ph type="title"/>
          </p:nvPr>
        </p:nvSpPr>
        <p:spPr>
          <a:xfrm>
            <a:off x="1697036" y="1201737"/>
            <a:ext cx="5794375" cy="166686"/>
          </a:xfrm>
          <a:prstGeom prst="rect">
            <a:avLst/>
          </a:prstGeom>
          <a:noFill/>
          <a:ln>
            <a:noFill/>
          </a:ln>
        </p:spPr>
        <p:txBody>
          <a:bodyPr anchorCtr="0" anchor="ctr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Selective Testing</a:t>
            </a:r>
          </a:p>
        </p:txBody>
      </p:sp>
      <p:cxnSp>
        <p:nvCxnSpPr>
          <p:cNvPr id="382" name="Shape 382"/>
          <p:cNvCxnSpPr/>
          <p:nvPr/>
        </p:nvCxnSpPr>
        <p:spPr>
          <a:xfrm>
            <a:off x="3130550" y="4643437"/>
            <a:ext cx="0" cy="171449"/>
          </a:xfrm>
          <a:prstGeom prst="straightConnector1">
            <a:avLst/>
          </a:prstGeom>
          <a:noFill/>
          <a:ln cap="flat" cmpd="sng" w="50800">
            <a:solidFill>
              <a:schemeClr val="folHlink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383" name="Shape 383"/>
          <p:cNvCxnSpPr/>
          <p:nvPr/>
        </p:nvCxnSpPr>
        <p:spPr>
          <a:xfrm>
            <a:off x="4854575" y="1954211"/>
            <a:ext cx="0" cy="261936"/>
          </a:xfrm>
          <a:prstGeom prst="straightConnector1">
            <a:avLst/>
          </a:prstGeom>
          <a:noFill/>
          <a:ln cap="flat" cmpd="sng" w="25400">
            <a:solidFill>
              <a:schemeClr val="folHlink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84" name="Shape 384"/>
          <p:cNvSpPr txBox="1"/>
          <p:nvPr/>
        </p:nvSpPr>
        <p:spPr>
          <a:xfrm>
            <a:off x="4572000" y="2286000"/>
            <a:ext cx="546099" cy="257175"/>
          </a:xfrm>
          <a:prstGeom prst="rect">
            <a:avLst/>
          </a:prstGeom>
          <a:solidFill>
            <a:schemeClr val="dk2"/>
          </a:solidFill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85" name="Shape 385"/>
          <p:cNvGrpSpPr/>
          <p:nvPr/>
        </p:nvGrpSpPr>
        <p:grpSpPr>
          <a:xfrm>
            <a:off x="5130800" y="2357436"/>
            <a:ext cx="1523999" cy="73024"/>
            <a:chOff x="4724400" y="1828800"/>
            <a:chExt cx="1523999" cy="65086"/>
          </a:xfrm>
        </p:grpSpPr>
        <p:sp>
          <p:nvSpPr>
            <p:cNvPr id="386" name="Shape 386"/>
            <p:cNvSpPr/>
            <p:nvPr/>
          </p:nvSpPr>
          <p:spPr>
            <a:xfrm>
              <a:off x="4724400" y="1828800"/>
              <a:ext cx="141287" cy="65086"/>
            </a:xfrm>
            <a:custGeom>
              <a:pathLst>
                <a:path extrusionOk="0" h="40" w="88">
                  <a:moveTo>
                    <a:pt x="0" y="20"/>
                  </a:moveTo>
                  <a:lnTo>
                    <a:pt x="88" y="0"/>
                  </a:lnTo>
                  <a:lnTo>
                    <a:pt x="88" y="20"/>
                  </a:lnTo>
                  <a:lnTo>
                    <a:pt x="88" y="40"/>
                  </a:lnTo>
                  <a:lnTo>
                    <a:pt x="0" y="20"/>
                  </a:lnTo>
                </a:path>
              </a:pathLst>
            </a:custGeom>
            <a:solidFill>
              <a:srgbClr val="000000"/>
            </a:solidFill>
            <a:ln cap="rnd" cmpd="sng" w="25400">
              <a:solidFill>
                <a:schemeClr val="dk1"/>
              </a:solidFill>
              <a:prstDash val="solid"/>
              <a:round/>
              <a:headEnd len="med" w="med" type="none"/>
              <a:tailEnd len="lg" w="lg" type="triangl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387" name="Shape 387"/>
            <p:cNvCxnSpPr/>
            <p:nvPr/>
          </p:nvCxnSpPr>
          <p:spPr>
            <a:xfrm>
              <a:off x="4889500" y="1873250"/>
              <a:ext cx="1358899" cy="0"/>
            </a:xfrm>
            <a:prstGeom prst="straightConnector1">
              <a:avLst/>
            </a:prstGeom>
            <a:noFill/>
            <a:ln cap="flat" cmpd="sng" w="25400">
              <a:solidFill>
                <a:schemeClr val="dk1"/>
              </a:solidFill>
              <a:prstDash val="solid"/>
              <a:miter/>
              <a:headEnd len="med" w="med" type="none"/>
              <a:tailEnd len="med" w="med" type="none"/>
            </a:ln>
          </p:spPr>
        </p:cxnSp>
      </p:grpSp>
      <p:cxnSp>
        <p:nvCxnSpPr>
          <p:cNvPr id="388" name="Shape 388"/>
          <p:cNvCxnSpPr/>
          <p:nvPr/>
        </p:nvCxnSpPr>
        <p:spPr>
          <a:xfrm>
            <a:off x="4845050" y="2586036"/>
            <a:ext cx="0" cy="142875"/>
          </a:xfrm>
          <a:prstGeom prst="straightConnector1">
            <a:avLst/>
          </a:prstGeom>
          <a:noFill/>
          <a:ln cap="flat" cmpd="sng" w="50800">
            <a:solidFill>
              <a:schemeClr val="folHlink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89" name="Shape 389"/>
          <p:cNvSpPr/>
          <p:nvPr/>
        </p:nvSpPr>
        <p:spPr>
          <a:xfrm>
            <a:off x="4673600" y="2757486"/>
            <a:ext cx="344486" cy="187325"/>
          </a:xfrm>
          <a:custGeom>
            <a:pathLst>
              <a:path extrusionOk="0" h="104" w="216">
                <a:moveTo>
                  <a:pt x="0" y="104"/>
                </a:moveTo>
                <a:lnTo>
                  <a:pt x="104" y="0"/>
                </a:lnTo>
                <a:lnTo>
                  <a:pt x="216" y="104"/>
                </a:lnTo>
              </a:path>
            </a:pathLst>
          </a:custGeom>
          <a:noFill/>
          <a:ln cap="rnd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0" name="Shape 390"/>
          <p:cNvSpPr/>
          <p:nvPr/>
        </p:nvSpPr>
        <p:spPr>
          <a:xfrm>
            <a:off x="4673600" y="2757486"/>
            <a:ext cx="344486" cy="187325"/>
          </a:xfrm>
          <a:custGeom>
            <a:pathLst>
              <a:path extrusionOk="0" h="104" w="216">
                <a:moveTo>
                  <a:pt x="0" y="104"/>
                </a:moveTo>
                <a:lnTo>
                  <a:pt x="104" y="0"/>
                </a:lnTo>
                <a:lnTo>
                  <a:pt x="216" y="104"/>
                </a:lnTo>
              </a:path>
            </a:pathLst>
          </a:custGeom>
          <a:noFill/>
          <a:ln cap="rnd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91" name="Shape 391"/>
          <p:cNvCxnSpPr/>
          <p:nvPr/>
        </p:nvCxnSpPr>
        <p:spPr>
          <a:xfrm rot="10800000">
            <a:off x="3962400" y="2951161"/>
            <a:ext cx="673099" cy="0"/>
          </a:xfrm>
          <a:prstGeom prst="straightConnector1">
            <a:avLst/>
          </a:prstGeom>
          <a:noFill/>
          <a:ln cap="flat" cmpd="sng" w="50800">
            <a:solidFill>
              <a:schemeClr val="folHlink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92" name="Shape 392"/>
          <p:cNvSpPr/>
          <p:nvPr/>
        </p:nvSpPr>
        <p:spPr>
          <a:xfrm>
            <a:off x="3784600" y="3143250"/>
            <a:ext cx="344486" cy="187325"/>
          </a:xfrm>
          <a:custGeom>
            <a:pathLst>
              <a:path extrusionOk="0" h="104" w="216">
                <a:moveTo>
                  <a:pt x="0" y="104"/>
                </a:moveTo>
                <a:lnTo>
                  <a:pt x="104" y="0"/>
                </a:lnTo>
                <a:lnTo>
                  <a:pt x="216" y="104"/>
                </a:lnTo>
              </a:path>
            </a:pathLst>
          </a:custGeom>
          <a:noFill/>
          <a:ln cap="rnd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3" name="Shape 393"/>
          <p:cNvSpPr/>
          <p:nvPr/>
        </p:nvSpPr>
        <p:spPr>
          <a:xfrm>
            <a:off x="3784600" y="3143250"/>
            <a:ext cx="344486" cy="187325"/>
          </a:xfrm>
          <a:custGeom>
            <a:pathLst>
              <a:path extrusionOk="0" h="104" w="216">
                <a:moveTo>
                  <a:pt x="0" y="104"/>
                </a:moveTo>
                <a:lnTo>
                  <a:pt x="104" y="0"/>
                </a:lnTo>
                <a:lnTo>
                  <a:pt x="216" y="104"/>
                </a:lnTo>
              </a:path>
            </a:pathLst>
          </a:custGeom>
          <a:noFill/>
          <a:ln cap="rnd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94" name="Shape 394"/>
          <p:cNvCxnSpPr/>
          <p:nvPr/>
        </p:nvCxnSpPr>
        <p:spPr>
          <a:xfrm rot="10800000">
            <a:off x="3187699" y="3336925"/>
            <a:ext cx="596900" cy="0"/>
          </a:xfrm>
          <a:prstGeom prst="straightConnector1">
            <a:avLst/>
          </a:prstGeom>
          <a:noFill/>
          <a:ln cap="flat" cmpd="sng" w="50800">
            <a:solidFill>
              <a:schemeClr val="folHlink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395" name="Shape 395"/>
          <p:cNvCxnSpPr/>
          <p:nvPr/>
        </p:nvCxnSpPr>
        <p:spPr>
          <a:xfrm>
            <a:off x="5029200" y="2951161"/>
            <a:ext cx="1003300" cy="0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396" name="Shape 396"/>
          <p:cNvCxnSpPr/>
          <p:nvPr/>
        </p:nvCxnSpPr>
        <p:spPr>
          <a:xfrm rot="10800000">
            <a:off x="3956050" y="2943225"/>
            <a:ext cx="0" cy="200024"/>
          </a:xfrm>
          <a:prstGeom prst="straightConnector1">
            <a:avLst/>
          </a:prstGeom>
          <a:noFill/>
          <a:ln cap="flat" cmpd="sng" w="50800">
            <a:solidFill>
              <a:schemeClr val="folHlink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97" name="Shape 397"/>
          <p:cNvSpPr txBox="1"/>
          <p:nvPr/>
        </p:nvSpPr>
        <p:spPr>
          <a:xfrm>
            <a:off x="5765800" y="3257550"/>
            <a:ext cx="546099" cy="257175"/>
          </a:xfrm>
          <a:prstGeom prst="rect">
            <a:avLst/>
          </a:prstGeom>
          <a:solidFill>
            <a:schemeClr val="dk2"/>
          </a:solidFill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98" name="Shape 398"/>
          <p:cNvCxnSpPr/>
          <p:nvPr/>
        </p:nvCxnSpPr>
        <p:spPr>
          <a:xfrm rot="10800000">
            <a:off x="6051550" y="2943224"/>
            <a:ext cx="0" cy="300036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399" name="Shape 399"/>
          <p:cNvCxnSpPr/>
          <p:nvPr/>
        </p:nvCxnSpPr>
        <p:spPr>
          <a:xfrm>
            <a:off x="3194050" y="3357562"/>
            <a:ext cx="0" cy="171449"/>
          </a:xfrm>
          <a:prstGeom prst="straightConnector1">
            <a:avLst/>
          </a:prstGeom>
          <a:noFill/>
          <a:ln cap="flat" cmpd="sng" w="50800">
            <a:solidFill>
              <a:schemeClr val="folHlink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00" name="Shape 400"/>
          <p:cNvSpPr/>
          <p:nvPr/>
        </p:nvSpPr>
        <p:spPr>
          <a:xfrm>
            <a:off x="3009900" y="3557587"/>
            <a:ext cx="344486" cy="201612"/>
          </a:xfrm>
          <a:custGeom>
            <a:pathLst>
              <a:path extrusionOk="0" h="112" w="216">
                <a:moveTo>
                  <a:pt x="0" y="112"/>
                </a:moveTo>
                <a:lnTo>
                  <a:pt x="112" y="0"/>
                </a:lnTo>
                <a:lnTo>
                  <a:pt x="216" y="112"/>
                </a:lnTo>
              </a:path>
            </a:pathLst>
          </a:custGeom>
          <a:noFill/>
          <a:ln cap="rnd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1" name="Shape 401"/>
          <p:cNvSpPr/>
          <p:nvPr/>
        </p:nvSpPr>
        <p:spPr>
          <a:xfrm>
            <a:off x="3009900" y="3557587"/>
            <a:ext cx="522286" cy="201612"/>
          </a:xfrm>
          <a:custGeom>
            <a:pathLst>
              <a:path extrusionOk="0" h="112" w="328">
                <a:moveTo>
                  <a:pt x="0" y="112"/>
                </a:moveTo>
                <a:lnTo>
                  <a:pt x="112" y="0"/>
                </a:lnTo>
                <a:lnTo>
                  <a:pt x="216" y="112"/>
                </a:lnTo>
                <a:lnTo>
                  <a:pt x="328" y="112"/>
                </a:lnTo>
              </a:path>
            </a:pathLst>
          </a:custGeom>
          <a:noFill/>
          <a:ln cap="rnd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2" name="Shape 402"/>
          <p:cNvSpPr/>
          <p:nvPr/>
        </p:nvSpPr>
        <p:spPr>
          <a:xfrm>
            <a:off x="2755900" y="3757612"/>
            <a:ext cx="230187" cy="315911"/>
          </a:xfrm>
          <a:custGeom>
            <a:pathLst>
              <a:path extrusionOk="0" h="176" w="144">
                <a:moveTo>
                  <a:pt x="144" y="0"/>
                </a:moveTo>
                <a:lnTo>
                  <a:pt x="0" y="0"/>
                </a:lnTo>
                <a:lnTo>
                  <a:pt x="0" y="176"/>
                </a:lnTo>
              </a:path>
            </a:pathLst>
          </a:custGeom>
          <a:noFill/>
          <a:ln cap="rnd" cmpd="sng" w="50800">
            <a:solidFill>
              <a:schemeClr val="folHlink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03" name="Shape 403"/>
          <p:cNvCxnSpPr/>
          <p:nvPr/>
        </p:nvCxnSpPr>
        <p:spPr>
          <a:xfrm>
            <a:off x="3536950" y="3771900"/>
            <a:ext cx="0" cy="285750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04" name="Shape 404"/>
          <p:cNvSpPr txBox="1"/>
          <p:nvPr/>
        </p:nvSpPr>
        <p:spPr>
          <a:xfrm>
            <a:off x="3251200" y="4114800"/>
            <a:ext cx="546099" cy="271461"/>
          </a:xfrm>
          <a:prstGeom prst="rect">
            <a:avLst/>
          </a:prstGeom>
          <a:solidFill>
            <a:schemeClr val="dk2"/>
          </a:solidFill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5" name="Shape 405"/>
          <p:cNvSpPr txBox="1"/>
          <p:nvPr/>
        </p:nvSpPr>
        <p:spPr>
          <a:xfrm>
            <a:off x="2489200" y="4114800"/>
            <a:ext cx="533399" cy="271461"/>
          </a:xfrm>
          <a:prstGeom prst="rect">
            <a:avLst/>
          </a:prstGeom>
          <a:solidFill>
            <a:schemeClr val="dk2"/>
          </a:solidFill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06" name="Shape 406"/>
          <p:cNvCxnSpPr/>
          <p:nvPr/>
        </p:nvCxnSpPr>
        <p:spPr>
          <a:xfrm>
            <a:off x="2762250" y="4414837"/>
            <a:ext cx="0" cy="185736"/>
          </a:xfrm>
          <a:prstGeom prst="straightConnector1">
            <a:avLst/>
          </a:prstGeom>
          <a:noFill/>
          <a:ln cap="flat" cmpd="sng" w="25400">
            <a:solidFill>
              <a:schemeClr val="folHlink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407" name="Shape 407"/>
          <p:cNvCxnSpPr/>
          <p:nvPr/>
        </p:nvCxnSpPr>
        <p:spPr>
          <a:xfrm>
            <a:off x="3536950" y="4414837"/>
            <a:ext cx="0" cy="185736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408" name="Shape 408"/>
          <p:cNvCxnSpPr/>
          <p:nvPr/>
        </p:nvCxnSpPr>
        <p:spPr>
          <a:xfrm>
            <a:off x="4140200" y="3336925"/>
            <a:ext cx="571500" cy="0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09" name="Shape 409"/>
          <p:cNvSpPr/>
          <p:nvPr/>
        </p:nvSpPr>
        <p:spPr>
          <a:xfrm>
            <a:off x="4559300" y="3557587"/>
            <a:ext cx="344486" cy="201612"/>
          </a:xfrm>
          <a:custGeom>
            <a:pathLst>
              <a:path extrusionOk="0" h="112" w="216">
                <a:moveTo>
                  <a:pt x="0" y="112"/>
                </a:moveTo>
                <a:lnTo>
                  <a:pt x="104" y="0"/>
                </a:lnTo>
                <a:lnTo>
                  <a:pt x="216" y="112"/>
                </a:lnTo>
              </a:path>
            </a:pathLst>
          </a:custGeom>
          <a:noFill/>
          <a:ln cap="rnd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0" name="Shape 410"/>
          <p:cNvSpPr/>
          <p:nvPr/>
        </p:nvSpPr>
        <p:spPr>
          <a:xfrm>
            <a:off x="4559300" y="3557587"/>
            <a:ext cx="344486" cy="201612"/>
          </a:xfrm>
          <a:custGeom>
            <a:pathLst>
              <a:path extrusionOk="0" h="112" w="216">
                <a:moveTo>
                  <a:pt x="0" y="112"/>
                </a:moveTo>
                <a:lnTo>
                  <a:pt x="104" y="0"/>
                </a:lnTo>
                <a:lnTo>
                  <a:pt x="216" y="112"/>
                </a:lnTo>
              </a:path>
            </a:pathLst>
          </a:custGeom>
          <a:noFill/>
          <a:ln cap="rnd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1" name="Shape 411"/>
          <p:cNvSpPr/>
          <p:nvPr/>
        </p:nvSpPr>
        <p:spPr>
          <a:xfrm>
            <a:off x="4292600" y="3757612"/>
            <a:ext cx="230187" cy="315911"/>
          </a:xfrm>
          <a:custGeom>
            <a:pathLst>
              <a:path extrusionOk="0" h="176" w="144">
                <a:moveTo>
                  <a:pt x="144" y="0"/>
                </a:moveTo>
                <a:lnTo>
                  <a:pt x="0" y="0"/>
                </a:lnTo>
                <a:lnTo>
                  <a:pt x="0" y="176"/>
                </a:lnTo>
              </a:path>
            </a:pathLst>
          </a:custGeom>
          <a:noFill/>
          <a:ln cap="rnd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12" name="Shape 412"/>
          <p:cNvCxnSpPr/>
          <p:nvPr/>
        </p:nvCxnSpPr>
        <p:spPr>
          <a:xfrm>
            <a:off x="5073650" y="3771900"/>
            <a:ext cx="0" cy="285750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13" name="Shape 413"/>
          <p:cNvSpPr txBox="1"/>
          <p:nvPr/>
        </p:nvSpPr>
        <p:spPr>
          <a:xfrm>
            <a:off x="4800600" y="4114800"/>
            <a:ext cx="546099" cy="271461"/>
          </a:xfrm>
          <a:prstGeom prst="rect">
            <a:avLst/>
          </a:prstGeom>
          <a:solidFill>
            <a:schemeClr val="dk2"/>
          </a:solidFill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4" name="Shape 414"/>
          <p:cNvSpPr txBox="1"/>
          <p:nvPr/>
        </p:nvSpPr>
        <p:spPr>
          <a:xfrm>
            <a:off x="4025900" y="4114800"/>
            <a:ext cx="546099" cy="271461"/>
          </a:xfrm>
          <a:prstGeom prst="rect">
            <a:avLst/>
          </a:prstGeom>
          <a:solidFill>
            <a:schemeClr val="dk2"/>
          </a:solidFill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15" name="Shape 415"/>
          <p:cNvCxnSpPr/>
          <p:nvPr/>
        </p:nvCxnSpPr>
        <p:spPr>
          <a:xfrm>
            <a:off x="4298950" y="4414837"/>
            <a:ext cx="0" cy="185736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416" name="Shape 416"/>
          <p:cNvCxnSpPr/>
          <p:nvPr/>
        </p:nvCxnSpPr>
        <p:spPr>
          <a:xfrm>
            <a:off x="5073650" y="4414837"/>
            <a:ext cx="0" cy="185736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417" name="Shape 417"/>
          <p:cNvCxnSpPr/>
          <p:nvPr/>
        </p:nvCxnSpPr>
        <p:spPr>
          <a:xfrm>
            <a:off x="4711700" y="4622800"/>
            <a:ext cx="342899" cy="0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418" name="Shape 418"/>
          <p:cNvCxnSpPr/>
          <p:nvPr/>
        </p:nvCxnSpPr>
        <p:spPr>
          <a:xfrm>
            <a:off x="4730750" y="3343275"/>
            <a:ext cx="0" cy="200024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419" name="Shape 419"/>
          <p:cNvCxnSpPr/>
          <p:nvPr/>
        </p:nvCxnSpPr>
        <p:spPr>
          <a:xfrm>
            <a:off x="4305300" y="4622800"/>
            <a:ext cx="381000" cy="0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20" name="Shape 420"/>
          <p:cNvSpPr/>
          <p:nvPr/>
        </p:nvSpPr>
        <p:spPr>
          <a:xfrm>
            <a:off x="4648200" y="4600575"/>
            <a:ext cx="38099" cy="42861"/>
          </a:xfrm>
          <a:prstGeom prst="ellipse">
            <a:avLst/>
          </a:prstGeom>
          <a:solidFill>
            <a:srgbClr val="000000"/>
          </a:solidFill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1" name="Shape 421"/>
          <p:cNvSpPr/>
          <p:nvPr/>
        </p:nvSpPr>
        <p:spPr>
          <a:xfrm>
            <a:off x="3111500" y="4600575"/>
            <a:ext cx="25399" cy="42861"/>
          </a:xfrm>
          <a:prstGeom prst="ellipse">
            <a:avLst/>
          </a:prstGeom>
          <a:solidFill>
            <a:srgbClr val="000000"/>
          </a:solidFill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22" name="Shape 422"/>
          <p:cNvCxnSpPr/>
          <p:nvPr/>
        </p:nvCxnSpPr>
        <p:spPr>
          <a:xfrm>
            <a:off x="4679950" y="4629150"/>
            <a:ext cx="0" cy="200024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423" name="Shape 423"/>
          <p:cNvCxnSpPr/>
          <p:nvPr/>
        </p:nvCxnSpPr>
        <p:spPr>
          <a:xfrm rot="10800000">
            <a:off x="4013200" y="4851400"/>
            <a:ext cx="622299" cy="0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424" name="Shape 424"/>
          <p:cNvCxnSpPr/>
          <p:nvPr/>
        </p:nvCxnSpPr>
        <p:spPr>
          <a:xfrm>
            <a:off x="3149600" y="4851400"/>
            <a:ext cx="812799" cy="0"/>
          </a:xfrm>
          <a:prstGeom prst="straightConnector1">
            <a:avLst/>
          </a:prstGeom>
          <a:noFill/>
          <a:ln cap="flat" cmpd="sng" w="50800">
            <a:solidFill>
              <a:schemeClr val="folHlink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25" name="Shape 425"/>
          <p:cNvSpPr/>
          <p:nvPr/>
        </p:nvSpPr>
        <p:spPr>
          <a:xfrm>
            <a:off x="3962400" y="4829175"/>
            <a:ext cx="38099" cy="28575"/>
          </a:xfrm>
          <a:prstGeom prst="ellipse">
            <a:avLst/>
          </a:prstGeom>
          <a:solidFill>
            <a:srgbClr val="000000"/>
          </a:solidFill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6" name="Shape 426"/>
          <p:cNvSpPr/>
          <p:nvPr/>
        </p:nvSpPr>
        <p:spPr>
          <a:xfrm>
            <a:off x="3987800" y="4872037"/>
            <a:ext cx="534986" cy="230187"/>
          </a:xfrm>
          <a:custGeom>
            <a:pathLst>
              <a:path extrusionOk="0" h="128" w="336">
                <a:moveTo>
                  <a:pt x="0" y="0"/>
                </a:moveTo>
                <a:lnTo>
                  <a:pt x="0" y="128"/>
                </a:lnTo>
                <a:lnTo>
                  <a:pt x="336" y="128"/>
                </a:lnTo>
              </a:path>
            </a:pathLst>
          </a:custGeom>
          <a:noFill/>
          <a:ln cap="rnd" cmpd="sng" w="50800">
            <a:solidFill>
              <a:schemeClr val="folHlink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7" name="Shape 427"/>
          <p:cNvSpPr/>
          <p:nvPr/>
        </p:nvSpPr>
        <p:spPr>
          <a:xfrm>
            <a:off x="4508500" y="5086350"/>
            <a:ext cx="38099" cy="28575"/>
          </a:xfrm>
          <a:prstGeom prst="ellipse">
            <a:avLst/>
          </a:prstGeom>
          <a:solidFill>
            <a:srgbClr val="000000"/>
          </a:solidFill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28" name="Shape 428"/>
          <p:cNvCxnSpPr/>
          <p:nvPr/>
        </p:nvCxnSpPr>
        <p:spPr>
          <a:xfrm>
            <a:off x="6051550" y="3543300"/>
            <a:ext cx="0" cy="1543049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429" name="Shape 429"/>
          <p:cNvCxnSpPr/>
          <p:nvPr/>
        </p:nvCxnSpPr>
        <p:spPr>
          <a:xfrm>
            <a:off x="4572000" y="5108575"/>
            <a:ext cx="1460500" cy="0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30" name="Shape 430"/>
          <p:cNvSpPr/>
          <p:nvPr/>
        </p:nvSpPr>
        <p:spPr>
          <a:xfrm>
            <a:off x="4356100" y="5357812"/>
            <a:ext cx="344486" cy="201612"/>
          </a:xfrm>
          <a:custGeom>
            <a:pathLst>
              <a:path extrusionOk="0" h="112" w="216">
                <a:moveTo>
                  <a:pt x="0" y="112"/>
                </a:moveTo>
                <a:lnTo>
                  <a:pt x="104" y="0"/>
                </a:lnTo>
                <a:lnTo>
                  <a:pt x="216" y="112"/>
                </a:lnTo>
              </a:path>
            </a:pathLst>
          </a:custGeom>
          <a:noFill/>
          <a:ln cap="rnd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1" name="Shape 431"/>
          <p:cNvSpPr/>
          <p:nvPr/>
        </p:nvSpPr>
        <p:spPr>
          <a:xfrm>
            <a:off x="4356100" y="5357812"/>
            <a:ext cx="344486" cy="201612"/>
          </a:xfrm>
          <a:custGeom>
            <a:pathLst>
              <a:path extrusionOk="0" h="112" w="216">
                <a:moveTo>
                  <a:pt x="0" y="112"/>
                </a:moveTo>
                <a:lnTo>
                  <a:pt x="104" y="0"/>
                </a:lnTo>
                <a:lnTo>
                  <a:pt x="216" y="112"/>
                </a:lnTo>
              </a:path>
            </a:pathLst>
          </a:custGeom>
          <a:noFill/>
          <a:ln cap="rnd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32" name="Shape 432"/>
          <p:cNvCxnSpPr/>
          <p:nvPr/>
        </p:nvCxnSpPr>
        <p:spPr>
          <a:xfrm rot="10800000">
            <a:off x="4527550" y="5100637"/>
            <a:ext cx="0" cy="257175"/>
          </a:xfrm>
          <a:prstGeom prst="straightConnector1">
            <a:avLst/>
          </a:prstGeom>
          <a:noFill/>
          <a:ln cap="flat" cmpd="sng" w="50800">
            <a:solidFill>
              <a:schemeClr val="folHlink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33" name="Shape 433"/>
          <p:cNvSpPr/>
          <p:nvPr/>
        </p:nvSpPr>
        <p:spPr>
          <a:xfrm>
            <a:off x="4699000" y="2400300"/>
            <a:ext cx="1970086" cy="3159125"/>
          </a:xfrm>
          <a:custGeom>
            <a:pathLst>
              <a:path extrusionOk="0" h="1768" w="1240">
                <a:moveTo>
                  <a:pt x="0" y="1768"/>
                </a:moveTo>
                <a:lnTo>
                  <a:pt x="1240" y="1768"/>
                </a:lnTo>
                <a:lnTo>
                  <a:pt x="1240" y="0"/>
                </a:lnTo>
              </a:path>
            </a:pathLst>
          </a:custGeom>
          <a:noFill/>
          <a:ln cap="rnd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34" name="Shape 434"/>
          <p:cNvGrpSpPr/>
          <p:nvPr/>
        </p:nvGrpSpPr>
        <p:grpSpPr>
          <a:xfrm>
            <a:off x="4483100" y="5757861"/>
            <a:ext cx="65086" cy="230187"/>
            <a:chOff x="4076700" y="4851400"/>
            <a:chExt cx="65086" cy="204787"/>
          </a:xfrm>
        </p:grpSpPr>
        <p:sp>
          <p:nvSpPr>
            <p:cNvPr id="435" name="Shape 435"/>
            <p:cNvSpPr/>
            <p:nvPr/>
          </p:nvSpPr>
          <p:spPr>
            <a:xfrm>
              <a:off x="4076700" y="4914900"/>
              <a:ext cx="65086" cy="141287"/>
            </a:xfrm>
            <a:custGeom>
              <a:pathLst>
                <a:path extrusionOk="0" h="88" w="40">
                  <a:moveTo>
                    <a:pt x="20" y="88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40" y="0"/>
                  </a:lnTo>
                  <a:lnTo>
                    <a:pt x="20" y="88"/>
                  </a:lnTo>
                </a:path>
              </a:pathLst>
            </a:custGeom>
            <a:solidFill>
              <a:srgbClr val="000000"/>
            </a:solidFill>
            <a:ln cap="rnd" cmpd="sng" w="25400">
              <a:solidFill>
                <a:schemeClr val="dk1"/>
              </a:solidFill>
              <a:prstDash val="solid"/>
              <a:round/>
              <a:headEnd len="med" w="med" type="none"/>
              <a:tailEnd len="lg" w="lg" type="triangl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436" name="Shape 436"/>
            <p:cNvCxnSpPr/>
            <p:nvPr/>
          </p:nvCxnSpPr>
          <p:spPr>
            <a:xfrm>
              <a:off x="4121150" y="4851400"/>
              <a:ext cx="0" cy="50799"/>
            </a:xfrm>
            <a:prstGeom prst="straightConnector1">
              <a:avLst/>
            </a:prstGeom>
            <a:noFill/>
            <a:ln cap="flat" cmpd="sng" w="25400">
              <a:solidFill>
                <a:schemeClr val="dk1"/>
              </a:solidFill>
              <a:prstDash val="solid"/>
              <a:miter/>
              <a:headEnd len="med" w="med" type="none"/>
              <a:tailEnd len="med" w="med" type="none"/>
            </a:ln>
          </p:spPr>
        </p:cxnSp>
      </p:grpSp>
      <p:cxnSp>
        <p:nvCxnSpPr>
          <p:cNvPr id="437" name="Shape 437"/>
          <p:cNvCxnSpPr/>
          <p:nvPr/>
        </p:nvCxnSpPr>
        <p:spPr>
          <a:xfrm rot="10800000">
            <a:off x="4527550" y="5743575"/>
            <a:ext cx="0" cy="128587"/>
          </a:xfrm>
          <a:prstGeom prst="straightConnector1">
            <a:avLst/>
          </a:prstGeom>
          <a:noFill/>
          <a:ln cap="flat" cmpd="sng" w="50800">
            <a:solidFill>
              <a:schemeClr val="lt2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38" name="Shape 438"/>
          <p:cNvSpPr txBox="1"/>
          <p:nvPr/>
        </p:nvSpPr>
        <p:spPr>
          <a:xfrm>
            <a:off x="6710361" y="4160837"/>
            <a:ext cx="1258887" cy="333374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16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loop &lt; 20 X</a:t>
            </a:r>
          </a:p>
        </p:txBody>
      </p:sp>
      <p:sp>
        <p:nvSpPr>
          <p:cNvPr id="439" name="Shape 439"/>
          <p:cNvSpPr/>
          <p:nvPr/>
        </p:nvSpPr>
        <p:spPr>
          <a:xfrm>
            <a:off x="4673600" y="2943225"/>
            <a:ext cx="344486" cy="201612"/>
          </a:xfrm>
          <a:custGeom>
            <a:pathLst>
              <a:path extrusionOk="0" h="112" w="216">
                <a:moveTo>
                  <a:pt x="0" y="0"/>
                </a:moveTo>
                <a:lnTo>
                  <a:pt x="104" y="112"/>
                </a:lnTo>
                <a:lnTo>
                  <a:pt x="216" y="0"/>
                </a:lnTo>
              </a:path>
            </a:pathLst>
          </a:custGeom>
          <a:noFill/>
          <a:ln cap="rnd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0" name="Shape 440"/>
          <p:cNvSpPr/>
          <p:nvPr/>
        </p:nvSpPr>
        <p:spPr>
          <a:xfrm>
            <a:off x="4673600" y="2943225"/>
            <a:ext cx="344486" cy="201612"/>
          </a:xfrm>
          <a:custGeom>
            <a:pathLst>
              <a:path extrusionOk="0" h="112" w="216">
                <a:moveTo>
                  <a:pt x="0" y="0"/>
                </a:moveTo>
                <a:lnTo>
                  <a:pt x="104" y="112"/>
                </a:lnTo>
                <a:lnTo>
                  <a:pt x="216" y="0"/>
                </a:lnTo>
              </a:path>
            </a:pathLst>
          </a:custGeom>
          <a:noFill/>
          <a:ln cap="rnd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1" name="Shape 441"/>
          <p:cNvSpPr/>
          <p:nvPr/>
        </p:nvSpPr>
        <p:spPr>
          <a:xfrm>
            <a:off x="3784600" y="3328987"/>
            <a:ext cx="344486" cy="201612"/>
          </a:xfrm>
          <a:custGeom>
            <a:pathLst>
              <a:path extrusionOk="0" h="112" w="216">
                <a:moveTo>
                  <a:pt x="0" y="0"/>
                </a:moveTo>
                <a:lnTo>
                  <a:pt x="104" y="112"/>
                </a:lnTo>
                <a:lnTo>
                  <a:pt x="216" y="0"/>
                </a:lnTo>
              </a:path>
            </a:pathLst>
          </a:custGeom>
          <a:noFill/>
          <a:ln cap="rnd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2" name="Shape 442"/>
          <p:cNvSpPr/>
          <p:nvPr/>
        </p:nvSpPr>
        <p:spPr>
          <a:xfrm>
            <a:off x="3784600" y="3328987"/>
            <a:ext cx="344486" cy="201612"/>
          </a:xfrm>
          <a:custGeom>
            <a:pathLst>
              <a:path extrusionOk="0" h="112" w="216">
                <a:moveTo>
                  <a:pt x="0" y="0"/>
                </a:moveTo>
                <a:lnTo>
                  <a:pt x="104" y="112"/>
                </a:lnTo>
                <a:lnTo>
                  <a:pt x="216" y="0"/>
                </a:lnTo>
              </a:path>
            </a:pathLst>
          </a:custGeom>
          <a:noFill/>
          <a:ln cap="rnd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3" name="Shape 443"/>
          <p:cNvSpPr/>
          <p:nvPr/>
        </p:nvSpPr>
        <p:spPr>
          <a:xfrm>
            <a:off x="3009900" y="3757612"/>
            <a:ext cx="344486" cy="187325"/>
          </a:xfrm>
          <a:custGeom>
            <a:pathLst>
              <a:path extrusionOk="0" h="104" w="216">
                <a:moveTo>
                  <a:pt x="0" y="0"/>
                </a:moveTo>
                <a:lnTo>
                  <a:pt x="112" y="104"/>
                </a:lnTo>
                <a:lnTo>
                  <a:pt x="216" y="0"/>
                </a:lnTo>
              </a:path>
            </a:pathLst>
          </a:custGeom>
          <a:noFill/>
          <a:ln cap="rnd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4" name="Shape 444"/>
          <p:cNvSpPr/>
          <p:nvPr/>
        </p:nvSpPr>
        <p:spPr>
          <a:xfrm>
            <a:off x="3009900" y="3757612"/>
            <a:ext cx="344486" cy="187325"/>
          </a:xfrm>
          <a:custGeom>
            <a:pathLst>
              <a:path extrusionOk="0" h="104" w="216">
                <a:moveTo>
                  <a:pt x="0" y="0"/>
                </a:moveTo>
                <a:lnTo>
                  <a:pt x="112" y="104"/>
                </a:lnTo>
                <a:lnTo>
                  <a:pt x="216" y="0"/>
                </a:lnTo>
              </a:path>
            </a:pathLst>
          </a:custGeom>
          <a:noFill/>
          <a:ln cap="rnd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5" name="Shape 445"/>
          <p:cNvSpPr/>
          <p:nvPr/>
        </p:nvSpPr>
        <p:spPr>
          <a:xfrm>
            <a:off x="4559300" y="3757612"/>
            <a:ext cx="344486" cy="187325"/>
          </a:xfrm>
          <a:custGeom>
            <a:pathLst>
              <a:path extrusionOk="0" h="104" w="216">
                <a:moveTo>
                  <a:pt x="0" y="0"/>
                </a:moveTo>
                <a:lnTo>
                  <a:pt x="104" y="104"/>
                </a:lnTo>
                <a:lnTo>
                  <a:pt x="216" y="0"/>
                </a:lnTo>
              </a:path>
            </a:pathLst>
          </a:custGeom>
          <a:noFill/>
          <a:ln cap="rnd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6" name="Shape 446"/>
          <p:cNvSpPr/>
          <p:nvPr/>
        </p:nvSpPr>
        <p:spPr>
          <a:xfrm>
            <a:off x="4559300" y="3757612"/>
            <a:ext cx="344486" cy="187325"/>
          </a:xfrm>
          <a:custGeom>
            <a:pathLst>
              <a:path extrusionOk="0" h="104" w="216">
                <a:moveTo>
                  <a:pt x="0" y="0"/>
                </a:moveTo>
                <a:lnTo>
                  <a:pt x="104" y="104"/>
                </a:lnTo>
                <a:lnTo>
                  <a:pt x="216" y="0"/>
                </a:lnTo>
              </a:path>
            </a:pathLst>
          </a:custGeom>
          <a:noFill/>
          <a:ln cap="rnd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7" name="Shape 447"/>
          <p:cNvSpPr/>
          <p:nvPr/>
        </p:nvSpPr>
        <p:spPr>
          <a:xfrm>
            <a:off x="4356100" y="5557837"/>
            <a:ext cx="344486" cy="187325"/>
          </a:xfrm>
          <a:custGeom>
            <a:pathLst>
              <a:path extrusionOk="0" h="104" w="216">
                <a:moveTo>
                  <a:pt x="0" y="0"/>
                </a:moveTo>
                <a:lnTo>
                  <a:pt x="104" y="104"/>
                </a:lnTo>
                <a:lnTo>
                  <a:pt x="216" y="0"/>
                </a:lnTo>
              </a:path>
            </a:pathLst>
          </a:custGeom>
          <a:noFill/>
          <a:ln cap="rnd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8" name="Shape 448"/>
          <p:cNvSpPr/>
          <p:nvPr/>
        </p:nvSpPr>
        <p:spPr>
          <a:xfrm>
            <a:off x="4356100" y="5557837"/>
            <a:ext cx="344486" cy="187325"/>
          </a:xfrm>
          <a:custGeom>
            <a:pathLst>
              <a:path extrusionOk="0" h="104" w="216">
                <a:moveTo>
                  <a:pt x="0" y="0"/>
                </a:moveTo>
                <a:lnTo>
                  <a:pt x="104" y="104"/>
                </a:lnTo>
                <a:lnTo>
                  <a:pt x="216" y="0"/>
                </a:lnTo>
              </a:path>
            </a:pathLst>
          </a:custGeom>
          <a:noFill/>
          <a:ln cap="rnd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49" name="Shape 449"/>
          <p:cNvCxnSpPr/>
          <p:nvPr/>
        </p:nvCxnSpPr>
        <p:spPr>
          <a:xfrm>
            <a:off x="4914900" y="3765550"/>
            <a:ext cx="114300" cy="0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50" name="Shape 450"/>
          <p:cNvSpPr/>
          <p:nvPr/>
        </p:nvSpPr>
        <p:spPr>
          <a:xfrm>
            <a:off x="4622800" y="2714625"/>
            <a:ext cx="419099" cy="428625"/>
          </a:xfrm>
          <a:prstGeom prst="diamond">
            <a:avLst/>
          </a:prstGeom>
          <a:solidFill>
            <a:schemeClr val="dk2"/>
          </a:solidFill>
          <a:ln cap="flat" cmpd="sng" w="25400">
            <a:solidFill>
              <a:schemeClr val="lt2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1" name="Shape 451"/>
          <p:cNvSpPr/>
          <p:nvPr/>
        </p:nvSpPr>
        <p:spPr>
          <a:xfrm>
            <a:off x="3733800" y="3114675"/>
            <a:ext cx="419099" cy="428625"/>
          </a:xfrm>
          <a:prstGeom prst="diamond">
            <a:avLst/>
          </a:prstGeom>
          <a:solidFill>
            <a:schemeClr val="dk2"/>
          </a:solidFill>
          <a:ln cap="flat" cmpd="sng" w="25400">
            <a:solidFill>
              <a:schemeClr val="lt2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2" name="Shape 452"/>
          <p:cNvSpPr/>
          <p:nvPr/>
        </p:nvSpPr>
        <p:spPr>
          <a:xfrm>
            <a:off x="2959100" y="3529012"/>
            <a:ext cx="419099" cy="428625"/>
          </a:xfrm>
          <a:prstGeom prst="diamond">
            <a:avLst/>
          </a:prstGeom>
          <a:solidFill>
            <a:schemeClr val="dk2"/>
          </a:solidFill>
          <a:ln cap="flat" cmpd="sng" w="25400">
            <a:solidFill>
              <a:schemeClr val="lt2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3" name="Shape 453"/>
          <p:cNvSpPr/>
          <p:nvPr/>
        </p:nvSpPr>
        <p:spPr>
          <a:xfrm>
            <a:off x="4508500" y="3529012"/>
            <a:ext cx="419099" cy="428625"/>
          </a:xfrm>
          <a:prstGeom prst="diamond">
            <a:avLst/>
          </a:prstGeom>
          <a:solidFill>
            <a:schemeClr val="dk2"/>
          </a:solidFill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4" name="Shape 454"/>
          <p:cNvSpPr/>
          <p:nvPr/>
        </p:nvSpPr>
        <p:spPr>
          <a:xfrm>
            <a:off x="4292600" y="5329237"/>
            <a:ext cx="419099" cy="428625"/>
          </a:xfrm>
          <a:prstGeom prst="diamond">
            <a:avLst/>
          </a:prstGeom>
          <a:solidFill>
            <a:schemeClr val="dk2"/>
          </a:solidFill>
          <a:ln cap="flat" cmpd="sng" w="25400">
            <a:solidFill>
              <a:schemeClr val="lt2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55" name="Shape 455"/>
          <p:cNvCxnSpPr/>
          <p:nvPr/>
        </p:nvCxnSpPr>
        <p:spPr>
          <a:xfrm>
            <a:off x="2781300" y="4629150"/>
            <a:ext cx="304799" cy="0"/>
          </a:xfrm>
          <a:prstGeom prst="straightConnector1">
            <a:avLst/>
          </a:prstGeom>
          <a:noFill/>
          <a:ln cap="flat" cmpd="sng" w="50800">
            <a:solidFill>
              <a:schemeClr val="folHlink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456" name="Shape 456"/>
          <p:cNvCxnSpPr/>
          <p:nvPr/>
        </p:nvCxnSpPr>
        <p:spPr>
          <a:xfrm>
            <a:off x="3175000" y="4629150"/>
            <a:ext cx="330200" cy="0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57" name="Shape 457"/>
          <p:cNvSpPr txBox="1"/>
          <p:nvPr/>
        </p:nvSpPr>
        <p:spPr>
          <a:xfrm>
            <a:off x="1930400" y="2281236"/>
            <a:ext cx="1831975" cy="39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Helvetica Neue"/>
              <a:buNone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Selected path</a:t>
            </a:r>
          </a:p>
        </p:txBody>
      </p:sp>
      <p:cxnSp>
        <p:nvCxnSpPr>
          <p:cNvPr id="458" name="Shape 458"/>
          <p:cNvCxnSpPr/>
          <p:nvPr/>
        </p:nvCxnSpPr>
        <p:spPr>
          <a:xfrm>
            <a:off x="2859086" y="2647950"/>
            <a:ext cx="568324" cy="58420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/>
            <a:headEnd len="med" w="med" type="none"/>
            <a:tailEnd len="lg" w="lg" type="triangle"/>
          </a:ln>
        </p:spPr>
      </p:cxn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62" name="Shape 4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Shape 463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</a:t>
            </a:r>
          </a:p>
        </p:txBody>
      </p:sp>
      <p:sp>
        <p:nvSpPr>
          <p:cNvPr id="464" name="Shape 464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465" name="Shape 465"/>
          <p:cNvSpPr txBox="1"/>
          <p:nvPr>
            <p:ph type="title"/>
          </p:nvPr>
        </p:nvSpPr>
        <p:spPr>
          <a:xfrm>
            <a:off x="1295400" y="990600"/>
            <a:ext cx="5278437" cy="627061"/>
          </a:xfrm>
          <a:prstGeom prst="rect">
            <a:avLst/>
          </a:prstGeom>
          <a:noFill/>
          <a:ln>
            <a:noFill/>
          </a:ln>
        </p:spPr>
        <p:txBody>
          <a:bodyPr anchorCtr="0" anchor="ctr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Testing</a:t>
            </a:r>
          </a:p>
        </p:txBody>
      </p:sp>
      <p:sp>
        <p:nvSpPr>
          <p:cNvPr id="466" name="Shape 466"/>
          <p:cNvSpPr/>
          <p:nvPr/>
        </p:nvSpPr>
        <p:spPr>
          <a:xfrm>
            <a:off x="2198686" y="4468812"/>
            <a:ext cx="5638800" cy="1028700"/>
          </a:xfrm>
          <a:prstGeom prst="ellipse">
            <a:avLst/>
          </a:prstGeom>
          <a:solidFill>
            <a:schemeClr val="folHlink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7" name="Shape 467"/>
          <p:cNvSpPr/>
          <p:nvPr/>
        </p:nvSpPr>
        <p:spPr>
          <a:xfrm>
            <a:off x="2757486" y="4354512"/>
            <a:ext cx="4559300" cy="642936"/>
          </a:xfrm>
          <a:prstGeom prst="ellipse">
            <a:avLst/>
          </a:prstGeom>
          <a:solidFill>
            <a:schemeClr val="dk2"/>
          </a:solidFill>
          <a:ln cap="flat" cmpd="sng" w="25400">
            <a:solidFill>
              <a:schemeClr val="folHlink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68" name="Shape 468"/>
          <p:cNvGrpSpPr/>
          <p:nvPr/>
        </p:nvGrpSpPr>
        <p:grpSpPr>
          <a:xfrm>
            <a:off x="2008187" y="2211387"/>
            <a:ext cx="2224086" cy="2516187"/>
            <a:chOff x="1511300" y="1701800"/>
            <a:chExt cx="2224086" cy="2236787"/>
          </a:xfrm>
        </p:grpSpPr>
        <p:sp>
          <p:nvSpPr>
            <p:cNvPr id="469" name="Shape 469"/>
            <p:cNvSpPr/>
            <p:nvPr/>
          </p:nvSpPr>
          <p:spPr>
            <a:xfrm>
              <a:off x="1524000" y="1701800"/>
              <a:ext cx="2058986" cy="852486"/>
            </a:xfrm>
            <a:custGeom>
              <a:pathLst>
                <a:path extrusionOk="0" h="536" w="1296">
                  <a:moveTo>
                    <a:pt x="1296" y="0"/>
                  </a:moveTo>
                  <a:lnTo>
                    <a:pt x="384" y="0"/>
                  </a:lnTo>
                  <a:lnTo>
                    <a:pt x="0" y="536"/>
                  </a:lnTo>
                  <a:lnTo>
                    <a:pt x="936" y="536"/>
                  </a:lnTo>
                  <a:lnTo>
                    <a:pt x="1296" y="0"/>
                  </a:lnTo>
                </a:path>
              </a:pathLst>
            </a:custGeom>
            <a:solidFill>
              <a:schemeClr val="accent1"/>
            </a:solidFill>
            <a:ln cap="rnd" cmpd="sng" w="25400">
              <a:solidFill>
                <a:schemeClr val="folHlink"/>
              </a:solidFill>
              <a:prstDash val="solid"/>
              <a:round/>
              <a:headEnd len="med" w="med" type="none"/>
              <a:tailEnd len="lg" w="lg" type="triangl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0" name="Shape 470"/>
            <p:cNvSpPr/>
            <p:nvPr/>
          </p:nvSpPr>
          <p:spPr>
            <a:xfrm>
              <a:off x="1511300" y="2527300"/>
              <a:ext cx="2224086" cy="1411287"/>
            </a:xfrm>
            <a:custGeom>
              <a:pathLst>
                <a:path extrusionOk="0" h="888" w="1400">
                  <a:moveTo>
                    <a:pt x="0" y="8"/>
                  </a:moveTo>
                  <a:lnTo>
                    <a:pt x="1400" y="888"/>
                  </a:lnTo>
                  <a:lnTo>
                    <a:pt x="928" y="0"/>
                  </a:lnTo>
                  <a:lnTo>
                    <a:pt x="0" y="8"/>
                  </a:lnTo>
                </a:path>
              </a:pathLst>
            </a:custGeom>
            <a:solidFill>
              <a:schemeClr val="dk2"/>
            </a:solidFill>
            <a:ln cap="rnd" cmpd="sng" w="25400">
              <a:solidFill>
                <a:schemeClr val="folHlink"/>
              </a:solidFill>
              <a:prstDash val="solid"/>
              <a:round/>
              <a:headEnd len="med" w="med" type="none"/>
              <a:tailEnd len="lg" w="lg" type="triangl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1" name="Shape 471"/>
            <p:cNvSpPr/>
            <p:nvPr/>
          </p:nvSpPr>
          <p:spPr>
            <a:xfrm>
              <a:off x="2984500" y="1701800"/>
              <a:ext cx="738186" cy="2236787"/>
            </a:xfrm>
            <a:custGeom>
              <a:pathLst>
                <a:path extrusionOk="0" h="1408" w="464">
                  <a:moveTo>
                    <a:pt x="464" y="1408"/>
                  </a:moveTo>
                  <a:lnTo>
                    <a:pt x="0" y="528"/>
                  </a:lnTo>
                  <a:lnTo>
                    <a:pt x="360" y="0"/>
                  </a:lnTo>
                  <a:lnTo>
                    <a:pt x="464" y="1408"/>
                  </a:lnTo>
                </a:path>
              </a:pathLst>
            </a:custGeom>
            <a:solidFill>
              <a:schemeClr val="accent1"/>
            </a:solidFill>
            <a:ln cap="rnd" cmpd="sng" w="25400">
              <a:solidFill>
                <a:schemeClr val="folHlink"/>
              </a:solidFill>
              <a:prstDash val="solid"/>
              <a:round/>
              <a:headEnd len="med" w="med" type="none"/>
              <a:tailEnd len="lg" w="lg" type="triangl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72" name="Shape 472"/>
          <p:cNvGrpSpPr/>
          <p:nvPr/>
        </p:nvGrpSpPr>
        <p:grpSpPr>
          <a:xfrm>
            <a:off x="5716587" y="2182811"/>
            <a:ext cx="2224086" cy="2516187"/>
            <a:chOff x="5219700" y="1676400"/>
            <a:chExt cx="2224086" cy="2236787"/>
          </a:xfrm>
        </p:grpSpPr>
        <p:sp>
          <p:nvSpPr>
            <p:cNvPr id="473" name="Shape 473"/>
            <p:cNvSpPr/>
            <p:nvPr/>
          </p:nvSpPr>
          <p:spPr>
            <a:xfrm>
              <a:off x="5372100" y="1676400"/>
              <a:ext cx="2058986" cy="852486"/>
            </a:xfrm>
            <a:custGeom>
              <a:pathLst>
                <a:path extrusionOk="0" h="536" w="1296">
                  <a:moveTo>
                    <a:pt x="0" y="0"/>
                  </a:moveTo>
                  <a:lnTo>
                    <a:pt x="912" y="0"/>
                  </a:lnTo>
                  <a:lnTo>
                    <a:pt x="1296" y="536"/>
                  </a:lnTo>
                  <a:lnTo>
                    <a:pt x="360" y="536"/>
                  </a:lnTo>
                  <a:lnTo>
                    <a:pt x="0" y="0"/>
                  </a:lnTo>
                </a:path>
              </a:pathLst>
            </a:custGeom>
            <a:solidFill>
              <a:schemeClr val="accent1"/>
            </a:solidFill>
            <a:ln cap="rnd" cmpd="sng" w="25400">
              <a:solidFill>
                <a:schemeClr val="folHlink"/>
              </a:solidFill>
              <a:prstDash val="solid"/>
              <a:round/>
              <a:headEnd len="med" w="med" type="none"/>
              <a:tailEnd len="lg" w="lg" type="triangl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4" name="Shape 474"/>
            <p:cNvSpPr/>
            <p:nvPr/>
          </p:nvSpPr>
          <p:spPr>
            <a:xfrm>
              <a:off x="5219700" y="2501900"/>
              <a:ext cx="2224086" cy="1411287"/>
            </a:xfrm>
            <a:custGeom>
              <a:pathLst>
                <a:path extrusionOk="0" h="888" w="1400">
                  <a:moveTo>
                    <a:pt x="1400" y="8"/>
                  </a:moveTo>
                  <a:lnTo>
                    <a:pt x="0" y="888"/>
                  </a:lnTo>
                  <a:lnTo>
                    <a:pt x="472" y="0"/>
                  </a:lnTo>
                  <a:lnTo>
                    <a:pt x="1400" y="8"/>
                  </a:lnTo>
                </a:path>
              </a:pathLst>
            </a:custGeom>
            <a:solidFill>
              <a:schemeClr val="dk2"/>
            </a:solidFill>
            <a:ln cap="rnd" cmpd="sng" w="25400">
              <a:solidFill>
                <a:schemeClr val="folHlink"/>
              </a:solidFill>
              <a:prstDash val="solid"/>
              <a:round/>
              <a:headEnd len="med" w="med" type="none"/>
              <a:tailEnd len="lg" w="lg" type="triangl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5" name="Shape 475"/>
            <p:cNvSpPr/>
            <p:nvPr/>
          </p:nvSpPr>
          <p:spPr>
            <a:xfrm>
              <a:off x="5232400" y="1676400"/>
              <a:ext cx="738186" cy="2236787"/>
            </a:xfrm>
            <a:custGeom>
              <a:pathLst>
                <a:path extrusionOk="0" h="1408" w="464">
                  <a:moveTo>
                    <a:pt x="0" y="1408"/>
                  </a:moveTo>
                  <a:lnTo>
                    <a:pt x="464" y="528"/>
                  </a:lnTo>
                  <a:lnTo>
                    <a:pt x="104" y="0"/>
                  </a:lnTo>
                  <a:lnTo>
                    <a:pt x="0" y="1408"/>
                  </a:lnTo>
                </a:path>
              </a:pathLst>
            </a:custGeom>
            <a:solidFill>
              <a:schemeClr val="accent1"/>
            </a:solidFill>
            <a:ln cap="rnd" cmpd="sng" w="25400">
              <a:solidFill>
                <a:schemeClr val="folHlink"/>
              </a:solidFill>
              <a:prstDash val="solid"/>
              <a:round/>
              <a:headEnd len="med" w="med" type="none"/>
              <a:tailEnd len="lg" w="lg" type="triangl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76" name="Shape 476"/>
          <p:cNvSpPr txBox="1"/>
          <p:nvPr/>
        </p:nvSpPr>
        <p:spPr>
          <a:xfrm>
            <a:off x="4445000" y="4486275"/>
            <a:ext cx="1057275" cy="363536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Helvetica Neue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Methods</a:t>
            </a:r>
          </a:p>
        </p:txBody>
      </p:sp>
      <p:sp>
        <p:nvSpPr>
          <p:cNvPr id="477" name="Shape 477"/>
          <p:cNvSpPr txBox="1"/>
          <p:nvPr/>
        </p:nvSpPr>
        <p:spPr>
          <a:xfrm>
            <a:off x="4394200" y="5086350"/>
            <a:ext cx="1209675" cy="363536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Helvetica Neue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Strategies</a:t>
            </a:r>
          </a:p>
        </p:txBody>
      </p:sp>
      <p:sp>
        <p:nvSpPr>
          <p:cNvPr id="478" name="Shape 478"/>
          <p:cNvSpPr txBox="1"/>
          <p:nvPr/>
        </p:nvSpPr>
        <p:spPr>
          <a:xfrm>
            <a:off x="2438400" y="2314575"/>
            <a:ext cx="1374774" cy="638174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Helvetica Neue"/>
              <a:buNone/>
            </a:pPr>
            <a:r>
              <a:rPr b="0" i="0" lang="en-US" sz="18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white-box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Helvetica Neue"/>
              <a:buNone/>
            </a:pPr>
            <a:r>
              <a:rPr b="0" i="0" lang="en-US" sz="18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methods      </a:t>
            </a:r>
          </a:p>
        </p:txBody>
      </p:sp>
      <p:sp>
        <p:nvSpPr>
          <p:cNvPr id="479" name="Shape 479"/>
          <p:cNvSpPr txBox="1"/>
          <p:nvPr/>
        </p:nvSpPr>
        <p:spPr>
          <a:xfrm>
            <a:off x="6172200" y="2286000"/>
            <a:ext cx="1374774" cy="638174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Helvetica Neue"/>
              <a:buNone/>
            </a:pPr>
            <a:r>
              <a:rPr b="0" i="0" lang="en-US" sz="18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black-box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Helvetica Neue"/>
              <a:buNone/>
            </a:pPr>
            <a:r>
              <a:rPr b="0" i="0" lang="en-US" sz="18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methods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83" name="Shape 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Shape 484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</a:t>
            </a:r>
          </a:p>
        </p:txBody>
      </p:sp>
      <p:sp>
        <p:nvSpPr>
          <p:cNvPr id="485" name="Shape 485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486" name="Shape 486"/>
          <p:cNvSpPr txBox="1"/>
          <p:nvPr>
            <p:ph type="title"/>
          </p:nvPr>
        </p:nvSpPr>
        <p:spPr>
          <a:xfrm>
            <a:off x="1295400" y="1066800"/>
            <a:ext cx="4276725" cy="6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25400" lIns="63500" rIns="63500" tIns="254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White-Box Testing</a:t>
            </a:r>
          </a:p>
        </p:txBody>
      </p:sp>
      <p:sp>
        <p:nvSpPr>
          <p:cNvPr id="487" name="Shape 487"/>
          <p:cNvSpPr/>
          <p:nvPr/>
        </p:nvSpPr>
        <p:spPr>
          <a:xfrm>
            <a:off x="5300662" y="2413000"/>
            <a:ext cx="63500" cy="114300"/>
          </a:xfrm>
          <a:prstGeom prst="ellipse">
            <a:avLst/>
          </a:prstGeom>
          <a:solidFill>
            <a:srgbClr val="FFFFFF"/>
          </a:solidFill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8" name="Shape 488"/>
          <p:cNvSpPr/>
          <p:nvPr/>
        </p:nvSpPr>
        <p:spPr>
          <a:xfrm>
            <a:off x="5287962" y="2398711"/>
            <a:ext cx="88900" cy="142875"/>
          </a:xfrm>
          <a:prstGeom prst="ellipse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89" name="Shape 489"/>
          <p:cNvCxnSpPr/>
          <p:nvPr/>
        </p:nvCxnSpPr>
        <p:spPr>
          <a:xfrm>
            <a:off x="5338762" y="2555875"/>
            <a:ext cx="0" cy="85724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90" name="Shape 490"/>
          <p:cNvSpPr txBox="1"/>
          <p:nvPr/>
        </p:nvSpPr>
        <p:spPr>
          <a:xfrm>
            <a:off x="5160962" y="2698750"/>
            <a:ext cx="355600" cy="200024"/>
          </a:xfrm>
          <a:prstGeom prst="rect">
            <a:avLst/>
          </a:prstGeom>
          <a:solidFill>
            <a:schemeClr val="accent2"/>
          </a:solidFill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1" name="Shape 491"/>
          <p:cNvSpPr txBox="1"/>
          <p:nvPr/>
        </p:nvSpPr>
        <p:spPr>
          <a:xfrm>
            <a:off x="5148262" y="2684461"/>
            <a:ext cx="381000" cy="228600"/>
          </a:xfrm>
          <a:prstGeom prst="rect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92" name="Shape 492"/>
          <p:cNvCxnSpPr/>
          <p:nvPr/>
        </p:nvCxnSpPr>
        <p:spPr>
          <a:xfrm>
            <a:off x="5338762" y="2927350"/>
            <a:ext cx="0" cy="71436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493" name="Shape 493"/>
          <p:cNvCxnSpPr/>
          <p:nvPr/>
        </p:nvCxnSpPr>
        <p:spPr>
          <a:xfrm rot="10800000">
            <a:off x="4767262" y="3113086"/>
            <a:ext cx="355600" cy="0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94" name="Shape 494"/>
          <p:cNvSpPr txBox="1"/>
          <p:nvPr/>
        </p:nvSpPr>
        <p:spPr>
          <a:xfrm>
            <a:off x="4602162" y="3313112"/>
            <a:ext cx="355600" cy="200024"/>
          </a:xfrm>
          <a:prstGeom prst="rect">
            <a:avLst/>
          </a:prstGeom>
          <a:solidFill>
            <a:schemeClr val="accent2"/>
          </a:solidFill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5" name="Shape 495"/>
          <p:cNvSpPr txBox="1"/>
          <p:nvPr/>
        </p:nvSpPr>
        <p:spPr>
          <a:xfrm>
            <a:off x="4589462" y="3298825"/>
            <a:ext cx="381000" cy="228600"/>
          </a:xfrm>
          <a:prstGeom prst="rect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6" name="Shape 496"/>
          <p:cNvSpPr txBox="1"/>
          <p:nvPr/>
        </p:nvSpPr>
        <p:spPr>
          <a:xfrm>
            <a:off x="5719762" y="3341687"/>
            <a:ext cx="355600" cy="200024"/>
          </a:xfrm>
          <a:prstGeom prst="rect">
            <a:avLst/>
          </a:prstGeom>
          <a:solidFill>
            <a:schemeClr val="accent2"/>
          </a:solidFill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7" name="Shape 497"/>
          <p:cNvSpPr txBox="1"/>
          <p:nvPr/>
        </p:nvSpPr>
        <p:spPr>
          <a:xfrm>
            <a:off x="5707062" y="3327400"/>
            <a:ext cx="381000" cy="228600"/>
          </a:xfrm>
          <a:prstGeom prst="rect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98" name="Shape 498"/>
          <p:cNvCxnSpPr/>
          <p:nvPr/>
        </p:nvCxnSpPr>
        <p:spPr>
          <a:xfrm>
            <a:off x="4779962" y="3113086"/>
            <a:ext cx="0" cy="171449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499" name="Shape 499"/>
          <p:cNvCxnSpPr/>
          <p:nvPr/>
        </p:nvCxnSpPr>
        <p:spPr>
          <a:xfrm rot="10800000">
            <a:off x="5541962" y="3113086"/>
            <a:ext cx="355600" cy="0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500" name="Shape 500"/>
          <p:cNvCxnSpPr/>
          <p:nvPr/>
        </p:nvCxnSpPr>
        <p:spPr>
          <a:xfrm>
            <a:off x="5897562" y="3113086"/>
            <a:ext cx="0" cy="171449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501" name="Shape 501"/>
          <p:cNvCxnSpPr/>
          <p:nvPr/>
        </p:nvCxnSpPr>
        <p:spPr>
          <a:xfrm>
            <a:off x="4779962" y="3541712"/>
            <a:ext cx="0" cy="114300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502" name="Shape 502"/>
          <p:cNvCxnSpPr/>
          <p:nvPr/>
        </p:nvCxnSpPr>
        <p:spPr>
          <a:xfrm>
            <a:off x="5897562" y="3570287"/>
            <a:ext cx="0" cy="114300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503" name="Shape 503"/>
          <p:cNvCxnSpPr/>
          <p:nvPr/>
        </p:nvCxnSpPr>
        <p:spPr>
          <a:xfrm>
            <a:off x="4779962" y="3698875"/>
            <a:ext cx="1104899" cy="0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504" name="Shape 504"/>
          <p:cNvCxnSpPr/>
          <p:nvPr/>
        </p:nvCxnSpPr>
        <p:spPr>
          <a:xfrm>
            <a:off x="5338762" y="3698875"/>
            <a:ext cx="0" cy="171449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05" name="Shape 505"/>
          <p:cNvSpPr txBox="1"/>
          <p:nvPr/>
        </p:nvSpPr>
        <p:spPr>
          <a:xfrm>
            <a:off x="5160962" y="3927475"/>
            <a:ext cx="355600" cy="200024"/>
          </a:xfrm>
          <a:prstGeom prst="rect">
            <a:avLst/>
          </a:prstGeom>
          <a:solidFill>
            <a:schemeClr val="accent2"/>
          </a:solidFill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6" name="Shape 506"/>
          <p:cNvSpPr txBox="1"/>
          <p:nvPr/>
        </p:nvSpPr>
        <p:spPr>
          <a:xfrm>
            <a:off x="5148262" y="3913187"/>
            <a:ext cx="381000" cy="228600"/>
          </a:xfrm>
          <a:prstGeom prst="rect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07" name="Shape 507"/>
          <p:cNvCxnSpPr/>
          <p:nvPr/>
        </p:nvCxnSpPr>
        <p:spPr>
          <a:xfrm>
            <a:off x="5338762" y="4156075"/>
            <a:ext cx="0" cy="214312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508" name="Shape 508"/>
          <p:cNvCxnSpPr/>
          <p:nvPr/>
        </p:nvCxnSpPr>
        <p:spPr>
          <a:xfrm>
            <a:off x="5338762" y="4498975"/>
            <a:ext cx="0" cy="71436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509" name="Shape 509"/>
          <p:cNvCxnSpPr/>
          <p:nvPr/>
        </p:nvCxnSpPr>
        <p:spPr>
          <a:xfrm>
            <a:off x="5338762" y="2613025"/>
            <a:ext cx="863599" cy="0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510" name="Shape 510"/>
          <p:cNvCxnSpPr/>
          <p:nvPr/>
        </p:nvCxnSpPr>
        <p:spPr>
          <a:xfrm>
            <a:off x="5338762" y="4556125"/>
            <a:ext cx="863599" cy="0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511" name="Shape 511"/>
          <p:cNvCxnSpPr/>
          <p:nvPr/>
        </p:nvCxnSpPr>
        <p:spPr>
          <a:xfrm>
            <a:off x="6215062" y="2613025"/>
            <a:ext cx="0" cy="1928812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12" name="Shape 512"/>
          <p:cNvSpPr txBox="1"/>
          <p:nvPr/>
        </p:nvSpPr>
        <p:spPr>
          <a:xfrm>
            <a:off x="2428875" y="5097462"/>
            <a:ext cx="4668836" cy="454024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... our goal is to ensure that all </a:t>
            </a:r>
          </a:p>
        </p:txBody>
      </p:sp>
      <p:sp>
        <p:nvSpPr>
          <p:cNvPr id="513" name="Shape 513"/>
          <p:cNvSpPr txBox="1"/>
          <p:nvPr/>
        </p:nvSpPr>
        <p:spPr>
          <a:xfrm>
            <a:off x="2428875" y="5454650"/>
            <a:ext cx="4906961" cy="454024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statements and conditions have </a:t>
            </a:r>
          </a:p>
        </p:txBody>
      </p:sp>
      <p:sp>
        <p:nvSpPr>
          <p:cNvPr id="514" name="Shape 514"/>
          <p:cNvSpPr txBox="1"/>
          <p:nvPr/>
        </p:nvSpPr>
        <p:spPr>
          <a:xfrm>
            <a:off x="2428875" y="5811837"/>
            <a:ext cx="4568825" cy="454024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been executed at least once ...</a:t>
            </a:r>
          </a:p>
        </p:txBody>
      </p:sp>
      <p:sp>
        <p:nvSpPr>
          <p:cNvPr id="515" name="Shape 515"/>
          <p:cNvSpPr/>
          <p:nvPr/>
        </p:nvSpPr>
        <p:spPr>
          <a:xfrm>
            <a:off x="5110162" y="2984500"/>
            <a:ext cx="444500" cy="271461"/>
          </a:xfrm>
          <a:prstGeom prst="diamond">
            <a:avLst/>
          </a:prstGeom>
          <a:solidFill>
            <a:schemeClr val="dk2"/>
          </a:solidFill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6" name="Shape 516"/>
          <p:cNvSpPr/>
          <p:nvPr/>
        </p:nvSpPr>
        <p:spPr>
          <a:xfrm>
            <a:off x="5110162" y="4398962"/>
            <a:ext cx="444500" cy="271461"/>
          </a:xfrm>
          <a:prstGeom prst="diamond">
            <a:avLst/>
          </a:prstGeom>
          <a:solidFill>
            <a:schemeClr val="dk2"/>
          </a:solidFill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17" name="Shape 517"/>
          <p:cNvCxnSpPr/>
          <p:nvPr/>
        </p:nvCxnSpPr>
        <p:spPr>
          <a:xfrm>
            <a:off x="5338762" y="4713287"/>
            <a:ext cx="0" cy="357187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miter/>
            <a:headEnd len="med" w="med" type="none"/>
            <a:tailEnd len="lg" w="lg" type="triangle"/>
          </a:ln>
        </p:spPr>
      </p:cxnSp>
      <p:pic>
        <p:nvPicPr>
          <p:cNvPr id="518" name="Shape 5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95600" y="1828800"/>
            <a:ext cx="2068512" cy="2819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22" name="Shape 5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" name="Shape 523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</a:t>
            </a:r>
          </a:p>
        </p:txBody>
      </p:sp>
      <p:sp>
        <p:nvSpPr>
          <p:cNvPr id="524" name="Shape 524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525" name="Shape 525"/>
          <p:cNvSpPr txBox="1"/>
          <p:nvPr>
            <p:ph type="title"/>
          </p:nvPr>
        </p:nvSpPr>
        <p:spPr>
          <a:xfrm>
            <a:off x="1295400" y="1066800"/>
            <a:ext cx="2921000" cy="6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25400" lIns="63500" rIns="63500" tIns="254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Why Cover?</a:t>
            </a:r>
          </a:p>
        </p:txBody>
      </p:sp>
      <p:sp>
        <p:nvSpPr>
          <p:cNvPr id="526" name="Shape 526"/>
          <p:cNvSpPr txBox="1"/>
          <p:nvPr/>
        </p:nvSpPr>
        <p:spPr>
          <a:xfrm>
            <a:off x="2438400" y="1905000"/>
            <a:ext cx="5741986" cy="3286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logic errors and incorrect assumptions </a:t>
            </a:r>
          </a:p>
        </p:txBody>
      </p:sp>
      <p:sp>
        <p:nvSpPr>
          <p:cNvPr id="527" name="Shape 527"/>
          <p:cNvSpPr txBox="1"/>
          <p:nvPr/>
        </p:nvSpPr>
        <p:spPr>
          <a:xfrm>
            <a:off x="2438400" y="2262186"/>
            <a:ext cx="5424486" cy="3286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are inversely proportional to a path's </a:t>
            </a:r>
          </a:p>
        </p:txBody>
      </p:sp>
      <p:sp>
        <p:nvSpPr>
          <p:cNvPr id="528" name="Shape 528"/>
          <p:cNvSpPr txBox="1"/>
          <p:nvPr/>
        </p:nvSpPr>
        <p:spPr>
          <a:xfrm>
            <a:off x="2438400" y="2617786"/>
            <a:ext cx="3065461" cy="3286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execution probability</a:t>
            </a:r>
          </a:p>
        </p:txBody>
      </p:sp>
      <p:sp>
        <p:nvSpPr>
          <p:cNvPr id="529" name="Shape 529"/>
          <p:cNvSpPr txBox="1"/>
          <p:nvPr/>
        </p:nvSpPr>
        <p:spPr>
          <a:xfrm>
            <a:off x="2233611" y="2568575"/>
            <a:ext cx="0" cy="24764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0" name="Shape 530"/>
          <p:cNvSpPr txBox="1"/>
          <p:nvPr/>
        </p:nvSpPr>
        <p:spPr>
          <a:xfrm>
            <a:off x="2438400" y="3330575"/>
            <a:ext cx="1404936" cy="3286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often  </a:t>
            </a:r>
          </a:p>
        </p:txBody>
      </p:sp>
      <p:sp>
        <p:nvSpPr>
          <p:cNvPr id="531" name="Shape 531"/>
          <p:cNvSpPr txBox="1"/>
          <p:nvPr/>
        </p:nvSpPr>
        <p:spPr>
          <a:xfrm>
            <a:off x="3810000" y="3330575"/>
            <a:ext cx="1033462" cy="3286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2400" u="sng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believe</a:t>
            </a:r>
          </a:p>
        </p:txBody>
      </p:sp>
      <p:sp>
        <p:nvSpPr>
          <p:cNvPr id="532" name="Shape 532"/>
          <p:cNvSpPr txBox="1"/>
          <p:nvPr/>
        </p:nvSpPr>
        <p:spPr>
          <a:xfrm>
            <a:off x="4876800" y="3330575"/>
            <a:ext cx="2608261" cy="3286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that a path is not </a:t>
            </a:r>
          </a:p>
        </p:txBody>
      </p:sp>
      <p:sp>
        <p:nvSpPr>
          <p:cNvPr id="533" name="Shape 533"/>
          <p:cNvSpPr txBox="1"/>
          <p:nvPr/>
        </p:nvSpPr>
        <p:spPr>
          <a:xfrm>
            <a:off x="2438400" y="3686175"/>
            <a:ext cx="5640386" cy="3286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likely to be executed;  in fact, reality is </a:t>
            </a:r>
          </a:p>
        </p:txBody>
      </p:sp>
      <p:sp>
        <p:nvSpPr>
          <p:cNvPr id="534" name="Shape 534"/>
          <p:cNvSpPr txBox="1"/>
          <p:nvPr/>
        </p:nvSpPr>
        <p:spPr>
          <a:xfrm>
            <a:off x="2438400" y="4041775"/>
            <a:ext cx="3200399" cy="3286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often counter intuitive</a:t>
            </a:r>
          </a:p>
        </p:txBody>
      </p:sp>
      <p:sp>
        <p:nvSpPr>
          <p:cNvPr id="535" name="Shape 535"/>
          <p:cNvSpPr txBox="1"/>
          <p:nvPr/>
        </p:nvSpPr>
        <p:spPr>
          <a:xfrm>
            <a:off x="2233611" y="3990975"/>
            <a:ext cx="0" cy="24764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6" name="Shape 536"/>
          <p:cNvSpPr txBox="1"/>
          <p:nvPr/>
        </p:nvSpPr>
        <p:spPr>
          <a:xfrm>
            <a:off x="2438400" y="4752975"/>
            <a:ext cx="5492749" cy="3286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typographical errors are random;  it's </a:t>
            </a:r>
          </a:p>
        </p:txBody>
      </p:sp>
      <p:sp>
        <p:nvSpPr>
          <p:cNvPr id="537" name="Shape 537"/>
          <p:cNvSpPr txBox="1"/>
          <p:nvPr/>
        </p:nvSpPr>
        <p:spPr>
          <a:xfrm>
            <a:off x="2438400" y="5108575"/>
            <a:ext cx="5487987" cy="3286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likely that untested paths will contain </a:t>
            </a:r>
          </a:p>
        </p:txBody>
      </p:sp>
      <p:sp>
        <p:nvSpPr>
          <p:cNvPr id="538" name="Shape 538"/>
          <p:cNvSpPr txBox="1"/>
          <p:nvPr/>
        </p:nvSpPr>
        <p:spPr>
          <a:xfrm>
            <a:off x="2438400" y="5464175"/>
            <a:ext cx="881062" cy="3286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some </a:t>
            </a:r>
          </a:p>
        </p:txBody>
      </p:sp>
      <p:grpSp>
        <p:nvGrpSpPr>
          <p:cNvPr id="539" name="Shape 539"/>
          <p:cNvGrpSpPr/>
          <p:nvPr/>
        </p:nvGrpSpPr>
        <p:grpSpPr>
          <a:xfrm>
            <a:off x="1919286" y="4765675"/>
            <a:ext cx="241299" cy="271461"/>
            <a:chOff x="1714500" y="3876675"/>
            <a:chExt cx="241299" cy="241299"/>
          </a:xfrm>
        </p:grpSpPr>
        <p:sp>
          <p:nvSpPr>
            <p:cNvPr id="540" name="Shape 540"/>
            <p:cNvSpPr txBox="1"/>
            <p:nvPr/>
          </p:nvSpPr>
          <p:spPr>
            <a:xfrm>
              <a:off x="1739900" y="3902075"/>
              <a:ext cx="215899" cy="215899"/>
            </a:xfrm>
            <a:prstGeom prst="rect">
              <a:avLst/>
            </a:prstGeom>
            <a:solidFill>
              <a:schemeClr val="folHlink"/>
            </a:solidFill>
            <a:ln cap="flat" cmpd="sng" w="17450">
              <a:solidFill>
                <a:srgbClr val="000000"/>
              </a:solidFill>
              <a:prstDash val="solid"/>
              <a:miter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1" name="Shape 541"/>
            <p:cNvSpPr txBox="1"/>
            <p:nvPr/>
          </p:nvSpPr>
          <p:spPr>
            <a:xfrm>
              <a:off x="1714500" y="3876675"/>
              <a:ext cx="203199" cy="215899"/>
            </a:xfrm>
            <a:prstGeom prst="rect">
              <a:avLst/>
            </a:prstGeom>
            <a:solidFill>
              <a:schemeClr val="folHlink"/>
            </a:solidFill>
            <a:ln cap="flat" cmpd="sng" w="17450">
              <a:solidFill>
                <a:srgbClr val="000000"/>
              </a:solidFill>
              <a:prstDash val="solid"/>
              <a:miter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42" name="Shape 542"/>
          <p:cNvGrpSpPr/>
          <p:nvPr/>
        </p:nvGrpSpPr>
        <p:grpSpPr>
          <a:xfrm>
            <a:off x="1919286" y="3328986"/>
            <a:ext cx="241299" cy="269875"/>
            <a:chOff x="1714500" y="2598736"/>
            <a:chExt cx="241299" cy="239712"/>
          </a:xfrm>
        </p:grpSpPr>
        <p:sp>
          <p:nvSpPr>
            <p:cNvPr id="543" name="Shape 543"/>
            <p:cNvSpPr txBox="1"/>
            <p:nvPr/>
          </p:nvSpPr>
          <p:spPr>
            <a:xfrm>
              <a:off x="1739900" y="2624136"/>
              <a:ext cx="215899" cy="214312"/>
            </a:xfrm>
            <a:prstGeom prst="rect">
              <a:avLst/>
            </a:prstGeom>
            <a:solidFill>
              <a:schemeClr val="folHlink"/>
            </a:solidFill>
            <a:ln cap="flat" cmpd="sng" w="17450">
              <a:solidFill>
                <a:srgbClr val="000000"/>
              </a:solidFill>
              <a:prstDash val="solid"/>
              <a:miter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4" name="Shape 544"/>
            <p:cNvSpPr txBox="1"/>
            <p:nvPr/>
          </p:nvSpPr>
          <p:spPr>
            <a:xfrm>
              <a:off x="1714500" y="2598736"/>
              <a:ext cx="203199" cy="215899"/>
            </a:xfrm>
            <a:prstGeom prst="rect">
              <a:avLst/>
            </a:prstGeom>
            <a:solidFill>
              <a:schemeClr val="folHlink"/>
            </a:solidFill>
            <a:ln cap="flat" cmpd="sng" w="17450">
              <a:solidFill>
                <a:srgbClr val="000000"/>
              </a:solidFill>
              <a:prstDash val="solid"/>
              <a:miter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45" name="Shape 545"/>
          <p:cNvGrpSpPr/>
          <p:nvPr/>
        </p:nvGrpSpPr>
        <p:grpSpPr>
          <a:xfrm>
            <a:off x="1919286" y="1890712"/>
            <a:ext cx="241299" cy="269875"/>
            <a:chOff x="1714500" y="1320800"/>
            <a:chExt cx="241299" cy="239712"/>
          </a:xfrm>
        </p:grpSpPr>
        <p:sp>
          <p:nvSpPr>
            <p:cNvPr id="546" name="Shape 546"/>
            <p:cNvSpPr txBox="1"/>
            <p:nvPr/>
          </p:nvSpPr>
          <p:spPr>
            <a:xfrm>
              <a:off x="1739900" y="1346200"/>
              <a:ext cx="215899" cy="214312"/>
            </a:xfrm>
            <a:prstGeom prst="rect">
              <a:avLst/>
            </a:prstGeom>
            <a:solidFill>
              <a:schemeClr val="folHlink"/>
            </a:solidFill>
            <a:ln cap="flat" cmpd="sng" w="17450">
              <a:solidFill>
                <a:srgbClr val="000000"/>
              </a:solidFill>
              <a:prstDash val="solid"/>
              <a:miter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7" name="Shape 547"/>
            <p:cNvSpPr txBox="1"/>
            <p:nvPr/>
          </p:nvSpPr>
          <p:spPr>
            <a:xfrm>
              <a:off x="1714500" y="1320800"/>
              <a:ext cx="203199" cy="201611"/>
            </a:xfrm>
            <a:prstGeom prst="rect">
              <a:avLst/>
            </a:prstGeom>
            <a:solidFill>
              <a:schemeClr val="folHlink"/>
            </a:solidFill>
            <a:ln cap="flat" cmpd="sng" w="17450">
              <a:solidFill>
                <a:srgbClr val="000000"/>
              </a:solidFill>
              <a:prstDash val="solid"/>
              <a:miter/>
              <a:headEnd len="med" w="med" type="none"/>
              <a:tailEnd len="med" w="med" type="none"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ransition spd="slow">
    <p:cut/>
  </p:transition>
</p:sld>
</file>

<file path=ppt/theme/theme.xml><?xml version="1.0" encoding="utf-8"?>
<a:theme xmlns:a="http://schemas.openxmlformats.org/drawingml/2006/main" xmlns:r="http://schemas.openxmlformats.org/officeDocument/2006/relationships" name="1_Bold Stripes">
  <a:themeElements>
    <a:clrScheme name="Bold Stripes 2">
      <a:dk1>
        <a:srgbClr val="000000"/>
      </a:dk1>
      <a:lt1>
        <a:srgbClr val="EAEAEA"/>
      </a:lt1>
      <a:dk2>
        <a:srgbClr val="003366"/>
      </a:dk2>
      <a:lt2>
        <a:srgbClr val="EAEAEA"/>
      </a:lt2>
      <a:accent1>
        <a:srgbClr val="FFFFFF"/>
      </a:accent1>
      <a:accent2>
        <a:srgbClr val="DDDDDD"/>
      </a:accent2>
      <a:accent3>
        <a:srgbClr val="F3F3F3"/>
      </a:accent3>
      <a:accent4>
        <a:srgbClr val="000000"/>
      </a:accent4>
      <a:accent5>
        <a:srgbClr val="FFFFFF"/>
      </a:accent5>
      <a:accent6>
        <a:srgbClr val="C8C8C8"/>
      </a:accent6>
      <a:hlink>
        <a:srgbClr val="336699"/>
      </a:hlink>
      <a:folHlink>
        <a:srgbClr val="9A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Bold Stripes">
  <a:themeElements>
    <a:clrScheme name="Bold Stripes 2">
      <a:dk1>
        <a:srgbClr val="000000"/>
      </a:dk1>
      <a:lt1>
        <a:srgbClr val="EAEAEA"/>
      </a:lt1>
      <a:dk2>
        <a:srgbClr val="003366"/>
      </a:dk2>
      <a:lt2>
        <a:srgbClr val="EAEAEA"/>
      </a:lt2>
      <a:accent1>
        <a:srgbClr val="FFFFFF"/>
      </a:accent1>
      <a:accent2>
        <a:srgbClr val="DDDDDD"/>
      </a:accent2>
      <a:accent3>
        <a:srgbClr val="F3F3F3"/>
      </a:accent3>
      <a:accent4>
        <a:srgbClr val="000000"/>
      </a:accent4>
      <a:accent5>
        <a:srgbClr val="FFFFFF"/>
      </a:accent5>
      <a:accent6>
        <a:srgbClr val="C8C8C8"/>
      </a:accent6>
      <a:hlink>
        <a:srgbClr val="336699"/>
      </a:hlink>
      <a:folHlink>
        <a:srgbClr val="9A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