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xml"/>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p:sldMasterIdLst>
    <p:sldMasterId id="2147483659" r:id="rId3"/>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Lst>
  <p:sldSz cy="6858000" cx="9144000"/>
  <p:notesSz cx="6858000" cy="9144000"/>
  <p:embeddedFontLst>
    <p:embeddedFont>
      <p:font typeface="Quattrocento"/>
      <p:regular r:id="rId18"/>
      <p:bold r:id="rId19"/>
    </p:embeddedFont>
    <p:embeddedFont>
      <p:font typeface="Helvetica Neue"/>
      <p:regular r:id="rId20"/>
      <p:bold r:id="rId21"/>
      <p:italic r:id="rId22"/>
      <p:boldItalic r:id="rId2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20" Type="http://schemas.openxmlformats.org/officeDocument/2006/relationships/font" Target="fonts/HelveticaNeue-regular.fntdata"/><Relationship Id="rId11" Type="http://schemas.openxmlformats.org/officeDocument/2006/relationships/slide" Target="slides/slide5.xml"/><Relationship Id="rId22" Type="http://schemas.openxmlformats.org/officeDocument/2006/relationships/font" Target="fonts/HelveticaNeue-italic.fntdata"/><Relationship Id="rId10" Type="http://schemas.openxmlformats.org/officeDocument/2006/relationships/slide" Target="slides/slide4.xml"/><Relationship Id="rId21" Type="http://schemas.openxmlformats.org/officeDocument/2006/relationships/font" Target="fonts/HelveticaNeue-bold.fntdata"/><Relationship Id="rId13" Type="http://schemas.openxmlformats.org/officeDocument/2006/relationships/slide" Target="slides/slide7.xml"/><Relationship Id="rId12" Type="http://schemas.openxmlformats.org/officeDocument/2006/relationships/slide" Target="slides/slide6.xml"/><Relationship Id="rId23" Type="http://schemas.openxmlformats.org/officeDocument/2006/relationships/font" Target="fonts/HelveticaNeue-boldItalic.fntdata"/><Relationship Id="rId1" Type="http://schemas.openxmlformats.org/officeDocument/2006/relationships/theme" Target="theme/theme.xml"/><Relationship Id="rId2" Type="http://schemas.openxmlformats.org/officeDocument/2006/relationships/presProps" Target="presProps.xml"/><Relationship Id="rId3" Type="http://schemas.openxmlformats.org/officeDocument/2006/relationships/slideMaster" Target="slideMasters/slideMaster.xml"/><Relationship Id="rId4" Type="http://schemas.openxmlformats.org/officeDocument/2006/relationships/slideMaster" Target="slideMasters/slideMaster1.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notesMaster" Target="notesMasters/notesMaster.xml"/><Relationship Id="rId19" Type="http://schemas.openxmlformats.org/officeDocument/2006/relationships/font" Target="fonts/Quattrocento-bold.fntdata"/><Relationship Id="rId6" Type="http://schemas.openxmlformats.org/officeDocument/2006/relationships/slide" Target="slides/slide.xml"/><Relationship Id="rId18" Type="http://schemas.openxmlformats.org/officeDocument/2006/relationships/font" Target="fonts/Quattrocento-regular.fntdata"/><Relationship Id="rId7" Type="http://schemas.openxmlformats.org/officeDocument/2006/relationships/slide" Target="slides/slide1.xml"/><Relationship Id="rId8" Type="http://schemas.openxmlformats.org/officeDocument/2006/relationships/slide" Target="slides/slide2.xml"/></Relationships>
</file>

<file path=ppt/notesMasters/_rels/notesMaster.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799"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4" name="Shape 4"/>
          <p:cNvSpPr txBox="1"/>
          <p:nvPr>
            <p:ph idx="10" type="dt"/>
          </p:nvPr>
        </p:nvSpPr>
        <p:spPr>
          <a:xfrm>
            <a:off x="3886200" y="0"/>
            <a:ext cx="2971799"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a:headEnd len="med" w="med" type="none"/>
            <a:tailEnd len="med" w="med" type="none"/>
          </a:ln>
        </p:spPr>
      </p:sp>
      <p:sp>
        <p:nvSpPr>
          <p:cNvPr id="6" name="Shape 6"/>
          <p:cNvSpPr txBox="1"/>
          <p:nvPr>
            <p:ph idx="1" type="body"/>
          </p:nvPr>
        </p:nvSpPr>
        <p:spPr>
          <a:xfrm>
            <a:off x="914400" y="4343400"/>
            <a:ext cx="5029199" cy="41148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7" name="Shape 7"/>
          <p:cNvSpPr txBox="1"/>
          <p:nvPr>
            <p:ph idx="11" type="ftr"/>
          </p:nvPr>
        </p:nvSpPr>
        <p:spPr>
          <a:xfrm>
            <a:off x="0" y="8686800"/>
            <a:ext cx="2971799" cy="457200"/>
          </a:xfrm>
          <a:prstGeom prst="rect">
            <a:avLst/>
          </a:prstGeom>
          <a:noFill/>
          <a:ln>
            <a:noFill/>
          </a:ln>
        </p:spPr>
        <p:txBody>
          <a:bodyPr anchorCtr="0" anchor="b" bIns="91425" lIns="91425" rIns="91425" tIns="91425"/>
          <a:lstStyle>
            <a:lvl1pPr indent="0" lvl="0" marL="0" marR="0" rtl="0" algn="l">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8" name="Shape 8"/>
          <p:cNvSpPr txBox="1"/>
          <p:nvPr>
            <p:ph idx="12" type="sldNum"/>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p>
        </p:txBody>
      </p:sp>
    </p:spTree>
  </p:cSld>
  <p:clrMap accent1="accent1" accent2="accent2" accent3="accent3" accent4="accent4" accent5="accent5" accent6="accent6" bg1="lt1" bg2="dk2" tx1="dk1" tx2="lt2" folHlink="folHlink" hlink="hlink"/>
</p:notesMaster>
</file>

<file path=ppt/notesSlides/_rels/notesSlide.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notesSlide.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7" name="Shape 207"/>
        <p:cNvGrpSpPr/>
        <p:nvPr/>
      </p:nvGrpSpPr>
      <p:grpSpPr>
        <a:xfrm>
          <a:off x="0" y="0"/>
          <a:ext cx="0" cy="0"/>
          <a:chOff x="0" y="0"/>
          <a:chExt cx="0" cy="0"/>
        </a:xfrm>
      </p:grpSpPr>
      <p:sp>
        <p:nvSpPr>
          <p:cNvPr id="208" name="Shape 208"/>
          <p:cNvSpPr txBox="1"/>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p>
        </p:txBody>
      </p:sp>
      <p:sp>
        <p:nvSpPr>
          <p:cNvPr id="209" name="Shape 20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210" name="Shape 210"/>
          <p:cNvSpPr txBox="1"/>
          <p:nvPr>
            <p:ph idx="1" type="body"/>
          </p:nvPr>
        </p:nvSpPr>
        <p:spPr>
          <a:xfrm>
            <a:off x="914400" y="4343400"/>
            <a:ext cx="5029199" cy="4114800"/>
          </a:xfrm>
          <a:prstGeom prst="rect">
            <a:avLst/>
          </a:prstGeom>
          <a:noFill/>
          <a:ln>
            <a:noFill/>
          </a:ln>
        </p:spPr>
        <p:txBody>
          <a:bodyPr anchorCtr="0" anchor="t" bIns="45700" lIns="91425" rIns="91425" tIns="45700">
            <a:noAutofit/>
          </a:bodyPr>
          <a:lstStyle/>
          <a:p>
            <a:pPr lvl="0">
              <a:spcBef>
                <a:spcPts val="0"/>
              </a:spcBef>
              <a:buNone/>
            </a:pPr>
            <a:r>
              <a:t/>
            </a:r>
            <a:endParaRPr/>
          </a:p>
        </p:txBody>
      </p:sp>
    </p:spTree>
  </p:cSld>
  <p:clrMapOvr>
    <a:masterClrMapping/>
  </p:clrMapOvr>
</p:note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7" name="Shape 217"/>
        <p:cNvGrpSpPr/>
        <p:nvPr/>
      </p:nvGrpSpPr>
      <p:grpSpPr>
        <a:xfrm>
          <a:off x="0" y="0"/>
          <a:ext cx="0" cy="0"/>
          <a:chOff x="0" y="0"/>
          <a:chExt cx="0" cy="0"/>
        </a:xfrm>
      </p:grpSpPr>
      <p:sp>
        <p:nvSpPr>
          <p:cNvPr id="218" name="Shape 218"/>
          <p:cNvSpPr txBox="1"/>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p>
        </p:txBody>
      </p:sp>
      <p:sp>
        <p:nvSpPr>
          <p:cNvPr id="219" name="Shape 21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220" name="Shape 220"/>
          <p:cNvSpPr txBox="1"/>
          <p:nvPr>
            <p:ph idx="1" type="body"/>
          </p:nvPr>
        </p:nvSpPr>
        <p:spPr>
          <a:xfrm>
            <a:off x="914400" y="4343400"/>
            <a:ext cx="5029199" cy="4114800"/>
          </a:xfrm>
          <a:prstGeom prst="rect">
            <a:avLst/>
          </a:prstGeom>
          <a:noFill/>
          <a:ln>
            <a:noFill/>
          </a:ln>
        </p:spPr>
        <p:txBody>
          <a:bodyPr anchorCtr="0" anchor="t" bIns="45700" lIns="91425" rIns="91425" tIns="45700">
            <a:noAutofit/>
          </a:bodyPr>
          <a:lstStyle/>
          <a:p>
            <a:pPr lvl="0">
              <a:spcBef>
                <a:spcPts val="0"/>
              </a:spcBef>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99" name="Shape 299"/>
        <p:cNvGrpSpPr/>
        <p:nvPr/>
      </p:nvGrpSpPr>
      <p:grpSpPr>
        <a:xfrm>
          <a:off x="0" y="0"/>
          <a:ext cx="0" cy="0"/>
          <a:chOff x="0" y="0"/>
          <a:chExt cx="0" cy="0"/>
        </a:xfrm>
      </p:grpSpPr>
      <p:sp>
        <p:nvSpPr>
          <p:cNvPr id="300" name="Shape 300"/>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01" name="Shape 30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07" name="Shape 307"/>
        <p:cNvGrpSpPr/>
        <p:nvPr/>
      </p:nvGrpSpPr>
      <p:grpSpPr>
        <a:xfrm>
          <a:off x="0" y="0"/>
          <a:ext cx="0" cy="0"/>
          <a:chOff x="0" y="0"/>
          <a:chExt cx="0" cy="0"/>
        </a:xfrm>
      </p:grpSpPr>
      <p:sp>
        <p:nvSpPr>
          <p:cNvPr id="308" name="Shape 308"/>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09" name="Shape 30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0" name="Shape 230"/>
        <p:cNvGrpSpPr/>
        <p:nvPr/>
      </p:nvGrpSpPr>
      <p:grpSpPr>
        <a:xfrm>
          <a:off x="0" y="0"/>
          <a:ext cx="0" cy="0"/>
          <a:chOff x="0" y="0"/>
          <a:chExt cx="0" cy="0"/>
        </a:xfrm>
      </p:grpSpPr>
      <p:sp>
        <p:nvSpPr>
          <p:cNvPr id="231" name="Shape 231"/>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32" name="Shape 23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8" name="Shape 238"/>
        <p:cNvGrpSpPr/>
        <p:nvPr/>
      </p:nvGrpSpPr>
      <p:grpSpPr>
        <a:xfrm>
          <a:off x="0" y="0"/>
          <a:ext cx="0" cy="0"/>
          <a:chOff x="0" y="0"/>
          <a:chExt cx="0" cy="0"/>
        </a:xfrm>
      </p:grpSpPr>
      <p:sp>
        <p:nvSpPr>
          <p:cNvPr id="239" name="Shape 239"/>
          <p:cNvSpPr txBox="1"/>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p>
        </p:txBody>
      </p:sp>
      <p:sp>
        <p:nvSpPr>
          <p:cNvPr id="240" name="Shape 24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241" name="Shape 241"/>
          <p:cNvSpPr txBox="1"/>
          <p:nvPr>
            <p:ph idx="1" type="body"/>
          </p:nvPr>
        </p:nvSpPr>
        <p:spPr>
          <a:xfrm>
            <a:off x="914400" y="4343400"/>
            <a:ext cx="5029199" cy="4114800"/>
          </a:xfrm>
          <a:prstGeom prst="rect">
            <a:avLst/>
          </a:prstGeom>
          <a:noFill/>
          <a:ln>
            <a:noFill/>
          </a:ln>
        </p:spPr>
        <p:txBody>
          <a:bodyPr anchorCtr="0" anchor="t" bIns="45700" lIns="91425" rIns="91425" tIns="45700">
            <a:noAutofit/>
          </a:bodyPr>
          <a:lstStyle/>
          <a:p>
            <a:pPr lvl="0">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8" name="Shape 248"/>
        <p:cNvGrpSpPr/>
        <p:nvPr/>
      </p:nvGrpSpPr>
      <p:grpSpPr>
        <a:xfrm>
          <a:off x="0" y="0"/>
          <a:ext cx="0" cy="0"/>
          <a:chOff x="0" y="0"/>
          <a:chExt cx="0" cy="0"/>
        </a:xfrm>
      </p:grpSpPr>
      <p:sp>
        <p:nvSpPr>
          <p:cNvPr id="249" name="Shape 249"/>
          <p:cNvSpPr txBox="1"/>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p>
        </p:txBody>
      </p:sp>
      <p:sp>
        <p:nvSpPr>
          <p:cNvPr id="250" name="Shape 25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251" name="Shape 251"/>
          <p:cNvSpPr txBox="1"/>
          <p:nvPr>
            <p:ph idx="1" type="body"/>
          </p:nvPr>
        </p:nvSpPr>
        <p:spPr>
          <a:xfrm>
            <a:off x="914400" y="4343400"/>
            <a:ext cx="5029199" cy="4114800"/>
          </a:xfrm>
          <a:prstGeom prst="rect">
            <a:avLst/>
          </a:prstGeom>
          <a:noFill/>
          <a:ln>
            <a:noFill/>
          </a:ln>
        </p:spPr>
        <p:txBody>
          <a:bodyPr anchorCtr="0" anchor="t" bIns="45700" lIns="91425" rIns="91425" tIns="45700">
            <a:noAutofit/>
          </a:bodyPr>
          <a:lstStyle/>
          <a:p>
            <a:pPr lvl="0">
              <a:spcBef>
                <a:spcPts val="0"/>
              </a:spcBef>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57" name="Shape 257"/>
        <p:cNvGrpSpPr/>
        <p:nvPr/>
      </p:nvGrpSpPr>
      <p:grpSpPr>
        <a:xfrm>
          <a:off x="0" y="0"/>
          <a:ext cx="0" cy="0"/>
          <a:chOff x="0" y="0"/>
          <a:chExt cx="0" cy="0"/>
        </a:xfrm>
      </p:grpSpPr>
      <p:sp>
        <p:nvSpPr>
          <p:cNvPr id="258" name="Shape 258"/>
          <p:cNvSpPr txBox="1"/>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p>
        </p:txBody>
      </p:sp>
      <p:sp>
        <p:nvSpPr>
          <p:cNvPr id="259" name="Shape 25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260" name="Shape 260"/>
          <p:cNvSpPr txBox="1"/>
          <p:nvPr>
            <p:ph idx="1" type="body"/>
          </p:nvPr>
        </p:nvSpPr>
        <p:spPr>
          <a:xfrm>
            <a:off x="914400" y="4343400"/>
            <a:ext cx="5029199" cy="4114800"/>
          </a:xfrm>
          <a:prstGeom prst="rect">
            <a:avLst/>
          </a:prstGeom>
          <a:noFill/>
          <a:ln>
            <a:noFill/>
          </a:ln>
        </p:spPr>
        <p:txBody>
          <a:bodyPr anchorCtr="0" anchor="t" bIns="45700" lIns="91425" rIns="91425" tIns="45700">
            <a:noAutofit/>
          </a:bodyPr>
          <a:lstStyle/>
          <a:p>
            <a:pPr lvl="0">
              <a:spcBef>
                <a:spcPts val="0"/>
              </a:spcBef>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67" name="Shape 267"/>
        <p:cNvGrpSpPr/>
        <p:nvPr/>
      </p:nvGrpSpPr>
      <p:grpSpPr>
        <a:xfrm>
          <a:off x="0" y="0"/>
          <a:ext cx="0" cy="0"/>
          <a:chOff x="0" y="0"/>
          <a:chExt cx="0" cy="0"/>
        </a:xfrm>
      </p:grpSpPr>
      <p:sp>
        <p:nvSpPr>
          <p:cNvPr id="268" name="Shape 268"/>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69" name="Shape 26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5" name="Shape 275"/>
        <p:cNvGrpSpPr/>
        <p:nvPr/>
      </p:nvGrpSpPr>
      <p:grpSpPr>
        <a:xfrm>
          <a:off x="0" y="0"/>
          <a:ext cx="0" cy="0"/>
          <a:chOff x="0" y="0"/>
          <a:chExt cx="0" cy="0"/>
        </a:xfrm>
      </p:grpSpPr>
      <p:sp>
        <p:nvSpPr>
          <p:cNvPr id="276" name="Shape 276"/>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77" name="Shape 27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3" name="Shape 283"/>
        <p:cNvGrpSpPr/>
        <p:nvPr/>
      </p:nvGrpSpPr>
      <p:grpSpPr>
        <a:xfrm>
          <a:off x="0" y="0"/>
          <a:ext cx="0" cy="0"/>
          <a:chOff x="0" y="0"/>
          <a:chExt cx="0" cy="0"/>
        </a:xfrm>
      </p:grpSpPr>
      <p:sp>
        <p:nvSpPr>
          <p:cNvPr id="284" name="Shape 284"/>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85" name="Shape 28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91" name="Shape 291"/>
        <p:cNvGrpSpPr/>
        <p:nvPr/>
      </p:nvGrpSpPr>
      <p:grpSpPr>
        <a:xfrm>
          <a:off x="0" y="0"/>
          <a:ext cx="0" cy="0"/>
          <a:chOff x="0" y="0"/>
          <a:chExt cx="0" cy="0"/>
        </a:xfrm>
      </p:grpSpPr>
      <p:sp>
        <p:nvSpPr>
          <p:cNvPr id="292" name="Shape 292"/>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93" name="Shape 29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slideLayout.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77" name="Shape 77"/>
        <p:cNvGrpSpPr/>
        <p:nvPr/>
      </p:nvGrpSpPr>
      <p:grpSpPr>
        <a:xfrm>
          <a:off x="0" y="0"/>
          <a:ext cx="0" cy="0"/>
          <a:chOff x="0" y="0"/>
          <a:chExt cx="0" cy="0"/>
        </a:xfrm>
      </p:grpSpPr>
      <p:sp>
        <p:nvSpPr>
          <p:cNvPr id="78" name="Shape 78"/>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79" name="Shape 79"/>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rtl="0" algn="l">
              <a:spcBef>
                <a:spcPts val="480"/>
              </a:spcBef>
              <a:spcAft>
                <a:spcPts val="0"/>
              </a:spcAft>
              <a:buClr>
                <a:schemeClr val="folHlink"/>
              </a:buClr>
              <a:buFont typeface="Noto Symbol"/>
              <a:buChar char="■"/>
              <a:defRPr/>
            </a:lvl1pPr>
            <a:lvl2pPr indent="-196850" lvl="1" marL="742950" rtl="0" algn="l">
              <a:spcBef>
                <a:spcPts val="400"/>
              </a:spcBef>
              <a:spcAft>
                <a:spcPts val="0"/>
              </a:spcAft>
              <a:buClr>
                <a:schemeClr val="folHlink"/>
              </a:buClr>
              <a:buFont typeface="Noto Symbol"/>
              <a:buChar char="■"/>
              <a:defRPr/>
            </a:lvl2pPr>
            <a:lvl3pPr indent="-114300" lvl="2" marL="1143000" rtl="0" algn="l">
              <a:spcBef>
                <a:spcPts val="360"/>
              </a:spcBef>
              <a:spcAft>
                <a:spcPts val="0"/>
              </a:spcAft>
              <a:buClr>
                <a:schemeClr val="dk2"/>
              </a:buClr>
              <a:buFont typeface="Helvetica Neue"/>
              <a:buChar char="•"/>
              <a:defRPr/>
            </a:lvl3pPr>
            <a:lvl4pPr indent="-127000" lvl="3" marL="1600200" rtl="0" algn="l">
              <a:spcBef>
                <a:spcPts val="320"/>
              </a:spcBef>
              <a:spcAft>
                <a:spcPts val="0"/>
              </a:spcAft>
              <a:buClr>
                <a:schemeClr val="hlink"/>
              </a:buClr>
              <a:buFont typeface="Helvetica Neue"/>
              <a:buChar char="•"/>
              <a:defRPr/>
            </a:lvl4pPr>
            <a:lvl5pPr indent="-142239" lvl="4" marL="2057400" rtl="0" algn="l">
              <a:spcBef>
                <a:spcPts val="320"/>
              </a:spcBef>
              <a:spcAft>
                <a:spcPts val="0"/>
              </a:spcAft>
              <a:buClr>
                <a:schemeClr val="dk1"/>
              </a:buClr>
              <a:buFont typeface="Helvetica Neue"/>
              <a:buChar char="•"/>
              <a:defRPr/>
            </a:lvl5pPr>
            <a:lvl6pPr indent="-142239" lvl="5" marL="2514600" rtl="0" algn="l">
              <a:spcBef>
                <a:spcPts val="320"/>
              </a:spcBef>
              <a:spcAft>
                <a:spcPts val="0"/>
              </a:spcAft>
              <a:buClr>
                <a:schemeClr val="dk1"/>
              </a:buClr>
              <a:buFont typeface="Helvetica Neue"/>
              <a:buChar char="•"/>
              <a:defRPr/>
            </a:lvl6pPr>
            <a:lvl7pPr indent="-142239" lvl="6" marL="2971800" rtl="0" algn="l">
              <a:spcBef>
                <a:spcPts val="320"/>
              </a:spcBef>
              <a:spcAft>
                <a:spcPts val="0"/>
              </a:spcAft>
              <a:buClr>
                <a:schemeClr val="dk1"/>
              </a:buClr>
              <a:buFont typeface="Helvetica Neue"/>
              <a:buChar char="•"/>
              <a:defRPr/>
            </a:lvl7pPr>
            <a:lvl8pPr indent="-142240" lvl="7" marL="3429000" rtl="0" algn="l">
              <a:spcBef>
                <a:spcPts val="320"/>
              </a:spcBef>
              <a:spcAft>
                <a:spcPts val="0"/>
              </a:spcAft>
              <a:buClr>
                <a:schemeClr val="dk1"/>
              </a:buClr>
              <a:buFont typeface="Helvetica Neue"/>
              <a:buChar char="•"/>
              <a:defRPr/>
            </a:lvl8pPr>
            <a:lvl9pPr indent="-142240" lvl="8" marL="3886200" rtl="0" algn="l">
              <a:spcBef>
                <a:spcPts val="320"/>
              </a:spcBef>
              <a:spcAft>
                <a:spcPts val="0"/>
              </a:spcAft>
              <a:buClr>
                <a:schemeClr val="dk1"/>
              </a:buClr>
              <a:buFont typeface="Helvetica Neue"/>
              <a:buChar char="•"/>
              <a:defRPr/>
            </a:lvl9pPr>
          </a:lstStyle>
          <a:p/>
        </p:txBody>
      </p:sp>
      <p:sp>
        <p:nvSpPr>
          <p:cNvPr id="80" name="Shape 80"/>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81" name="Shape 81"/>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82" name="Shape 82"/>
        <p:cNvGrpSpPr/>
        <p:nvPr/>
      </p:nvGrpSpPr>
      <p:grpSpPr>
        <a:xfrm>
          <a:off x="0" y="0"/>
          <a:ext cx="0" cy="0"/>
          <a:chOff x="0" y="0"/>
          <a:chExt cx="0" cy="0"/>
        </a:xfrm>
      </p:grpSpPr>
      <p:sp>
        <p:nvSpPr>
          <p:cNvPr id="83" name="Shape 83"/>
          <p:cNvSpPr txBox="1"/>
          <p:nvPr>
            <p:ph type="title"/>
          </p:nvPr>
        </p:nvSpPr>
        <p:spPr>
          <a:xfrm rot="5400000">
            <a:off x="5267325" y="2600324"/>
            <a:ext cx="5105399" cy="1885950"/>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84" name="Shape 84"/>
          <p:cNvSpPr txBox="1"/>
          <p:nvPr>
            <p:ph idx="1" type="body"/>
          </p:nvPr>
        </p:nvSpPr>
        <p:spPr>
          <a:xfrm rot="5400000">
            <a:off x="1419225" y="790574"/>
            <a:ext cx="5105399" cy="5505450"/>
          </a:xfrm>
          <a:prstGeom prst="rect">
            <a:avLst/>
          </a:prstGeom>
          <a:noFill/>
          <a:ln>
            <a:noFill/>
          </a:ln>
        </p:spPr>
        <p:txBody>
          <a:bodyPr anchorCtr="0" anchor="t" bIns="91425" lIns="91425" rIns="91425" tIns="91425"/>
          <a:lstStyle>
            <a:lvl1pPr indent="-228600" lvl="0" marL="342900" rtl="0" algn="l">
              <a:spcBef>
                <a:spcPts val="480"/>
              </a:spcBef>
              <a:spcAft>
                <a:spcPts val="0"/>
              </a:spcAft>
              <a:buClr>
                <a:schemeClr val="folHlink"/>
              </a:buClr>
              <a:buFont typeface="Noto Symbol"/>
              <a:buChar char="■"/>
              <a:defRPr/>
            </a:lvl1pPr>
            <a:lvl2pPr indent="-196850" lvl="1" marL="742950" rtl="0" algn="l">
              <a:spcBef>
                <a:spcPts val="400"/>
              </a:spcBef>
              <a:spcAft>
                <a:spcPts val="0"/>
              </a:spcAft>
              <a:buClr>
                <a:schemeClr val="folHlink"/>
              </a:buClr>
              <a:buFont typeface="Noto Symbol"/>
              <a:buChar char="■"/>
              <a:defRPr/>
            </a:lvl2pPr>
            <a:lvl3pPr indent="-114300" lvl="2" marL="1143000" rtl="0" algn="l">
              <a:spcBef>
                <a:spcPts val="360"/>
              </a:spcBef>
              <a:spcAft>
                <a:spcPts val="0"/>
              </a:spcAft>
              <a:buClr>
                <a:schemeClr val="dk2"/>
              </a:buClr>
              <a:buFont typeface="Helvetica Neue"/>
              <a:buChar char="•"/>
              <a:defRPr/>
            </a:lvl3pPr>
            <a:lvl4pPr indent="-127000" lvl="3" marL="1600200" rtl="0" algn="l">
              <a:spcBef>
                <a:spcPts val="320"/>
              </a:spcBef>
              <a:spcAft>
                <a:spcPts val="0"/>
              </a:spcAft>
              <a:buClr>
                <a:schemeClr val="hlink"/>
              </a:buClr>
              <a:buFont typeface="Helvetica Neue"/>
              <a:buChar char="•"/>
              <a:defRPr/>
            </a:lvl4pPr>
            <a:lvl5pPr indent="-142239" lvl="4" marL="2057400" rtl="0" algn="l">
              <a:spcBef>
                <a:spcPts val="320"/>
              </a:spcBef>
              <a:spcAft>
                <a:spcPts val="0"/>
              </a:spcAft>
              <a:buClr>
                <a:schemeClr val="dk1"/>
              </a:buClr>
              <a:buFont typeface="Helvetica Neue"/>
              <a:buChar char="•"/>
              <a:defRPr/>
            </a:lvl5pPr>
            <a:lvl6pPr indent="-142239" lvl="5" marL="2514600" rtl="0" algn="l">
              <a:spcBef>
                <a:spcPts val="320"/>
              </a:spcBef>
              <a:spcAft>
                <a:spcPts val="0"/>
              </a:spcAft>
              <a:buClr>
                <a:schemeClr val="dk1"/>
              </a:buClr>
              <a:buFont typeface="Helvetica Neue"/>
              <a:buChar char="•"/>
              <a:defRPr/>
            </a:lvl6pPr>
            <a:lvl7pPr indent="-142239" lvl="6" marL="2971800" rtl="0" algn="l">
              <a:spcBef>
                <a:spcPts val="320"/>
              </a:spcBef>
              <a:spcAft>
                <a:spcPts val="0"/>
              </a:spcAft>
              <a:buClr>
                <a:schemeClr val="dk1"/>
              </a:buClr>
              <a:buFont typeface="Helvetica Neue"/>
              <a:buChar char="•"/>
              <a:defRPr/>
            </a:lvl7pPr>
            <a:lvl8pPr indent="-142240" lvl="7" marL="3429000" rtl="0" algn="l">
              <a:spcBef>
                <a:spcPts val="320"/>
              </a:spcBef>
              <a:spcAft>
                <a:spcPts val="0"/>
              </a:spcAft>
              <a:buClr>
                <a:schemeClr val="dk1"/>
              </a:buClr>
              <a:buFont typeface="Helvetica Neue"/>
              <a:buChar char="•"/>
              <a:defRPr/>
            </a:lvl8pPr>
            <a:lvl9pPr indent="-142240" lvl="8" marL="3886200" rtl="0" algn="l">
              <a:spcBef>
                <a:spcPts val="320"/>
              </a:spcBef>
              <a:spcAft>
                <a:spcPts val="0"/>
              </a:spcAft>
              <a:buClr>
                <a:schemeClr val="dk1"/>
              </a:buClr>
              <a:buFont typeface="Helvetica Neue"/>
              <a:buChar char="•"/>
              <a:defRPr/>
            </a:lvl9pPr>
          </a:lstStyle>
          <a:p/>
        </p:txBody>
      </p:sp>
      <p:sp>
        <p:nvSpPr>
          <p:cNvPr id="85" name="Shape 85"/>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86" name="Shape 86"/>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201" name="Shape 201"/>
        <p:cNvGrpSpPr/>
        <p:nvPr/>
      </p:nvGrpSpPr>
      <p:grpSpPr>
        <a:xfrm>
          <a:off x="0" y="0"/>
          <a:ext cx="0" cy="0"/>
          <a:chOff x="0" y="0"/>
          <a:chExt cx="0" cy="0"/>
        </a:xfrm>
      </p:grpSpPr>
      <p:sp>
        <p:nvSpPr>
          <p:cNvPr id="202" name="Shape 202"/>
          <p:cNvSpPr txBox="1"/>
          <p:nvPr>
            <p:ph type="ctrTitle"/>
          </p:nvPr>
        </p:nvSpPr>
        <p:spPr>
          <a:xfrm>
            <a:off x="779462" y="1447800"/>
            <a:ext cx="7678736" cy="1081088"/>
          </a:xfrm>
          <a:prstGeom prst="rect">
            <a:avLst/>
          </a:prstGeom>
          <a:noFill/>
          <a:ln>
            <a:noFill/>
          </a:ln>
        </p:spPr>
        <p:txBody>
          <a:bodyPr anchorCtr="0" anchor="b" bIns="91425" lIns="91425" rIns="91425" tIns="91425"/>
          <a:lstStyle>
            <a:lvl1pPr indent="0" lvl="0" marL="0" marR="0" rtl="0" algn="r">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203" name="Shape 203"/>
          <p:cNvSpPr txBox="1"/>
          <p:nvPr>
            <p:ph idx="1" type="subTitle"/>
          </p:nvPr>
        </p:nvSpPr>
        <p:spPr>
          <a:xfrm>
            <a:off x="4021137" y="2860675"/>
            <a:ext cx="4437062" cy="3114675"/>
          </a:xfrm>
          <a:prstGeom prst="rect">
            <a:avLst/>
          </a:prstGeom>
          <a:noFill/>
          <a:ln>
            <a:noFill/>
          </a:ln>
        </p:spPr>
        <p:txBody>
          <a:bodyPr anchorCtr="0" anchor="t" bIns="91425" lIns="91425" rIns="91425" tIns="91425"/>
          <a:lstStyle>
            <a:lvl1pPr indent="0" lvl="0" marL="0" marR="0" rtl="0" algn="l">
              <a:spcBef>
                <a:spcPts val="480"/>
              </a:spcBef>
              <a:spcAft>
                <a:spcPts val="0"/>
              </a:spcAft>
              <a:buClr>
                <a:schemeClr val="folHlink"/>
              </a:buClr>
              <a:buFont typeface="Noto Symbol"/>
              <a:buNone/>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204" name="Shape 204"/>
          <p:cNvSpPr txBox="1"/>
          <p:nvPr>
            <p:ph idx="10" type="dt"/>
          </p:nvPr>
        </p:nvSpPr>
        <p:spPr>
          <a:xfrm>
            <a:off x="685800" y="6248400"/>
            <a:ext cx="19049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05" name="Shape 205"/>
          <p:cNvSpPr txBox="1"/>
          <p:nvPr>
            <p:ph idx="11" type="ftr"/>
          </p:nvPr>
        </p:nvSpPr>
        <p:spPr>
          <a:xfrm>
            <a:off x="3124200" y="6248400"/>
            <a:ext cx="2895600"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06" name="Shape 206"/>
          <p:cNvSpPr txBox="1"/>
          <p:nvPr>
            <p:ph idx="12" type="sldNum"/>
          </p:nvPr>
        </p:nvSpPr>
        <p:spPr>
          <a:xfrm>
            <a:off x="6553200" y="6248400"/>
            <a:ext cx="1904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4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87" name="Shape 87"/>
        <p:cNvGrpSpPr/>
        <p:nvPr/>
      </p:nvGrpSpPr>
      <p:grpSpPr>
        <a:xfrm>
          <a:off x="0" y="0"/>
          <a:ext cx="0" cy="0"/>
          <a:chOff x="0" y="0"/>
          <a:chExt cx="0" cy="0"/>
        </a:xfrm>
      </p:grpSpPr>
      <p:sp>
        <p:nvSpPr>
          <p:cNvPr id="88" name="Shape 88"/>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89" name="Shape 89"/>
          <p:cNvSpPr txBox="1"/>
          <p:nvPr>
            <p:ph idx="1" type="body"/>
          </p:nvPr>
        </p:nvSpPr>
        <p:spPr>
          <a:xfrm rot="5400000">
            <a:off x="3200400" y="533400"/>
            <a:ext cx="4190999" cy="6934199"/>
          </a:xfrm>
          <a:prstGeom prst="rect">
            <a:avLst/>
          </a:prstGeom>
          <a:noFill/>
          <a:ln>
            <a:noFill/>
          </a:ln>
        </p:spPr>
        <p:txBody>
          <a:bodyPr anchorCtr="0" anchor="t" bIns="91425" lIns="91425" rIns="91425" tIns="91425"/>
          <a:lstStyle>
            <a:lvl1pPr indent="-228600" lvl="0" marL="342900" rtl="0" algn="l">
              <a:spcBef>
                <a:spcPts val="480"/>
              </a:spcBef>
              <a:spcAft>
                <a:spcPts val="0"/>
              </a:spcAft>
              <a:buClr>
                <a:schemeClr val="folHlink"/>
              </a:buClr>
              <a:buFont typeface="Noto Symbol"/>
              <a:buChar char="■"/>
              <a:defRPr/>
            </a:lvl1pPr>
            <a:lvl2pPr indent="-196850" lvl="1" marL="742950" rtl="0" algn="l">
              <a:spcBef>
                <a:spcPts val="400"/>
              </a:spcBef>
              <a:spcAft>
                <a:spcPts val="0"/>
              </a:spcAft>
              <a:buClr>
                <a:schemeClr val="folHlink"/>
              </a:buClr>
              <a:buFont typeface="Noto Symbol"/>
              <a:buChar char="■"/>
              <a:defRPr/>
            </a:lvl2pPr>
            <a:lvl3pPr indent="-114300" lvl="2" marL="1143000" rtl="0" algn="l">
              <a:spcBef>
                <a:spcPts val="360"/>
              </a:spcBef>
              <a:spcAft>
                <a:spcPts val="0"/>
              </a:spcAft>
              <a:buClr>
                <a:schemeClr val="dk2"/>
              </a:buClr>
              <a:buFont typeface="Helvetica Neue"/>
              <a:buChar char="•"/>
              <a:defRPr/>
            </a:lvl3pPr>
            <a:lvl4pPr indent="-127000" lvl="3" marL="1600200" rtl="0" algn="l">
              <a:spcBef>
                <a:spcPts val="320"/>
              </a:spcBef>
              <a:spcAft>
                <a:spcPts val="0"/>
              </a:spcAft>
              <a:buClr>
                <a:schemeClr val="hlink"/>
              </a:buClr>
              <a:buFont typeface="Helvetica Neue"/>
              <a:buChar char="•"/>
              <a:defRPr/>
            </a:lvl4pPr>
            <a:lvl5pPr indent="-142239" lvl="4" marL="2057400" rtl="0" algn="l">
              <a:spcBef>
                <a:spcPts val="320"/>
              </a:spcBef>
              <a:spcAft>
                <a:spcPts val="0"/>
              </a:spcAft>
              <a:buClr>
                <a:schemeClr val="dk1"/>
              </a:buClr>
              <a:buFont typeface="Helvetica Neue"/>
              <a:buChar char="•"/>
              <a:defRPr/>
            </a:lvl5pPr>
            <a:lvl6pPr indent="-142239" lvl="5" marL="2514600" rtl="0" algn="l">
              <a:spcBef>
                <a:spcPts val="320"/>
              </a:spcBef>
              <a:spcAft>
                <a:spcPts val="0"/>
              </a:spcAft>
              <a:buClr>
                <a:schemeClr val="dk1"/>
              </a:buClr>
              <a:buFont typeface="Helvetica Neue"/>
              <a:buChar char="•"/>
              <a:defRPr/>
            </a:lvl6pPr>
            <a:lvl7pPr indent="-142239" lvl="6" marL="2971800" rtl="0" algn="l">
              <a:spcBef>
                <a:spcPts val="320"/>
              </a:spcBef>
              <a:spcAft>
                <a:spcPts val="0"/>
              </a:spcAft>
              <a:buClr>
                <a:schemeClr val="dk1"/>
              </a:buClr>
              <a:buFont typeface="Helvetica Neue"/>
              <a:buChar char="•"/>
              <a:defRPr/>
            </a:lvl7pPr>
            <a:lvl8pPr indent="-142240" lvl="7" marL="3429000" rtl="0" algn="l">
              <a:spcBef>
                <a:spcPts val="320"/>
              </a:spcBef>
              <a:spcAft>
                <a:spcPts val="0"/>
              </a:spcAft>
              <a:buClr>
                <a:schemeClr val="dk1"/>
              </a:buClr>
              <a:buFont typeface="Helvetica Neue"/>
              <a:buChar char="•"/>
              <a:defRPr/>
            </a:lvl8pPr>
            <a:lvl9pPr indent="-142240" lvl="8" marL="3886200" rtl="0" algn="l">
              <a:spcBef>
                <a:spcPts val="320"/>
              </a:spcBef>
              <a:spcAft>
                <a:spcPts val="0"/>
              </a:spcAft>
              <a:buClr>
                <a:schemeClr val="dk1"/>
              </a:buClr>
              <a:buFont typeface="Helvetica Neue"/>
              <a:buChar char="•"/>
              <a:defRPr/>
            </a:lvl9pPr>
          </a:lstStyle>
          <a:p/>
        </p:txBody>
      </p:sp>
      <p:sp>
        <p:nvSpPr>
          <p:cNvPr id="90" name="Shape 90"/>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91" name="Shape 91"/>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92" name="Shape 92"/>
        <p:cNvGrpSpPr/>
        <p:nvPr/>
      </p:nvGrpSpPr>
      <p:grpSpPr>
        <a:xfrm>
          <a:off x="0" y="0"/>
          <a:ext cx="0" cy="0"/>
          <a:chOff x="0" y="0"/>
          <a:chExt cx="0" cy="0"/>
        </a:xfrm>
      </p:grpSpPr>
      <p:sp>
        <p:nvSpPr>
          <p:cNvPr id="93" name="Shape 93"/>
          <p:cNvSpPr txBox="1"/>
          <p:nvPr>
            <p:ph type="title"/>
          </p:nvPr>
        </p:nvSpPr>
        <p:spPr>
          <a:xfrm>
            <a:off x="1792288" y="4800600"/>
            <a:ext cx="5486399" cy="566737"/>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94" name="Shape 94"/>
          <p:cNvSpPr/>
          <p:nvPr>
            <p:ph idx="2" type="pic"/>
          </p:nvPr>
        </p:nvSpPr>
        <p:spPr>
          <a:xfrm>
            <a:off x="1792288" y="612775"/>
            <a:ext cx="5486399" cy="4114800"/>
          </a:xfrm>
          <a:prstGeom prst="rect">
            <a:avLst/>
          </a:prstGeom>
          <a:noFill/>
          <a:ln>
            <a:noFill/>
          </a:ln>
        </p:spPr>
      </p:sp>
      <p:sp>
        <p:nvSpPr>
          <p:cNvPr id="95" name="Shape 95"/>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96" name="Shape 96"/>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97" name="Shape 97"/>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98" name="Shape 98"/>
        <p:cNvGrpSpPr/>
        <p:nvPr/>
      </p:nvGrpSpPr>
      <p:grpSpPr>
        <a:xfrm>
          <a:off x="0" y="0"/>
          <a:ext cx="0" cy="0"/>
          <a:chOff x="0" y="0"/>
          <a:chExt cx="0" cy="0"/>
        </a:xfrm>
      </p:grpSpPr>
      <p:sp>
        <p:nvSpPr>
          <p:cNvPr id="99" name="Shape 99"/>
          <p:cNvSpPr txBox="1"/>
          <p:nvPr>
            <p:ph type="title"/>
          </p:nvPr>
        </p:nvSpPr>
        <p:spPr>
          <a:xfrm>
            <a:off x="457200" y="273050"/>
            <a:ext cx="3008313" cy="1162049"/>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00" name="Shape 100"/>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01" name="Shape 101"/>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02" name="Shape 102"/>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03" name="Shape 103"/>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104" name="Shape 104"/>
        <p:cNvGrpSpPr/>
        <p:nvPr/>
      </p:nvGrpSpPr>
      <p:grpSpPr>
        <a:xfrm>
          <a:off x="0" y="0"/>
          <a:ext cx="0" cy="0"/>
          <a:chOff x="0" y="0"/>
          <a:chExt cx="0" cy="0"/>
        </a:xfrm>
      </p:grpSpPr>
      <p:sp>
        <p:nvSpPr>
          <p:cNvPr id="105" name="Shape 105"/>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06" name="Shape 106"/>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107" name="Shape 107"/>
        <p:cNvGrpSpPr/>
        <p:nvPr/>
      </p:nvGrpSpPr>
      <p:grpSpPr>
        <a:xfrm>
          <a:off x="0" y="0"/>
          <a:ext cx="0" cy="0"/>
          <a:chOff x="0" y="0"/>
          <a:chExt cx="0" cy="0"/>
        </a:xfrm>
      </p:grpSpPr>
      <p:sp>
        <p:nvSpPr>
          <p:cNvPr id="108" name="Shape 108"/>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109" name="Shape 109"/>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10" name="Shape 110"/>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111" name="Shape 111"/>
        <p:cNvGrpSpPr/>
        <p:nvPr/>
      </p:nvGrpSpPr>
      <p:grpSpPr>
        <a:xfrm>
          <a:off x="0" y="0"/>
          <a:ext cx="0" cy="0"/>
          <a:chOff x="0" y="0"/>
          <a:chExt cx="0" cy="0"/>
        </a:xfrm>
      </p:grpSpPr>
      <p:sp>
        <p:nvSpPr>
          <p:cNvPr id="112" name="Shape 112"/>
          <p:cNvSpPr txBox="1"/>
          <p:nvPr>
            <p:ph type="title"/>
          </p:nvPr>
        </p:nvSpPr>
        <p:spPr>
          <a:xfrm>
            <a:off x="457200" y="274637"/>
            <a:ext cx="8229600" cy="1143000"/>
          </a:xfrm>
          <a:prstGeom prst="rect">
            <a:avLst/>
          </a:prstGeom>
          <a:noFill/>
          <a:ln>
            <a:noFill/>
          </a:ln>
        </p:spPr>
        <p:txBody>
          <a:bodyPr anchorCtr="0" anchor="b"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13" name="Shape 113"/>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14" name="Shape 114"/>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15" name="Shape 115"/>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16" name="Shape 116"/>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17" name="Shape 117"/>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18" name="Shape 118"/>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119" name="Shape 119"/>
        <p:cNvGrpSpPr/>
        <p:nvPr/>
      </p:nvGrpSpPr>
      <p:grpSpPr>
        <a:xfrm>
          <a:off x="0" y="0"/>
          <a:ext cx="0" cy="0"/>
          <a:chOff x="0" y="0"/>
          <a:chExt cx="0" cy="0"/>
        </a:xfrm>
      </p:grpSpPr>
      <p:sp>
        <p:nvSpPr>
          <p:cNvPr id="120" name="Shape 120"/>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121" name="Shape 121"/>
          <p:cNvSpPr txBox="1"/>
          <p:nvPr>
            <p:ph idx="1" type="body"/>
          </p:nvPr>
        </p:nvSpPr>
        <p:spPr>
          <a:xfrm>
            <a:off x="1828800" y="1905000"/>
            <a:ext cx="3390900" cy="4190999"/>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22" name="Shape 122"/>
          <p:cNvSpPr txBox="1"/>
          <p:nvPr>
            <p:ph idx="2" type="body"/>
          </p:nvPr>
        </p:nvSpPr>
        <p:spPr>
          <a:xfrm>
            <a:off x="5372100" y="1905000"/>
            <a:ext cx="3390900" cy="4190999"/>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23" name="Shape 123"/>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24" name="Shape 124"/>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125" name="Shape 125"/>
        <p:cNvGrpSpPr/>
        <p:nvPr/>
      </p:nvGrpSpPr>
      <p:grpSpPr>
        <a:xfrm>
          <a:off x="0" y="0"/>
          <a:ext cx="0" cy="0"/>
          <a:chOff x="0" y="0"/>
          <a:chExt cx="0" cy="0"/>
        </a:xfrm>
      </p:grpSpPr>
      <p:sp>
        <p:nvSpPr>
          <p:cNvPr id="126" name="Shape 126"/>
          <p:cNvSpPr txBox="1"/>
          <p:nvPr>
            <p:ph type="title"/>
          </p:nvPr>
        </p:nvSpPr>
        <p:spPr>
          <a:xfrm>
            <a:off x="722312" y="4406900"/>
            <a:ext cx="7772400" cy="1362075"/>
          </a:xfrm>
          <a:prstGeom prst="rect">
            <a:avLst/>
          </a:prstGeom>
          <a:noFill/>
          <a:ln>
            <a:noFill/>
          </a:ln>
        </p:spPr>
        <p:txBody>
          <a:bodyPr anchorCtr="0" anchor="t"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27" name="Shape 127"/>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28" name="Shape 128"/>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29" name="Shape 129"/>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Masters/_rels/slideMaster.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11" Type="http://schemas.openxmlformats.org/officeDocument/2006/relationships/theme" Target="../theme/theme.xml"/><Relationship Id="rId10" Type="http://schemas.openxmlformats.org/officeDocument/2006/relationships/slideLayout" Target="../slideLayouts/slideLayout9.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theme" Target="../theme/theme1.xml"/></Relationships>
</file>

<file path=ppt/slideMasters/slideMaster.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9" name="Shape 9"/>
        <p:cNvGrpSpPr/>
        <p:nvPr/>
      </p:nvGrpSpPr>
      <p:grpSpPr>
        <a:xfrm>
          <a:off x="0" y="0"/>
          <a:ext cx="0" cy="0"/>
          <a:chOff x="0" y="0"/>
          <a:chExt cx="0" cy="0"/>
        </a:xfrm>
      </p:grpSpPr>
      <p:grpSp>
        <p:nvGrpSpPr>
          <p:cNvPr id="10" name="Shape 10"/>
          <p:cNvGrpSpPr/>
          <p:nvPr/>
        </p:nvGrpSpPr>
        <p:grpSpPr>
          <a:xfrm>
            <a:off x="1219200" y="-9525"/>
            <a:ext cx="7924798" cy="6867525"/>
            <a:chOff x="0" y="0"/>
            <a:chExt cx="9147173" cy="6867525"/>
          </a:xfrm>
        </p:grpSpPr>
        <p:sp>
          <p:nvSpPr>
            <p:cNvPr id="11" name="Shape 11"/>
            <p:cNvSpPr txBox="1"/>
            <p:nvPr/>
          </p:nvSpPr>
          <p:spPr>
            <a:xfrm>
              <a:off x="0"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2" name="Shape 12"/>
            <p:cNvSpPr txBox="1"/>
            <p:nvPr/>
          </p:nvSpPr>
          <p:spPr>
            <a:xfrm>
              <a:off x="15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 name="Shape 13"/>
            <p:cNvSpPr txBox="1"/>
            <p:nvPr/>
          </p:nvSpPr>
          <p:spPr>
            <a:xfrm>
              <a:off x="30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 name="Shape 14"/>
            <p:cNvSpPr txBox="1"/>
            <p:nvPr/>
          </p:nvSpPr>
          <p:spPr>
            <a:xfrm>
              <a:off x="458787"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 name="Shape 15"/>
            <p:cNvSpPr txBox="1"/>
            <p:nvPr/>
          </p:nvSpPr>
          <p:spPr>
            <a:xfrm>
              <a:off x="609600" y="9525"/>
              <a:ext cx="73025"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 name="Shape 16"/>
            <p:cNvSpPr txBox="1"/>
            <p:nvPr/>
          </p:nvSpPr>
          <p:spPr>
            <a:xfrm>
              <a:off x="762000"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 name="Shape 17"/>
            <p:cNvSpPr txBox="1"/>
            <p:nvPr/>
          </p:nvSpPr>
          <p:spPr>
            <a:xfrm>
              <a:off x="91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 name="Shape 18"/>
            <p:cNvSpPr txBox="1"/>
            <p:nvPr/>
          </p:nvSpPr>
          <p:spPr>
            <a:xfrm>
              <a:off x="106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 name="Shape 19"/>
            <p:cNvSpPr txBox="1"/>
            <p:nvPr/>
          </p:nvSpPr>
          <p:spPr>
            <a:xfrm>
              <a:off x="121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0" name="Shape 20"/>
            <p:cNvSpPr txBox="1"/>
            <p:nvPr/>
          </p:nvSpPr>
          <p:spPr>
            <a:xfrm>
              <a:off x="1373187"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1" name="Shape 21"/>
            <p:cNvSpPr txBox="1"/>
            <p:nvPr/>
          </p:nvSpPr>
          <p:spPr>
            <a:xfrm>
              <a:off x="1524000" y="9525"/>
              <a:ext cx="73025"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2" name="Shape 22"/>
            <p:cNvSpPr txBox="1"/>
            <p:nvPr/>
          </p:nvSpPr>
          <p:spPr>
            <a:xfrm>
              <a:off x="1676400"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3" name="Shape 23"/>
            <p:cNvSpPr txBox="1"/>
            <p:nvPr/>
          </p:nvSpPr>
          <p:spPr>
            <a:xfrm>
              <a:off x="182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4" name="Shape 24"/>
            <p:cNvSpPr txBox="1"/>
            <p:nvPr/>
          </p:nvSpPr>
          <p:spPr>
            <a:xfrm>
              <a:off x="198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5" name="Shape 25"/>
            <p:cNvSpPr txBox="1"/>
            <p:nvPr/>
          </p:nvSpPr>
          <p:spPr>
            <a:xfrm>
              <a:off x="213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6" name="Shape 26"/>
            <p:cNvSpPr txBox="1"/>
            <p:nvPr/>
          </p:nvSpPr>
          <p:spPr>
            <a:xfrm>
              <a:off x="2287586"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7" name="Shape 27"/>
            <p:cNvSpPr txBox="1"/>
            <p:nvPr/>
          </p:nvSpPr>
          <p:spPr>
            <a:xfrm>
              <a:off x="2438400" y="9525"/>
              <a:ext cx="73025"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8" name="Shape 28"/>
            <p:cNvSpPr txBox="1"/>
            <p:nvPr/>
          </p:nvSpPr>
          <p:spPr>
            <a:xfrm>
              <a:off x="2590800"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9" name="Shape 29"/>
            <p:cNvSpPr txBox="1"/>
            <p:nvPr/>
          </p:nvSpPr>
          <p:spPr>
            <a:xfrm>
              <a:off x="274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0" name="Shape 30"/>
            <p:cNvSpPr txBox="1"/>
            <p:nvPr/>
          </p:nvSpPr>
          <p:spPr>
            <a:xfrm>
              <a:off x="289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1" name="Shape 31"/>
            <p:cNvSpPr txBox="1"/>
            <p:nvPr/>
          </p:nvSpPr>
          <p:spPr>
            <a:xfrm>
              <a:off x="304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2" name="Shape 32"/>
            <p:cNvSpPr txBox="1"/>
            <p:nvPr/>
          </p:nvSpPr>
          <p:spPr>
            <a:xfrm>
              <a:off x="3200400" y="9525"/>
              <a:ext cx="71436"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3" name="Shape 33"/>
            <p:cNvSpPr txBox="1"/>
            <p:nvPr/>
          </p:nvSpPr>
          <p:spPr>
            <a:xfrm>
              <a:off x="3352800" y="9525"/>
              <a:ext cx="73025"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4" name="Shape 34"/>
            <p:cNvSpPr txBox="1"/>
            <p:nvPr/>
          </p:nvSpPr>
          <p:spPr>
            <a:xfrm>
              <a:off x="350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5" name="Shape 35"/>
            <p:cNvSpPr txBox="1"/>
            <p:nvPr/>
          </p:nvSpPr>
          <p:spPr>
            <a:xfrm>
              <a:off x="365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6" name="Shape 36"/>
            <p:cNvSpPr txBox="1"/>
            <p:nvPr/>
          </p:nvSpPr>
          <p:spPr>
            <a:xfrm>
              <a:off x="381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7" name="Shape 37"/>
            <p:cNvSpPr txBox="1"/>
            <p:nvPr/>
          </p:nvSpPr>
          <p:spPr>
            <a:xfrm>
              <a:off x="3960812" y="9525"/>
              <a:ext cx="71436"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8" name="Shape 38"/>
            <p:cNvSpPr txBox="1"/>
            <p:nvPr/>
          </p:nvSpPr>
          <p:spPr>
            <a:xfrm>
              <a:off x="4114800" y="9525"/>
              <a:ext cx="71436"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9" name="Shape 39"/>
            <p:cNvSpPr txBox="1"/>
            <p:nvPr/>
          </p:nvSpPr>
          <p:spPr>
            <a:xfrm>
              <a:off x="4267200"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 name="Shape 40"/>
            <p:cNvSpPr txBox="1"/>
            <p:nvPr/>
          </p:nvSpPr>
          <p:spPr>
            <a:xfrm>
              <a:off x="441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1" name="Shape 41"/>
            <p:cNvSpPr txBox="1"/>
            <p:nvPr/>
          </p:nvSpPr>
          <p:spPr>
            <a:xfrm>
              <a:off x="457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2" name="Shape 42"/>
            <p:cNvSpPr txBox="1"/>
            <p:nvPr/>
          </p:nvSpPr>
          <p:spPr>
            <a:xfrm>
              <a:off x="472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3" name="Shape 43"/>
            <p:cNvSpPr txBox="1"/>
            <p:nvPr/>
          </p:nvSpPr>
          <p:spPr>
            <a:xfrm>
              <a:off x="4875212" y="9525"/>
              <a:ext cx="71436"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4" name="Shape 44"/>
            <p:cNvSpPr txBox="1"/>
            <p:nvPr/>
          </p:nvSpPr>
          <p:spPr>
            <a:xfrm>
              <a:off x="5029200" y="9525"/>
              <a:ext cx="71436"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5" name="Shape 45"/>
            <p:cNvSpPr txBox="1"/>
            <p:nvPr/>
          </p:nvSpPr>
          <p:spPr>
            <a:xfrm>
              <a:off x="5181600"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6" name="Shape 46"/>
            <p:cNvSpPr txBox="1"/>
            <p:nvPr/>
          </p:nvSpPr>
          <p:spPr>
            <a:xfrm>
              <a:off x="533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7" name="Shape 47"/>
            <p:cNvSpPr txBox="1"/>
            <p:nvPr/>
          </p:nvSpPr>
          <p:spPr>
            <a:xfrm>
              <a:off x="548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8" name="Shape 48"/>
            <p:cNvSpPr txBox="1"/>
            <p:nvPr/>
          </p:nvSpPr>
          <p:spPr>
            <a:xfrm>
              <a:off x="563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9" name="Shape 49"/>
            <p:cNvSpPr txBox="1"/>
            <p:nvPr/>
          </p:nvSpPr>
          <p:spPr>
            <a:xfrm>
              <a:off x="5792787"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0" name="Shape 50"/>
            <p:cNvSpPr txBox="1"/>
            <p:nvPr/>
          </p:nvSpPr>
          <p:spPr>
            <a:xfrm>
              <a:off x="5943600" y="9525"/>
              <a:ext cx="73025"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1" name="Shape 51"/>
            <p:cNvSpPr txBox="1"/>
            <p:nvPr/>
          </p:nvSpPr>
          <p:spPr>
            <a:xfrm>
              <a:off x="6096000"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2" name="Shape 52"/>
            <p:cNvSpPr txBox="1"/>
            <p:nvPr/>
          </p:nvSpPr>
          <p:spPr>
            <a:xfrm>
              <a:off x="624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3" name="Shape 53"/>
            <p:cNvSpPr txBox="1"/>
            <p:nvPr/>
          </p:nvSpPr>
          <p:spPr>
            <a:xfrm>
              <a:off x="640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4" name="Shape 54"/>
            <p:cNvSpPr txBox="1"/>
            <p:nvPr/>
          </p:nvSpPr>
          <p:spPr>
            <a:xfrm>
              <a:off x="655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5" name="Shape 55"/>
            <p:cNvSpPr txBox="1"/>
            <p:nvPr/>
          </p:nvSpPr>
          <p:spPr>
            <a:xfrm>
              <a:off x="6707186"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6" name="Shape 56"/>
            <p:cNvSpPr txBox="1"/>
            <p:nvPr/>
          </p:nvSpPr>
          <p:spPr>
            <a:xfrm>
              <a:off x="6858000" y="9525"/>
              <a:ext cx="73025"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7" name="Shape 57"/>
            <p:cNvSpPr txBox="1"/>
            <p:nvPr/>
          </p:nvSpPr>
          <p:spPr>
            <a:xfrm>
              <a:off x="7010400"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8" name="Shape 58"/>
            <p:cNvSpPr txBox="1"/>
            <p:nvPr/>
          </p:nvSpPr>
          <p:spPr>
            <a:xfrm>
              <a:off x="716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9" name="Shape 59"/>
            <p:cNvSpPr txBox="1"/>
            <p:nvPr/>
          </p:nvSpPr>
          <p:spPr>
            <a:xfrm>
              <a:off x="731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0" name="Shape 60"/>
            <p:cNvSpPr txBox="1"/>
            <p:nvPr/>
          </p:nvSpPr>
          <p:spPr>
            <a:xfrm>
              <a:off x="746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1" name="Shape 61"/>
            <p:cNvSpPr txBox="1"/>
            <p:nvPr/>
          </p:nvSpPr>
          <p:spPr>
            <a:xfrm>
              <a:off x="7621586"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2" name="Shape 62"/>
            <p:cNvSpPr txBox="1"/>
            <p:nvPr/>
          </p:nvSpPr>
          <p:spPr>
            <a:xfrm>
              <a:off x="7772400" y="9525"/>
              <a:ext cx="73025"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3" name="Shape 63"/>
            <p:cNvSpPr txBox="1"/>
            <p:nvPr/>
          </p:nvSpPr>
          <p:spPr>
            <a:xfrm>
              <a:off x="7924800" y="9525"/>
              <a:ext cx="74611"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4" name="Shape 64"/>
            <p:cNvSpPr txBox="1"/>
            <p:nvPr/>
          </p:nvSpPr>
          <p:spPr>
            <a:xfrm>
              <a:off x="807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5" name="Shape 65"/>
            <p:cNvSpPr txBox="1"/>
            <p:nvPr/>
          </p:nvSpPr>
          <p:spPr>
            <a:xfrm>
              <a:off x="822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6" name="Shape 66"/>
            <p:cNvSpPr txBox="1"/>
            <p:nvPr/>
          </p:nvSpPr>
          <p:spPr>
            <a:xfrm>
              <a:off x="838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7" name="Shape 67"/>
            <p:cNvSpPr txBox="1"/>
            <p:nvPr/>
          </p:nvSpPr>
          <p:spPr>
            <a:xfrm>
              <a:off x="8534400" y="9525"/>
              <a:ext cx="71436"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8" name="Shape 68"/>
            <p:cNvSpPr txBox="1"/>
            <p:nvPr/>
          </p:nvSpPr>
          <p:spPr>
            <a:xfrm>
              <a:off x="8686800" y="9525"/>
              <a:ext cx="73025"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9" name="Shape 69"/>
            <p:cNvSpPr txBox="1"/>
            <p:nvPr/>
          </p:nvSpPr>
          <p:spPr>
            <a:xfrm>
              <a:off x="883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0" name="Shape 70"/>
            <p:cNvSpPr txBox="1"/>
            <p:nvPr/>
          </p:nvSpPr>
          <p:spPr>
            <a:xfrm>
              <a:off x="899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1" name="Shape 71"/>
            <p:cNvSpPr txBox="1"/>
            <p:nvPr/>
          </p:nvSpPr>
          <p:spPr>
            <a:xfrm>
              <a:off x="684212"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2" name="Shape 72"/>
            <p:cNvSpPr txBox="1"/>
            <p:nvPr/>
          </p:nvSpPr>
          <p:spPr>
            <a:xfrm>
              <a:off x="0" y="1716086"/>
              <a:ext cx="6950074" cy="74611"/>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73" name="Shape 73"/>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74" name="Shape 74"/>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marR="0" rtl="0" algn="l">
              <a:spcBef>
                <a:spcPts val="480"/>
              </a:spcBef>
              <a:spcAft>
                <a:spcPts val="0"/>
              </a:spcAft>
              <a:buClr>
                <a:schemeClr val="folHlink"/>
              </a:buClr>
              <a:buFont typeface="Noto Symbol"/>
              <a:buChar char="■"/>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75" name="Shape 75"/>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76" name="Shape 76"/>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30" name="Shape 130"/>
        <p:cNvGrpSpPr/>
        <p:nvPr/>
      </p:nvGrpSpPr>
      <p:grpSpPr>
        <a:xfrm>
          <a:off x="0" y="0"/>
          <a:ext cx="0" cy="0"/>
          <a:chOff x="0" y="0"/>
          <a:chExt cx="0" cy="0"/>
        </a:xfrm>
      </p:grpSpPr>
      <p:grpSp>
        <p:nvGrpSpPr>
          <p:cNvPr id="131" name="Shape 131"/>
          <p:cNvGrpSpPr/>
          <p:nvPr/>
        </p:nvGrpSpPr>
        <p:grpSpPr>
          <a:xfrm>
            <a:off x="-3175" y="0"/>
            <a:ext cx="9147175" cy="6867525"/>
            <a:chOff x="-3175" y="0"/>
            <a:chExt cx="9147175" cy="6867525"/>
          </a:xfrm>
        </p:grpSpPr>
        <p:grpSp>
          <p:nvGrpSpPr>
            <p:cNvPr id="132" name="Shape 132"/>
            <p:cNvGrpSpPr/>
            <p:nvPr/>
          </p:nvGrpSpPr>
          <p:grpSpPr>
            <a:xfrm>
              <a:off x="-3175" y="0"/>
              <a:ext cx="9067799" cy="6867525"/>
              <a:chOff x="-3175" y="0"/>
              <a:chExt cx="9067799" cy="6867525"/>
            </a:xfrm>
          </p:grpSpPr>
          <p:sp>
            <p:nvSpPr>
              <p:cNvPr id="133" name="Shape 133"/>
              <p:cNvSpPr txBox="1"/>
              <p:nvPr/>
            </p:nvSpPr>
            <p:spPr>
              <a:xfrm>
                <a:off x="-3175"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4" name="Shape 134"/>
              <p:cNvSpPr txBox="1"/>
              <p:nvPr/>
            </p:nvSpPr>
            <p:spPr>
              <a:xfrm>
                <a:off x="14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5" name="Shape 135"/>
              <p:cNvSpPr txBox="1"/>
              <p:nvPr/>
            </p:nvSpPr>
            <p:spPr>
              <a:xfrm>
                <a:off x="30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6" name="Shape 136"/>
              <p:cNvSpPr txBox="1"/>
              <p:nvPr/>
            </p:nvSpPr>
            <p:spPr>
              <a:xfrm>
                <a:off x="45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7" name="Shape 137"/>
              <p:cNvSpPr txBox="1"/>
              <p:nvPr/>
            </p:nvSpPr>
            <p:spPr>
              <a:xfrm>
                <a:off x="60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8" name="Shape 138"/>
              <p:cNvSpPr txBox="1"/>
              <p:nvPr/>
            </p:nvSpPr>
            <p:spPr>
              <a:xfrm>
                <a:off x="75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9" name="Shape 139"/>
              <p:cNvSpPr txBox="1"/>
              <p:nvPr/>
            </p:nvSpPr>
            <p:spPr>
              <a:xfrm>
                <a:off x="91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0" name="Shape 140"/>
              <p:cNvSpPr txBox="1"/>
              <p:nvPr/>
            </p:nvSpPr>
            <p:spPr>
              <a:xfrm>
                <a:off x="106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1" name="Shape 141"/>
              <p:cNvSpPr txBox="1"/>
              <p:nvPr/>
            </p:nvSpPr>
            <p:spPr>
              <a:xfrm>
                <a:off x="121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2" name="Shape 142"/>
              <p:cNvSpPr txBox="1"/>
              <p:nvPr/>
            </p:nvSpPr>
            <p:spPr>
              <a:xfrm>
                <a:off x="136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3" name="Shape 143"/>
              <p:cNvSpPr txBox="1"/>
              <p:nvPr/>
            </p:nvSpPr>
            <p:spPr>
              <a:xfrm>
                <a:off x="1520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4" name="Shape 144"/>
              <p:cNvSpPr txBox="1"/>
              <p:nvPr/>
            </p:nvSpPr>
            <p:spPr>
              <a:xfrm>
                <a:off x="1673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5" name="Shape 145"/>
              <p:cNvSpPr txBox="1"/>
              <p:nvPr/>
            </p:nvSpPr>
            <p:spPr>
              <a:xfrm>
                <a:off x="1825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6" name="Shape 146"/>
              <p:cNvSpPr txBox="1"/>
              <p:nvPr/>
            </p:nvSpPr>
            <p:spPr>
              <a:xfrm>
                <a:off x="1978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7" name="Shape 147"/>
              <p:cNvSpPr txBox="1"/>
              <p:nvPr/>
            </p:nvSpPr>
            <p:spPr>
              <a:xfrm>
                <a:off x="2130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8" name="Shape 148"/>
              <p:cNvSpPr txBox="1"/>
              <p:nvPr/>
            </p:nvSpPr>
            <p:spPr>
              <a:xfrm>
                <a:off x="2282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9" name="Shape 149"/>
              <p:cNvSpPr txBox="1"/>
              <p:nvPr/>
            </p:nvSpPr>
            <p:spPr>
              <a:xfrm>
                <a:off x="2435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0" name="Shape 150"/>
              <p:cNvSpPr txBox="1"/>
              <p:nvPr/>
            </p:nvSpPr>
            <p:spPr>
              <a:xfrm>
                <a:off x="2587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1" name="Shape 151"/>
              <p:cNvSpPr txBox="1"/>
              <p:nvPr/>
            </p:nvSpPr>
            <p:spPr>
              <a:xfrm>
                <a:off x="2740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2" name="Shape 152"/>
              <p:cNvSpPr txBox="1"/>
              <p:nvPr/>
            </p:nvSpPr>
            <p:spPr>
              <a:xfrm>
                <a:off x="2892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3" name="Shape 153"/>
              <p:cNvSpPr txBox="1"/>
              <p:nvPr/>
            </p:nvSpPr>
            <p:spPr>
              <a:xfrm>
                <a:off x="3044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4" name="Shape 154"/>
              <p:cNvSpPr txBox="1"/>
              <p:nvPr/>
            </p:nvSpPr>
            <p:spPr>
              <a:xfrm>
                <a:off x="3197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5" name="Shape 155"/>
              <p:cNvSpPr txBox="1"/>
              <p:nvPr/>
            </p:nvSpPr>
            <p:spPr>
              <a:xfrm>
                <a:off x="3349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6" name="Shape 156"/>
              <p:cNvSpPr txBox="1"/>
              <p:nvPr/>
            </p:nvSpPr>
            <p:spPr>
              <a:xfrm>
                <a:off x="3502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7" name="Shape 157"/>
              <p:cNvSpPr txBox="1"/>
              <p:nvPr/>
            </p:nvSpPr>
            <p:spPr>
              <a:xfrm>
                <a:off x="3654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8" name="Shape 158"/>
              <p:cNvSpPr txBox="1"/>
              <p:nvPr/>
            </p:nvSpPr>
            <p:spPr>
              <a:xfrm>
                <a:off x="3806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9" name="Shape 159"/>
              <p:cNvSpPr txBox="1"/>
              <p:nvPr/>
            </p:nvSpPr>
            <p:spPr>
              <a:xfrm>
                <a:off x="395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0" name="Shape 160"/>
              <p:cNvSpPr txBox="1"/>
              <p:nvPr/>
            </p:nvSpPr>
            <p:spPr>
              <a:xfrm>
                <a:off x="411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1" name="Shape 161"/>
              <p:cNvSpPr txBox="1"/>
              <p:nvPr/>
            </p:nvSpPr>
            <p:spPr>
              <a:xfrm>
                <a:off x="426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2" name="Shape 162"/>
              <p:cNvSpPr txBox="1"/>
              <p:nvPr/>
            </p:nvSpPr>
            <p:spPr>
              <a:xfrm>
                <a:off x="441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3" name="Shape 163"/>
              <p:cNvSpPr txBox="1"/>
              <p:nvPr/>
            </p:nvSpPr>
            <p:spPr>
              <a:xfrm>
                <a:off x="456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4" name="Shape 164"/>
              <p:cNvSpPr txBox="1"/>
              <p:nvPr/>
            </p:nvSpPr>
            <p:spPr>
              <a:xfrm>
                <a:off x="472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5" name="Shape 165"/>
              <p:cNvSpPr txBox="1"/>
              <p:nvPr/>
            </p:nvSpPr>
            <p:spPr>
              <a:xfrm>
                <a:off x="487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6" name="Shape 166"/>
              <p:cNvSpPr txBox="1"/>
              <p:nvPr/>
            </p:nvSpPr>
            <p:spPr>
              <a:xfrm>
                <a:off x="502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7" name="Shape 167"/>
              <p:cNvSpPr txBox="1"/>
              <p:nvPr/>
            </p:nvSpPr>
            <p:spPr>
              <a:xfrm>
                <a:off x="517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8" name="Shape 168"/>
              <p:cNvSpPr txBox="1"/>
              <p:nvPr/>
            </p:nvSpPr>
            <p:spPr>
              <a:xfrm>
                <a:off x="5330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9" name="Shape 169"/>
              <p:cNvSpPr txBox="1"/>
              <p:nvPr/>
            </p:nvSpPr>
            <p:spPr>
              <a:xfrm>
                <a:off x="5483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0" name="Shape 170"/>
              <p:cNvSpPr txBox="1"/>
              <p:nvPr/>
            </p:nvSpPr>
            <p:spPr>
              <a:xfrm>
                <a:off x="5635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1" name="Shape 171"/>
              <p:cNvSpPr txBox="1"/>
              <p:nvPr/>
            </p:nvSpPr>
            <p:spPr>
              <a:xfrm>
                <a:off x="5788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2" name="Shape 172"/>
              <p:cNvSpPr txBox="1"/>
              <p:nvPr/>
            </p:nvSpPr>
            <p:spPr>
              <a:xfrm>
                <a:off x="5940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3" name="Shape 173"/>
              <p:cNvSpPr txBox="1"/>
              <p:nvPr/>
            </p:nvSpPr>
            <p:spPr>
              <a:xfrm>
                <a:off x="6092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4" name="Shape 174"/>
              <p:cNvSpPr txBox="1"/>
              <p:nvPr/>
            </p:nvSpPr>
            <p:spPr>
              <a:xfrm>
                <a:off x="6245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5" name="Shape 175"/>
              <p:cNvSpPr txBox="1"/>
              <p:nvPr/>
            </p:nvSpPr>
            <p:spPr>
              <a:xfrm>
                <a:off x="6397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6" name="Shape 176"/>
              <p:cNvSpPr txBox="1"/>
              <p:nvPr/>
            </p:nvSpPr>
            <p:spPr>
              <a:xfrm>
                <a:off x="6550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7" name="Shape 177"/>
              <p:cNvSpPr txBox="1"/>
              <p:nvPr/>
            </p:nvSpPr>
            <p:spPr>
              <a:xfrm>
                <a:off x="6702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8" name="Shape 178"/>
              <p:cNvSpPr txBox="1"/>
              <p:nvPr/>
            </p:nvSpPr>
            <p:spPr>
              <a:xfrm>
                <a:off x="6854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9" name="Shape 179"/>
              <p:cNvSpPr txBox="1"/>
              <p:nvPr/>
            </p:nvSpPr>
            <p:spPr>
              <a:xfrm>
                <a:off x="7007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0" name="Shape 180"/>
              <p:cNvSpPr txBox="1"/>
              <p:nvPr/>
            </p:nvSpPr>
            <p:spPr>
              <a:xfrm>
                <a:off x="7159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1" name="Shape 181"/>
              <p:cNvSpPr txBox="1"/>
              <p:nvPr/>
            </p:nvSpPr>
            <p:spPr>
              <a:xfrm>
                <a:off x="7312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2" name="Shape 182"/>
              <p:cNvSpPr txBox="1"/>
              <p:nvPr/>
            </p:nvSpPr>
            <p:spPr>
              <a:xfrm>
                <a:off x="7464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3" name="Shape 183"/>
              <p:cNvSpPr txBox="1"/>
              <p:nvPr/>
            </p:nvSpPr>
            <p:spPr>
              <a:xfrm>
                <a:off x="7616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4" name="Shape 184"/>
              <p:cNvSpPr txBox="1"/>
              <p:nvPr/>
            </p:nvSpPr>
            <p:spPr>
              <a:xfrm>
                <a:off x="776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5" name="Shape 185"/>
              <p:cNvSpPr txBox="1"/>
              <p:nvPr/>
            </p:nvSpPr>
            <p:spPr>
              <a:xfrm>
                <a:off x="792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6" name="Shape 186"/>
              <p:cNvSpPr txBox="1"/>
              <p:nvPr/>
            </p:nvSpPr>
            <p:spPr>
              <a:xfrm>
                <a:off x="807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7" name="Shape 187"/>
              <p:cNvSpPr txBox="1"/>
              <p:nvPr/>
            </p:nvSpPr>
            <p:spPr>
              <a:xfrm>
                <a:off x="822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8" name="Shape 188"/>
              <p:cNvSpPr txBox="1"/>
              <p:nvPr/>
            </p:nvSpPr>
            <p:spPr>
              <a:xfrm>
                <a:off x="837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9" name="Shape 189"/>
              <p:cNvSpPr txBox="1"/>
              <p:nvPr/>
            </p:nvSpPr>
            <p:spPr>
              <a:xfrm>
                <a:off x="853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0" name="Shape 190"/>
              <p:cNvSpPr txBox="1"/>
              <p:nvPr/>
            </p:nvSpPr>
            <p:spPr>
              <a:xfrm>
                <a:off x="868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1" name="Shape 191"/>
              <p:cNvSpPr txBox="1"/>
              <p:nvPr/>
            </p:nvSpPr>
            <p:spPr>
              <a:xfrm>
                <a:off x="883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2" name="Shape 192"/>
              <p:cNvSpPr txBox="1"/>
              <p:nvPr/>
            </p:nvSpPr>
            <p:spPr>
              <a:xfrm>
                <a:off x="898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193" name="Shape 193"/>
            <p:cNvSpPr txBox="1"/>
            <p:nvPr/>
          </p:nvSpPr>
          <p:spPr>
            <a:xfrm>
              <a:off x="681037"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4" name="Shape 194"/>
            <p:cNvSpPr txBox="1"/>
            <p:nvPr/>
          </p:nvSpPr>
          <p:spPr>
            <a:xfrm>
              <a:off x="0" y="0"/>
              <a:ext cx="9144000" cy="509586"/>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195" name="Shape 195"/>
          <p:cNvSpPr txBox="1"/>
          <p:nvPr/>
        </p:nvSpPr>
        <p:spPr>
          <a:xfrm>
            <a:off x="3505200" y="2590800"/>
            <a:ext cx="4892675" cy="76199"/>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6" name="Shape 196"/>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197" name="Shape 197"/>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marR="0" rtl="0" algn="l">
              <a:spcBef>
                <a:spcPts val="480"/>
              </a:spcBef>
              <a:spcAft>
                <a:spcPts val="0"/>
              </a:spcAft>
              <a:buClr>
                <a:schemeClr val="folHlink"/>
              </a:buClr>
              <a:buFont typeface="Noto Symbol"/>
              <a:buChar char="■"/>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198" name="Shape 198"/>
          <p:cNvSpPr txBox="1"/>
          <p:nvPr>
            <p:ph idx="10" type="dt"/>
          </p:nvPr>
        </p:nvSpPr>
        <p:spPr>
          <a:xfrm>
            <a:off x="685800" y="6248400"/>
            <a:ext cx="19049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199" name="Shape 199"/>
          <p:cNvSpPr txBox="1"/>
          <p:nvPr>
            <p:ph idx="11" type="ftr"/>
          </p:nvPr>
        </p:nvSpPr>
        <p:spPr>
          <a:xfrm>
            <a:off x="3124200" y="6248400"/>
            <a:ext cx="2895600"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00" name="Shape 200"/>
          <p:cNvSpPr txBox="1"/>
          <p:nvPr>
            <p:ph idx="12" type="sldNum"/>
          </p:nvPr>
        </p:nvSpPr>
        <p:spPr>
          <a:xfrm>
            <a:off x="6553200" y="6248400"/>
            <a:ext cx="1904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4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58" r:id="rId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s/_rels/slide.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xml"/></Relationships>
</file>

<file path=ppt/slides/_rels/slide1.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3.xml"/><Relationship Id="rId3" Type="http://schemas.openxmlformats.org/officeDocument/2006/relationships/image" Target="../media/image00.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8.xml"/><Relationship Id="rId3" Type="http://schemas.openxmlformats.org/officeDocument/2006/relationships/image" Target="../media/image0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9.xml"/></Relationships>
</file>

<file path=ppt/slides/slide.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1" name="Shape 211"/>
        <p:cNvGrpSpPr/>
        <p:nvPr/>
      </p:nvGrpSpPr>
      <p:grpSpPr>
        <a:xfrm>
          <a:off x="0" y="0"/>
          <a:ext cx="0" cy="0"/>
          <a:chOff x="0" y="0"/>
          <a:chExt cx="0" cy="0"/>
        </a:xfrm>
      </p:grpSpPr>
      <p:sp>
        <p:nvSpPr>
          <p:cNvPr id="212" name="Shape 212"/>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Chapter 1</a:t>
            </a:r>
          </a:p>
        </p:txBody>
      </p:sp>
      <p:sp>
        <p:nvSpPr>
          <p:cNvPr id="213" name="Shape 213"/>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1" i="0" lang="en-US" sz="2400" u="none" cap="none" strike="noStrike">
                <a:solidFill>
                  <a:schemeClr val="folHlink"/>
                </a:solidFill>
                <a:latin typeface="Helvetica Neue"/>
                <a:ea typeface="Helvetica Neue"/>
                <a:cs typeface="Helvetica Neue"/>
                <a:sym typeface="Helvetica Neue"/>
              </a:rPr>
              <a:t>The Nature of Software</a:t>
            </a:r>
          </a:p>
        </p:txBody>
      </p:sp>
      <p:sp>
        <p:nvSpPr>
          <p:cNvPr id="214" name="Shape 214"/>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15" name="Shape 215"/>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16" name="Shape 216"/>
          <p:cNvSpPr txBox="1"/>
          <p:nvPr/>
        </p:nvSpPr>
        <p:spPr>
          <a:xfrm>
            <a:off x="2133600" y="2438400"/>
            <a:ext cx="6476999" cy="3324225"/>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1" lang="en-US" sz="1800" u="none" cap="none" strike="noStrike">
                <a:solidFill>
                  <a:schemeClr val="dk2"/>
                </a:solidFill>
                <a:latin typeface="Helvetica Neue"/>
                <a:ea typeface="Helvetica Neue"/>
                <a:cs typeface="Helvetica Neue"/>
                <a:sym typeface="Helvetica Neue"/>
              </a:rPr>
              <a:t>Slide Set to accompany</a:t>
            </a:r>
            <a:br>
              <a:rPr b="0" i="1" lang="en-US" sz="3200" u="none" cap="none" strike="noStrike">
                <a:solidFill>
                  <a:schemeClr val="dk2"/>
                </a:solidFill>
                <a:latin typeface="Helvetica Neue"/>
                <a:ea typeface="Helvetica Neue"/>
                <a:cs typeface="Helvetica Neue"/>
                <a:sym typeface="Helvetica Neue"/>
              </a:rPr>
            </a:br>
            <a:r>
              <a:rPr b="0" i="1" lang="en-US" sz="2000" u="none" cap="none" strike="noStrike">
                <a:solidFill>
                  <a:schemeClr val="dk2"/>
                </a:solidFill>
                <a:latin typeface="Helvetica Neue"/>
                <a:ea typeface="Helvetica Neue"/>
                <a:cs typeface="Helvetica Neue"/>
                <a:sym typeface="Helvetica Neue"/>
              </a:rPr>
              <a:t>Software Engineering: A Practitioner’s Approach, 8/e</a:t>
            </a:r>
            <a:r>
              <a:rPr b="0" i="1" lang="en-US" sz="2400" u="none" cap="none" strike="noStrike">
                <a:solidFill>
                  <a:schemeClr val="dk2"/>
                </a:solidFill>
                <a:latin typeface="Helvetica Neue"/>
                <a:ea typeface="Helvetica Neue"/>
                <a:cs typeface="Helvetica Neue"/>
                <a:sym typeface="Helvetica Neue"/>
              </a:rPr>
              <a:t> </a:t>
            </a:r>
          </a:p>
          <a:p>
            <a:pPr indent="0" lvl="0" marL="0" marR="0" rtl="0" algn="l">
              <a:lnSpc>
                <a:spcPct val="100000"/>
              </a:lnSpc>
              <a:spcBef>
                <a:spcPts val="0"/>
              </a:spcBef>
              <a:spcAft>
                <a:spcPts val="0"/>
              </a:spcAft>
              <a:buClr>
                <a:schemeClr val="dk1"/>
              </a:buClr>
              <a:buSzPct val="25000"/>
              <a:buFont typeface="Arial"/>
              <a:buNone/>
            </a:pPr>
            <a:r>
              <a:rPr b="1" i="0" lang="en-US" sz="1600" u="none" cap="none" strike="noStrike">
                <a:solidFill>
                  <a:schemeClr val="dk1"/>
                </a:solidFill>
                <a:latin typeface="Arial"/>
                <a:ea typeface="Arial"/>
                <a:cs typeface="Arial"/>
                <a:sym typeface="Arial"/>
              </a:rPr>
              <a:t>by Roger S. Pressman and Bruce R. Maxim</a:t>
            </a:r>
          </a:p>
          <a:p>
            <a:pPr indent="0" lvl="0" marL="0" marR="0" rtl="0" algn="l">
              <a:lnSpc>
                <a:spcPct val="100000"/>
              </a:lnSpc>
              <a:spcBef>
                <a:spcPts val="0"/>
              </a:spcBef>
              <a:spcAft>
                <a:spcPts val="0"/>
              </a:spcAft>
              <a:buClr>
                <a:schemeClr val="dk1"/>
              </a:buClr>
              <a:buFont typeface="Arial"/>
              <a:buNone/>
            </a:pPr>
            <a:r>
              <a:t/>
            </a:r>
            <a:endParaRPr b="1"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1" i="0" lang="en-US" sz="1200" u="none" cap="none" strike="noStrike">
                <a:solidFill>
                  <a:schemeClr val="dk1"/>
                </a:solidFill>
                <a:latin typeface="Arial"/>
                <a:ea typeface="Arial"/>
                <a:cs typeface="Arial"/>
                <a:sym typeface="Arial"/>
              </a:rPr>
              <a:t>Slides copyright © 1996, 2001, 2005, 2009, 2014</a:t>
            </a:r>
            <a:r>
              <a:rPr b="0" i="0" lang="en-US" sz="1800" u="none" cap="none" strike="noStrike">
                <a:solidFill>
                  <a:schemeClr val="dk1"/>
                </a:solidFill>
                <a:latin typeface="Arial"/>
                <a:ea typeface="Arial"/>
                <a:cs typeface="Arial"/>
                <a:sym typeface="Arial"/>
              </a:rPr>
              <a:t> </a:t>
            </a:r>
            <a:r>
              <a:rPr b="1" i="0" lang="en-US" sz="1200" u="none" cap="none" strike="noStrike">
                <a:solidFill>
                  <a:schemeClr val="dk1"/>
                </a:solidFill>
                <a:latin typeface="Arial"/>
                <a:ea typeface="Arial"/>
                <a:cs typeface="Arial"/>
                <a:sym typeface="Arial"/>
              </a:rPr>
              <a:t>by Roger S. Pressman</a:t>
            </a:r>
          </a:p>
          <a:p>
            <a:pPr indent="0" lvl="0" marL="0" marR="0" rtl="0" algn="l">
              <a:lnSpc>
                <a:spcPct val="100000"/>
              </a:lnSpc>
              <a:spcBef>
                <a:spcPts val="0"/>
              </a:spcBef>
              <a:spcAft>
                <a:spcPts val="0"/>
              </a:spcAft>
              <a:buClr>
                <a:schemeClr val="dk1"/>
              </a:buClr>
              <a:buFont typeface="Arial"/>
              <a:buNone/>
            </a:pPr>
            <a:r>
              <a:t/>
            </a:r>
            <a:endParaRPr b="1" i="1" sz="1800" u="none" cap="none" strike="noStrike">
              <a:solidFill>
                <a:schemeClr val="dk2"/>
              </a:solidFill>
              <a:latin typeface="Arial"/>
              <a:ea typeface="Arial"/>
              <a:cs typeface="Arial"/>
              <a:sym typeface="Arial"/>
            </a:endParaRPr>
          </a:p>
          <a:p>
            <a:pPr indent="0" lvl="0" marL="0" marR="0" rtl="0" algn="l">
              <a:lnSpc>
                <a:spcPct val="100000"/>
              </a:lnSpc>
              <a:spcBef>
                <a:spcPts val="0"/>
              </a:spcBef>
              <a:spcAft>
                <a:spcPts val="0"/>
              </a:spcAft>
              <a:buClr>
                <a:schemeClr val="dk2"/>
              </a:buClr>
              <a:buSzPct val="25000"/>
              <a:buFont typeface="Arial"/>
              <a:buNone/>
            </a:pPr>
            <a:r>
              <a:rPr b="1" i="1" lang="en-US" sz="1800" u="none" cap="none" strike="noStrike">
                <a:solidFill>
                  <a:schemeClr val="dk2"/>
                </a:solidFill>
                <a:latin typeface="Arial"/>
                <a:ea typeface="Arial"/>
                <a:cs typeface="Arial"/>
                <a:sym typeface="Arial"/>
              </a:rPr>
              <a:t>For non-profit educational use only</a:t>
            </a:r>
          </a:p>
          <a:p>
            <a:pPr indent="0" lvl="0" marL="0" marR="0" rtl="0" algn="l">
              <a:lnSpc>
                <a:spcPct val="100000"/>
              </a:lnSpc>
              <a:spcBef>
                <a:spcPts val="0"/>
              </a:spcBef>
              <a:spcAft>
                <a:spcPts val="0"/>
              </a:spcAft>
              <a:buClr>
                <a:schemeClr val="dk1"/>
              </a:buClr>
              <a:buFont typeface="Arial"/>
              <a:buNone/>
            </a:pPr>
            <a:r>
              <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0" i="0" lang="en-US" sz="1200" u="none" cap="none" strike="noStrike">
                <a:solidFill>
                  <a:schemeClr val="dk1"/>
                </a:solidFill>
                <a:latin typeface="Arial"/>
                <a:ea typeface="Arial"/>
                <a:cs typeface="Arial"/>
                <a:sym typeface="Arial"/>
              </a:rPr>
              <a:t>May be reproduced ONLY for student use at the university level when used in conjunction with </a:t>
            </a:r>
            <a:r>
              <a:rPr b="0" i="1" lang="en-US" sz="1200" u="none" cap="none" strike="noStrike">
                <a:solidFill>
                  <a:schemeClr val="dk1"/>
                </a:solidFill>
                <a:latin typeface="Arial"/>
                <a:ea typeface="Arial"/>
                <a:cs typeface="Arial"/>
                <a:sym typeface="Arial"/>
              </a:rPr>
              <a:t>Software Engineering: A Practitioner's Approach, 8/e. </a:t>
            </a:r>
            <a:r>
              <a:rPr b="0" i="0" lang="en-US" sz="1200" u="none" cap="none" strike="noStrike">
                <a:solidFill>
                  <a:schemeClr val="dk1"/>
                </a:solidFill>
                <a:latin typeface="Arial"/>
                <a:ea typeface="Arial"/>
                <a:cs typeface="Arial"/>
                <a:sym typeface="Arial"/>
              </a:rPr>
              <a:t>Any other reproduction or use is prohibited without the express written permission of the author.</a:t>
            </a:r>
          </a:p>
          <a:p>
            <a:pPr indent="0" lvl="0" marL="0" marR="0" rtl="0" algn="l">
              <a:lnSpc>
                <a:spcPct val="100000"/>
              </a:lnSpc>
              <a:spcBef>
                <a:spcPts val="0"/>
              </a:spcBef>
              <a:spcAft>
                <a:spcPts val="0"/>
              </a:spcAft>
              <a:buClr>
                <a:schemeClr val="dk1"/>
              </a:buClr>
              <a:buFont typeface="Arial"/>
              <a:buNone/>
            </a:pPr>
            <a:r>
              <a:t/>
            </a:r>
            <a:endParaRPr b="0"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0" i="0" lang="en-US" sz="1200" u="none" cap="none" strike="noStrike">
                <a:solidFill>
                  <a:schemeClr val="dk1"/>
                </a:solidFill>
                <a:latin typeface="Arial"/>
                <a:ea typeface="Arial"/>
                <a:cs typeface="Arial"/>
                <a:sym typeface="Arial"/>
              </a:rPr>
              <a:t>All copyright information MUST appear if these slides are posted on a website for student use.</a:t>
            </a:r>
          </a:p>
        </p:txBody>
      </p:sp>
    </p:spTree>
  </p:cSld>
  <p:clrMapOvr>
    <a:masterClrMapping/>
  </p:clrMapOvr>
  <p:transition spd="slow">
    <p:cut/>
  </p:transition>
</p:sld>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1" name="Shape 221"/>
        <p:cNvGrpSpPr/>
        <p:nvPr/>
      </p:nvGrpSpPr>
      <p:grpSpPr>
        <a:xfrm>
          <a:off x="0" y="0"/>
          <a:ext cx="0" cy="0"/>
          <a:chOff x="0" y="0"/>
          <a:chExt cx="0" cy="0"/>
        </a:xfrm>
      </p:grpSpPr>
      <p:sp>
        <p:nvSpPr>
          <p:cNvPr id="222" name="Shape 222"/>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23" name="Shape 223"/>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24" name="Shape 224"/>
          <p:cNvSpPr txBox="1"/>
          <p:nvPr>
            <p:ph type="title"/>
          </p:nvPr>
        </p:nvSpPr>
        <p:spPr>
          <a:xfrm>
            <a:off x="1295400" y="990600"/>
            <a:ext cx="4249737" cy="660400"/>
          </a:xfrm>
          <a:prstGeom prst="rect">
            <a:avLst/>
          </a:prstGeom>
          <a:noFill/>
          <a:ln>
            <a:noFill/>
          </a:ln>
        </p:spPr>
        <p:txBody>
          <a:bodyPr anchorCtr="0" anchor="t" bIns="25400" lIns="63500" rIns="63500" tIns="254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What is Software?</a:t>
            </a:r>
          </a:p>
        </p:txBody>
      </p:sp>
      <p:sp>
        <p:nvSpPr>
          <p:cNvPr id="225" name="Shape 225"/>
          <p:cNvSpPr txBox="1"/>
          <p:nvPr/>
        </p:nvSpPr>
        <p:spPr>
          <a:xfrm>
            <a:off x="2216150" y="2797175"/>
            <a:ext cx="180975" cy="782637"/>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Font typeface="Arial"/>
              <a:buNone/>
            </a:pPr>
            <a:r>
              <a:t/>
            </a:r>
            <a:endParaRPr b="1" i="0" sz="2400" u="none" cap="none" strike="noStrike">
              <a:solidFill>
                <a:schemeClr val="dk1"/>
              </a:solidFill>
              <a:latin typeface="Quattrocento"/>
              <a:ea typeface="Quattrocento"/>
              <a:cs typeface="Quattrocento"/>
              <a:sym typeface="Quattrocento"/>
            </a:endParaRPr>
          </a:p>
          <a:p>
            <a:pPr indent="0" lvl="0" marL="0" marR="0" rtl="0" algn="l">
              <a:lnSpc>
                <a:spcPct val="100000"/>
              </a:lnSpc>
              <a:spcBef>
                <a:spcPts val="0"/>
              </a:spcBef>
              <a:spcAft>
                <a:spcPts val="0"/>
              </a:spcAft>
              <a:buNone/>
            </a:pPr>
            <a:r>
              <a:t/>
            </a:r>
            <a:endParaRPr b="1" i="0" sz="2400" u="none" cap="none" strike="noStrike">
              <a:solidFill>
                <a:schemeClr val="dk1"/>
              </a:solidFill>
              <a:latin typeface="Quattrocento"/>
              <a:ea typeface="Quattrocento"/>
              <a:cs typeface="Quattrocento"/>
              <a:sym typeface="Quattrocento"/>
            </a:endParaRPr>
          </a:p>
        </p:txBody>
      </p:sp>
      <p:sp>
        <p:nvSpPr>
          <p:cNvPr id="226" name="Shape 226"/>
          <p:cNvSpPr txBox="1"/>
          <p:nvPr/>
        </p:nvSpPr>
        <p:spPr>
          <a:xfrm>
            <a:off x="2216150" y="3511550"/>
            <a:ext cx="180975" cy="782637"/>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Font typeface="Arial"/>
              <a:buNone/>
            </a:pPr>
            <a:r>
              <a:t/>
            </a:r>
            <a:endParaRPr b="1" i="0" sz="2400" u="none" cap="none" strike="noStrike">
              <a:solidFill>
                <a:schemeClr val="dk1"/>
              </a:solidFill>
              <a:latin typeface="Quattrocento"/>
              <a:ea typeface="Quattrocento"/>
              <a:cs typeface="Quattrocento"/>
              <a:sym typeface="Quattrocento"/>
            </a:endParaRPr>
          </a:p>
          <a:p>
            <a:pPr indent="0" lvl="0" marL="0" marR="0" rtl="0" algn="l">
              <a:lnSpc>
                <a:spcPct val="100000"/>
              </a:lnSpc>
              <a:spcBef>
                <a:spcPts val="0"/>
              </a:spcBef>
              <a:spcAft>
                <a:spcPts val="0"/>
              </a:spcAft>
              <a:buNone/>
            </a:pPr>
            <a:r>
              <a:t/>
            </a:r>
            <a:endParaRPr b="1" i="0" sz="2400" u="none" cap="none" strike="noStrike">
              <a:solidFill>
                <a:schemeClr val="dk1"/>
              </a:solidFill>
              <a:latin typeface="Quattrocento"/>
              <a:ea typeface="Quattrocento"/>
              <a:cs typeface="Quattrocento"/>
              <a:sym typeface="Quattrocento"/>
            </a:endParaRPr>
          </a:p>
        </p:txBody>
      </p:sp>
      <p:sp>
        <p:nvSpPr>
          <p:cNvPr id="227" name="Shape 227"/>
          <p:cNvSpPr txBox="1"/>
          <p:nvPr/>
        </p:nvSpPr>
        <p:spPr>
          <a:xfrm>
            <a:off x="2216150" y="4225925"/>
            <a:ext cx="180975" cy="782637"/>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Font typeface="Arial"/>
              <a:buNone/>
            </a:pPr>
            <a:r>
              <a:t/>
            </a:r>
            <a:endParaRPr b="1" i="0" sz="2400" u="none" cap="none" strike="noStrike">
              <a:solidFill>
                <a:schemeClr val="dk1"/>
              </a:solidFill>
              <a:latin typeface="Quattrocento"/>
              <a:ea typeface="Quattrocento"/>
              <a:cs typeface="Quattrocento"/>
              <a:sym typeface="Quattrocento"/>
            </a:endParaRPr>
          </a:p>
          <a:p>
            <a:pPr indent="0" lvl="0" marL="0" marR="0" rtl="0" algn="l">
              <a:lnSpc>
                <a:spcPct val="100000"/>
              </a:lnSpc>
              <a:spcBef>
                <a:spcPts val="0"/>
              </a:spcBef>
              <a:spcAft>
                <a:spcPts val="0"/>
              </a:spcAft>
              <a:buNone/>
            </a:pPr>
            <a:r>
              <a:t/>
            </a:r>
            <a:endParaRPr b="1" i="0" sz="2400" u="none" cap="none" strike="noStrike">
              <a:solidFill>
                <a:schemeClr val="dk1"/>
              </a:solidFill>
              <a:latin typeface="Quattrocento"/>
              <a:ea typeface="Quattrocento"/>
              <a:cs typeface="Quattrocento"/>
              <a:sym typeface="Quattrocento"/>
            </a:endParaRPr>
          </a:p>
        </p:txBody>
      </p:sp>
      <p:sp>
        <p:nvSpPr>
          <p:cNvPr id="228" name="Shape 228"/>
          <p:cNvSpPr txBox="1"/>
          <p:nvPr/>
        </p:nvSpPr>
        <p:spPr>
          <a:xfrm>
            <a:off x="2216150" y="4940300"/>
            <a:ext cx="180975" cy="782637"/>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Font typeface="Arial"/>
              <a:buNone/>
            </a:pPr>
            <a:r>
              <a:t/>
            </a:r>
            <a:endParaRPr b="1" i="0" sz="2400" u="none" cap="none" strike="noStrike">
              <a:solidFill>
                <a:schemeClr val="dk1"/>
              </a:solidFill>
              <a:latin typeface="Quattrocento"/>
              <a:ea typeface="Quattrocento"/>
              <a:cs typeface="Quattrocento"/>
              <a:sym typeface="Quattrocento"/>
            </a:endParaRPr>
          </a:p>
          <a:p>
            <a:pPr indent="0" lvl="0" marL="0" marR="0" rtl="0" algn="l">
              <a:lnSpc>
                <a:spcPct val="100000"/>
              </a:lnSpc>
              <a:spcBef>
                <a:spcPts val="0"/>
              </a:spcBef>
              <a:spcAft>
                <a:spcPts val="0"/>
              </a:spcAft>
              <a:buNone/>
            </a:pPr>
            <a:r>
              <a:t/>
            </a:r>
            <a:endParaRPr b="1" i="0" sz="2400" u="none" cap="none" strike="noStrike">
              <a:solidFill>
                <a:schemeClr val="dk1"/>
              </a:solidFill>
              <a:latin typeface="Quattrocento"/>
              <a:ea typeface="Quattrocento"/>
              <a:cs typeface="Quattrocento"/>
              <a:sym typeface="Quattrocento"/>
            </a:endParaRPr>
          </a:p>
        </p:txBody>
      </p:sp>
      <p:sp>
        <p:nvSpPr>
          <p:cNvPr id="229" name="Shape 229"/>
          <p:cNvSpPr txBox="1"/>
          <p:nvPr/>
        </p:nvSpPr>
        <p:spPr>
          <a:xfrm>
            <a:off x="1828800" y="2133600"/>
            <a:ext cx="6476999" cy="2282825"/>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Quattrocento"/>
              <a:buNone/>
            </a:pPr>
            <a:r>
              <a:rPr b="0" i="1" lang="en-US" sz="2400" u="none" cap="none" strike="noStrike">
                <a:solidFill>
                  <a:schemeClr val="dk1"/>
                </a:solidFill>
                <a:latin typeface="Quattrocento"/>
                <a:ea typeface="Quattrocento"/>
                <a:cs typeface="Quattrocento"/>
                <a:sym typeface="Quattrocento"/>
              </a:rPr>
              <a:t>Software is: (1) </a:t>
            </a:r>
            <a:r>
              <a:rPr b="0" i="1" lang="en-US" sz="2400" u="none" cap="none" strike="noStrike">
                <a:solidFill>
                  <a:schemeClr val="folHlink"/>
                </a:solidFill>
                <a:latin typeface="Quattrocento"/>
                <a:ea typeface="Quattrocento"/>
                <a:cs typeface="Quattrocento"/>
                <a:sym typeface="Quattrocento"/>
              </a:rPr>
              <a:t>instructions</a:t>
            </a:r>
            <a:r>
              <a:rPr b="0" i="1" lang="en-US" sz="2400" u="none" cap="none" strike="noStrike">
                <a:solidFill>
                  <a:schemeClr val="dk1"/>
                </a:solidFill>
                <a:latin typeface="Quattrocento"/>
                <a:ea typeface="Quattrocento"/>
                <a:cs typeface="Quattrocento"/>
                <a:sym typeface="Quattrocento"/>
              </a:rPr>
              <a:t> (computer programs) that when executed provide desired features, function, and performance;  (2) </a:t>
            </a:r>
            <a:r>
              <a:rPr b="0" i="1" lang="en-US" sz="2400" u="none" cap="none" strike="noStrike">
                <a:solidFill>
                  <a:schemeClr val="folHlink"/>
                </a:solidFill>
                <a:latin typeface="Quattrocento"/>
                <a:ea typeface="Quattrocento"/>
                <a:cs typeface="Quattrocento"/>
                <a:sym typeface="Quattrocento"/>
              </a:rPr>
              <a:t>data structures</a:t>
            </a:r>
            <a:r>
              <a:rPr b="0" i="1" lang="en-US" sz="2400" u="none" cap="none" strike="noStrike">
                <a:solidFill>
                  <a:schemeClr val="dk1"/>
                </a:solidFill>
                <a:latin typeface="Quattrocento"/>
                <a:ea typeface="Quattrocento"/>
                <a:cs typeface="Quattrocento"/>
                <a:sym typeface="Quattrocento"/>
              </a:rPr>
              <a:t> that enable the programs to adequately manipulate information and (3) </a:t>
            </a:r>
            <a:r>
              <a:rPr b="0" i="1" lang="en-US" sz="2400" u="none" cap="none" strike="noStrike">
                <a:solidFill>
                  <a:schemeClr val="folHlink"/>
                </a:solidFill>
                <a:latin typeface="Quattrocento"/>
                <a:ea typeface="Quattrocento"/>
                <a:cs typeface="Quattrocento"/>
                <a:sym typeface="Quattrocento"/>
              </a:rPr>
              <a:t>documentation</a:t>
            </a:r>
            <a:r>
              <a:rPr b="0" i="1" lang="en-US" sz="2400" u="none" cap="none" strike="noStrike">
                <a:solidFill>
                  <a:schemeClr val="dk1"/>
                </a:solidFill>
                <a:latin typeface="Quattrocento"/>
                <a:ea typeface="Quattrocento"/>
                <a:cs typeface="Quattrocento"/>
                <a:sym typeface="Quattrocento"/>
              </a:rPr>
              <a:t> that describes the operation and use of the programs.</a:t>
            </a:r>
            <a:r>
              <a:rPr b="0" i="0" lang="en-US" sz="2400" u="none" cap="none" strike="noStrike">
                <a:solidFill>
                  <a:schemeClr val="dk1"/>
                </a:solidFill>
                <a:latin typeface="Quattrocento"/>
                <a:ea typeface="Quattrocento"/>
                <a:cs typeface="Quattrocento"/>
                <a:sym typeface="Quattrocento"/>
              </a:rPr>
              <a:t> </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2" name="Shape 302"/>
        <p:cNvGrpSpPr/>
        <p:nvPr/>
      </p:nvGrpSpPr>
      <p:grpSpPr>
        <a:xfrm>
          <a:off x="0" y="0"/>
          <a:ext cx="0" cy="0"/>
          <a:chOff x="0" y="0"/>
          <a:chExt cx="0" cy="0"/>
        </a:xfrm>
      </p:grpSpPr>
      <p:sp>
        <p:nvSpPr>
          <p:cNvPr id="303" name="Shape 303"/>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04" name="Shape 304"/>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05" name="Shape 305"/>
          <p:cNvSpPr txBox="1"/>
          <p:nvPr>
            <p:ph type="title"/>
          </p:nvPr>
        </p:nvSpPr>
        <p:spPr>
          <a:xfrm>
            <a:off x="1219200" y="990600"/>
            <a:ext cx="7543800"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Product Line Software</a:t>
            </a:r>
          </a:p>
        </p:txBody>
      </p:sp>
      <p:sp>
        <p:nvSpPr>
          <p:cNvPr id="306" name="Shape 306"/>
          <p:cNvSpPr txBox="1"/>
          <p:nvPr>
            <p:ph idx="1" type="body"/>
          </p:nvPr>
        </p:nvSpPr>
        <p:spPr>
          <a:xfrm>
            <a:off x="1676400" y="1828800"/>
            <a:ext cx="7239000"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1" lang="en-US" sz="1800" u="none" cap="none" strike="noStrike">
                <a:solidFill>
                  <a:schemeClr val="folHlink"/>
                </a:solidFill>
                <a:latin typeface="Arial"/>
                <a:ea typeface="Arial"/>
                <a:cs typeface="Arial"/>
                <a:sym typeface="Arial"/>
              </a:rPr>
              <a:t>Product line software</a:t>
            </a:r>
            <a:r>
              <a:rPr b="1" i="1" lang="en-US" sz="1800" u="none" cap="none" strike="noStrike">
                <a:solidFill>
                  <a:schemeClr val="folHlink"/>
                </a:solidFill>
                <a:latin typeface="Arial"/>
                <a:ea typeface="Arial"/>
                <a:cs typeface="Arial"/>
                <a:sym typeface="Arial"/>
              </a:rPr>
              <a:t> </a:t>
            </a:r>
            <a:r>
              <a:rPr b="0" i="0" lang="en-US" sz="1800" u="none" cap="none" strike="noStrike">
                <a:solidFill>
                  <a:schemeClr val="dk1"/>
                </a:solidFill>
                <a:latin typeface="Helvetica Neue"/>
                <a:ea typeface="Helvetica Neue"/>
                <a:cs typeface="Helvetica Neue"/>
                <a:sym typeface="Helvetica Neue"/>
              </a:rPr>
              <a:t>is a set of software-intensive systems that share a common set of features and satisfy the needs of a particular market</a:t>
            </a:r>
          </a:p>
          <a:p>
            <a:pPr indent="-342900" lvl="0" marL="342900" marR="0" rtl="0" algn="l">
              <a:lnSpc>
                <a:spcPct val="10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These software products are developed using the same application and data architectures using a common core of reusable software components</a:t>
            </a:r>
          </a:p>
          <a:p>
            <a:pPr indent="-342900" lvl="0" marL="342900" marR="0" rtl="0" algn="l">
              <a:lnSpc>
                <a:spcPct val="9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Arial"/>
                <a:ea typeface="Arial"/>
                <a:cs typeface="Arial"/>
                <a:sym typeface="Arial"/>
              </a:rPr>
              <a:t>A software product line shares a set of assets that include </a:t>
            </a:r>
            <a:r>
              <a:rPr b="0" i="1" lang="en-US" sz="1800" u="none" cap="none" strike="noStrike">
                <a:solidFill>
                  <a:srgbClr val="C00000"/>
                </a:solidFill>
                <a:latin typeface="Arial"/>
                <a:ea typeface="Arial"/>
                <a:cs typeface="Arial"/>
                <a:sym typeface="Arial"/>
              </a:rPr>
              <a:t>requirements, architecture, design patterns, reusable components, test cases, </a:t>
            </a:r>
            <a:r>
              <a:rPr b="0" i="0" lang="en-US" sz="1800" u="none" cap="none" strike="noStrike">
                <a:solidFill>
                  <a:schemeClr val="dk1"/>
                </a:solidFill>
                <a:latin typeface="Arial"/>
                <a:ea typeface="Arial"/>
                <a:cs typeface="Arial"/>
                <a:sym typeface="Arial"/>
              </a:rPr>
              <a:t>and other work products</a:t>
            </a:r>
          </a:p>
          <a:p>
            <a:pPr indent="-342900" lvl="0" marL="342900" marR="0" rtl="0" algn="l">
              <a:lnSpc>
                <a:spcPct val="9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Arial"/>
                <a:ea typeface="Arial"/>
                <a:cs typeface="Arial"/>
                <a:sym typeface="Arial"/>
              </a:rPr>
              <a:t>A software product line allow in the development of many products that are engineered by capitalizing on the commonality among all products with in the product lin</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10" name="Shape 310"/>
        <p:cNvGrpSpPr/>
        <p:nvPr/>
      </p:nvGrpSpPr>
      <p:grpSpPr>
        <a:xfrm>
          <a:off x="0" y="0"/>
          <a:ext cx="0" cy="0"/>
          <a:chOff x="0" y="0"/>
          <a:chExt cx="0" cy="0"/>
        </a:xfrm>
      </p:grpSpPr>
      <p:sp>
        <p:nvSpPr>
          <p:cNvPr id="311" name="Shape 311"/>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12" name="Shape 31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13" name="Shape 313"/>
          <p:cNvSpPr txBox="1"/>
          <p:nvPr>
            <p:ph type="title"/>
          </p:nvPr>
        </p:nvSpPr>
        <p:spPr>
          <a:xfrm>
            <a:off x="1219200" y="990600"/>
            <a:ext cx="7543800"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Characteristics of WebApps - II</a:t>
            </a:r>
          </a:p>
        </p:txBody>
      </p:sp>
      <p:sp>
        <p:nvSpPr>
          <p:cNvPr id="314" name="Shape 314"/>
          <p:cNvSpPr txBox="1"/>
          <p:nvPr>
            <p:ph idx="1" type="body"/>
          </p:nvPr>
        </p:nvSpPr>
        <p:spPr>
          <a:xfrm>
            <a:off x="1676400" y="1828800"/>
            <a:ext cx="7239000"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1" i="0" lang="en-US" sz="1800" u="none" cap="none" strike="noStrike">
                <a:solidFill>
                  <a:schemeClr val="folHlink"/>
                </a:solidFill>
                <a:latin typeface="Arial"/>
                <a:ea typeface="Arial"/>
                <a:cs typeface="Arial"/>
                <a:sym typeface="Arial"/>
              </a:rPr>
              <a:t>Data driven. </a:t>
            </a:r>
            <a:r>
              <a:rPr b="1" i="0" lang="en-US" sz="1800" u="none" cap="none" strike="noStrike">
                <a:solidFill>
                  <a:schemeClr val="dk1"/>
                </a:solidFill>
                <a:latin typeface="Arial"/>
                <a:ea typeface="Arial"/>
                <a:cs typeface="Arial"/>
                <a:sym typeface="Arial"/>
              </a:rPr>
              <a:t> </a:t>
            </a:r>
            <a:r>
              <a:rPr b="0" i="0" lang="en-US" sz="1800" u="none" cap="none" strike="noStrike">
                <a:solidFill>
                  <a:schemeClr val="dk1"/>
                </a:solidFill>
                <a:latin typeface="Arial"/>
                <a:ea typeface="Arial"/>
                <a:cs typeface="Arial"/>
                <a:sym typeface="Arial"/>
              </a:rPr>
              <a:t>The primary function of many WebApps is to use hypermedia to present text, graphics, audio, and video content to the end-user. </a:t>
            </a:r>
          </a:p>
          <a:p>
            <a:pPr indent="-342900" lvl="0" marL="342900" marR="0" rtl="0" algn="l">
              <a:lnSpc>
                <a:spcPct val="90000"/>
              </a:lnSpc>
              <a:spcBef>
                <a:spcPts val="360"/>
              </a:spcBef>
              <a:spcAft>
                <a:spcPts val="0"/>
              </a:spcAft>
              <a:buClr>
                <a:schemeClr val="folHlink"/>
              </a:buClr>
              <a:buSzPct val="75000"/>
              <a:buFont typeface="Noto Symbol"/>
              <a:buChar char="■"/>
            </a:pPr>
            <a:r>
              <a:rPr b="1" i="0" lang="en-US" sz="1800" u="none" cap="none" strike="noStrike">
                <a:solidFill>
                  <a:schemeClr val="folHlink"/>
                </a:solidFill>
                <a:latin typeface="Arial"/>
                <a:ea typeface="Arial"/>
                <a:cs typeface="Arial"/>
                <a:sym typeface="Arial"/>
              </a:rPr>
              <a:t>Content sensitive. </a:t>
            </a:r>
            <a:r>
              <a:rPr b="1" i="0" lang="en-US" sz="1800" u="none" cap="none" strike="noStrike">
                <a:solidFill>
                  <a:schemeClr val="dk1"/>
                </a:solidFill>
                <a:latin typeface="Arial"/>
                <a:ea typeface="Arial"/>
                <a:cs typeface="Arial"/>
                <a:sym typeface="Arial"/>
              </a:rPr>
              <a:t> </a:t>
            </a:r>
            <a:r>
              <a:rPr b="0" i="0" lang="en-US" sz="1800" u="none" cap="none" strike="noStrike">
                <a:solidFill>
                  <a:schemeClr val="dk1"/>
                </a:solidFill>
                <a:latin typeface="Arial"/>
                <a:ea typeface="Arial"/>
                <a:cs typeface="Arial"/>
                <a:sym typeface="Arial"/>
              </a:rPr>
              <a:t>The quality and aesthetic nature of content remains an important determinant of the quality of a WebApp.</a:t>
            </a:r>
          </a:p>
          <a:p>
            <a:pPr indent="-342900" lvl="0" marL="342900" marR="0" rtl="0" algn="l">
              <a:lnSpc>
                <a:spcPct val="90000"/>
              </a:lnSpc>
              <a:spcBef>
                <a:spcPts val="360"/>
              </a:spcBef>
              <a:spcAft>
                <a:spcPts val="0"/>
              </a:spcAft>
              <a:buClr>
                <a:schemeClr val="folHlink"/>
              </a:buClr>
              <a:buSzPct val="75000"/>
              <a:buFont typeface="Noto Symbol"/>
              <a:buChar char="■"/>
            </a:pPr>
            <a:r>
              <a:rPr b="1" i="0" lang="en-US" sz="1800" u="none" cap="none" strike="noStrike">
                <a:solidFill>
                  <a:schemeClr val="folHlink"/>
                </a:solidFill>
                <a:latin typeface="Arial"/>
                <a:ea typeface="Arial"/>
                <a:cs typeface="Arial"/>
                <a:sym typeface="Arial"/>
              </a:rPr>
              <a:t>Continuous evolution.</a:t>
            </a:r>
            <a:r>
              <a:rPr b="0" i="0" lang="en-US" sz="1800" u="none" cap="none" strike="noStrike">
                <a:solidFill>
                  <a:schemeClr val="dk1"/>
                </a:solidFill>
                <a:latin typeface="Arial"/>
                <a:ea typeface="Arial"/>
                <a:cs typeface="Arial"/>
                <a:sym typeface="Arial"/>
              </a:rPr>
              <a:t> Unlike conventional application software that evolves over a series of planned, chronologically-spaced releases, Web applications evolve continuously. </a:t>
            </a:r>
          </a:p>
          <a:p>
            <a:pPr indent="-342900" lvl="0" marL="342900" marR="0" rtl="0" algn="l">
              <a:lnSpc>
                <a:spcPct val="90000"/>
              </a:lnSpc>
              <a:spcBef>
                <a:spcPts val="360"/>
              </a:spcBef>
              <a:spcAft>
                <a:spcPts val="0"/>
              </a:spcAft>
              <a:buClr>
                <a:schemeClr val="folHlink"/>
              </a:buClr>
              <a:buSzPct val="75000"/>
              <a:buFont typeface="Noto Symbol"/>
              <a:buChar char="■"/>
            </a:pPr>
            <a:r>
              <a:rPr b="1" i="0" lang="en-US" sz="1800" u="none" cap="none" strike="noStrike">
                <a:solidFill>
                  <a:schemeClr val="folHlink"/>
                </a:solidFill>
                <a:latin typeface="Arial"/>
                <a:ea typeface="Arial"/>
                <a:cs typeface="Arial"/>
                <a:sym typeface="Arial"/>
              </a:rPr>
              <a:t>Immediacy.</a:t>
            </a:r>
            <a:r>
              <a:rPr b="0" i="0" lang="en-US" sz="1800" u="none" cap="none" strike="noStrike">
                <a:solidFill>
                  <a:schemeClr val="folHlink"/>
                </a:solidFill>
                <a:latin typeface="Arial"/>
                <a:ea typeface="Arial"/>
                <a:cs typeface="Arial"/>
                <a:sym typeface="Arial"/>
              </a:rPr>
              <a:t> </a:t>
            </a:r>
            <a:r>
              <a:rPr b="0" i="0" lang="en-US" sz="1800" u="none" cap="none" strike="noStrike">
                <a:solidFill>
                  <a:schemeClr val="dk1"/>
                </a:solidFill>
                <a:latin typeface="Arial"/>
                <a:ea typeface="Arial"/>
                <a:cs typeface="Arial"/>
                <a:sym typeface="Arial"/>
              </a:rPr>
              <a:t>Although </a:t>
            </a:r>
            <a:r>
              <a:rPr b="0" i="1" lang="en-US" sz="1800" u="none" cap="none" strike="noStrike">
                <a:solidFill>
                  <a:schemeClr val="dk1"/>
                </a:solidFill>
                <a:latin typeface="Arial"/>
                <a:ea typeface="Arial"/>
                <a:cs typeface="Arial"/>
                <a:sym typeface="Arial"/>
              </a:rPr>
              <a:t>immediacy</a:t>
            </a:r>
            <a:r>
              <a:rPr b="0" i="0" lang="en-US" sz="1800" u="none" cap="none" strike="noStrike">
                <a:solidFill>
                  <a:schemeClr val="dk1"/>
                </a:solidFill>
                <a:latin typeface="Arial"/>
                <a:ea typeface="Arial"/>
                <a:cs typeface="Arial"/>
                <a:sym typeface="Arial"/>
              </a:rPr>
              <a:t>—the compelling need to get software to market quickly—is a characteristic of many application domains, WebApps often exhibit a time to market that can be a matter of a few days or weeks.</a:t>
            </a:r>
          </a:p>
          <a:p>
            <a:pPr indent="-342900" lvl="0" marL="342900" marR="0" rtl="0" algn="l">
              <a:lnSpc>
                <a:spcPct val="90000"/>
              </a:lnSpc>
              <a:spcBef>
                <a:spcPts val="360"/>
              </a:spcBef>
              <a:spcAft>
                <a:spcPts val="0"/>
              </a:spcAft>
              <a:buClr>
                <a:schemeClr val="folHlink"/>
              </a:buClr>
              <a:buSzPct val="75000"/>
              <a:buFont typeface="Noto Symbol"/>
              <a:buChar char="■"/>
            </a:pPr>
            <a:r>
              <a:rPr b="1" i="0" lang="en-US" sz="1800" u="none" cap="none" strike="noStrike">
                <a:solidFill>
                  <a:schemeClr val="folHlink"/>
                </a:solidFill>
                <a:latin typeface="Arial"/>
                <a:ea typeface="Arial"/>
                <a:cs typeface="Arial"/>
                <a:sym typeface="Arial"/>
              </a:rPr>
              <a:t>Security.</a:t>
            </a:r>
            <a:r>
              <a:rPr b="1" i="0" lang="en-US" sz="1800" u="none" cap="none" strike="noStrike">
                <a:solidFill>
                  <a:schemeClr val="dk1"/>
                </a:solidFill>
                <a:latin typeface="Arial"/>
                <a:ea typeface="Arial"/>
                <a:cs typeface="Arial"/>
                <a:sym typeface="Arial"/>
              </a:rPr>
              <a:t>  </a:t>
            </a:r>
            <a:r>
              <a:rPr b="0" i="0" lang="en-US" sz="1800" u="none" cap="none" strike="noStrike">
                <a:solidFill>
                  <a:schemeClr val="dk1"/>
                </a:solidFill>
                <a:latin typeface="Arial"/>
                <a:ea typeface="Arial"/>
                <a:cs typeface="Arial"/>
                <a:sym typeface="Arial"/>
              </a:rPr>
              <a:t>Because WebApps are available via network access, it is difficult, if not impossible, to limit the population of end-users who may access the application.</a:t>
            </a:r>
          </a:p>
          <a:p>
            <a:pPr indent="-342900" lvl="0" marL="342900" marR="0" rtl="0" algn="l">
              <a:lnSpc>
                <a:spcPct val="90000"/>
              </a:lnSpc>
              <a:spcBef>
                <a:spcPts val="360"/>
              </a:spcBef>
              <a:spcAft>
                <a:spcPts val="0"/>
              </a:spcAft>
              <a:buClr>
                <a:schemeClr val="folHlink"/>
              </a:buClr>
              <a:buSzPct val="75000"/>
              <a:buFont typeface="Noto Symbol"/>
              <a:buChar char="■"/>
            </a:pPr>
            <a:r>
              <a:rPr b="1" i="0" lang="en-US" sz="1800" u="none" cap="none" strike="noStrike">
                <a:solidFill>
                  <a:schemeClr val="folHlink"/>
                </a:solidFill>
                <a:latin typeface="Arial"/>
                <a:ea typeface="Arial"/>
                <a:cs typeface="Arial"/>
                <a:sym typeface="Arial"/>
              </a:rPr>
              <a:t>Aesthetics.</a:t>
            </a:r>
            <a:r>
              <a:rPr b="1" i="0" lang="en-US" sz="1800" u="none" cap="none" strike="noStrike">
                <a:solidFill>
                  <a:schemeClr val="dk1"/>
                </a:solidFill>
                <a:latin typeface="Arial"/>
                <a:ea typeface="Arial"/>
                <a:cs typeface="Arial"/>
                <a:sym typeface="Arial"/>
              </a:rPr>
              <a:t> </a:t>
            </a:r>
            <a:r>
              <a:rPr b="0" i="0" lang="en-US" sz="1800" u="none" cap="none" strike="noStrike">
                <a:solidFill>
                  <a:schemeClr val="dk1"/>
                </a:solidFill>
                <a:latin typeface="Arial"/>
                <a:ea typeface="Arial"/>
                <a:cs typeface="Arial"/>
                <a:sym typeface="Arial"/>
              </a:rPr>
              <a:t>An undeniable part of the appeal of a WebApp is its look and feel. </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3" name="Shape 233"/>
        <p:cNvGrpSpPr/>
        <p:nvPr/>
      </p:nvGrpSpPr>
      <p:grpSpPr>
        <a:xfrm>
          <a:off x="0" y="0"/>
          <a:ext cx="0" cy="0"/>
          <a:chOff x="0" y="0"/>
          <a:chExt cx="0" cy="0"/>
        </a:xfrm>
      </p:grpSpPr>
      <p:sp>
        <p:nvSpPr>
          <p:cNvPr id="234" name="Shape 234"/>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35" name="Shape 235"/>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36" name="Shape 236"/>
          <p:cNvSpPr txBox="1"/>
          <p:nvPr>
            <p:ph type="title"/>
          </p:nvPr>
        </p:nvSpPr>
        <p:spPr>
          <a:xfrm>
            <a:off x="1295400" y="990600"/>
            <a:ext cx="4572000" cy="7096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What is Software?</a:t>
            </a:r>
          </a:p>
        </p:txBody>
      </p:sp>
      <p:sp>
        <p:nvSpPr>
          <p:cNvPr id="237" name="Shape 237"/>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1" i="1" lang="en-US" sz="2400" u="none" cap="none" strike="noStrike">
                <a:solidFill>
                  <a:schemeClr val="dk1"/>
                </a:solidFill>
                <a:latin typeface="Quattrocento"/>
                <a:ea typeface="Quattrocento"/>
                <a:cs typeface="Quattrocento"/>
                <a:sym typeface="Quattrocento"/>
              </a:rPr>
              <a:t>Software is developed or engineered, it is not manufactured in the classical sense.</a:t>
            </a:r>
          </a:p>
          <a:p>
            <a:pPr indent="-342900" lvl="0" marL="342900" marR="0" rtl="0" algn="l">
              <a:lnSpc>
                <a:spcPct val="100000"/>
              </a:lnSpc>
              <a:spcBef>
                <a:spcPts val="480"/>
              </a:spcBef>
              <a:spcAft>
                <a:spcPts val="0"/>
              </a:spcAft>
              <a:buClr>
                <a:schemeClr val="folHlink"/>
              </a:buClr>
              <a:buSzPct val="75000"/>
              <a:buFont typeface="Noto Symbol"/>
              <a:buChar char="■"/>
            </a:pPr>
            <a:r>
              <a:rPr b="1" i="1" lang="en-US" sz="2400" u="none" cap="none" strike="noStrike">
                <a:solidFill>
                  <a:schemeClr val="dk1"/>
                </a:solidFill>
                <a:latin typeface="Quattrocento"/>
                <a:ea typeface="Quattrocento"/>
                <a:cs typeface="Quattrocento"/>
                <a:sym typeface="Quattrocento"/>
              </a:rPr>
              <a:t>Software doesn't "wear out."</a:t>
            </a:r>
            <a:r>
              <a:rPr b="1" i="0" lang="en-US" sz="2400" u="none" cap="none" strike="noStrike">
                <a:solidFill>
                  <a:schemeClr val="dk1"/>
                </a:solidFill>
                <a:latin typeface="Quattrocento"/>
                <a:ea typeface="Quattrocento"/>
                <a:cs typeface="Quattrocento"/>
                <a:sym typeface="Quattrocento"/>
              </a:rPr>
              <a:t> </a:t>
            </a:r>
          </a:p>
          <a:p>
            <a:pPr indent="-342900" lvl="0" marL="342900" marR="0" rtl="0" algn="l">
              <a:lnSpc>
                <a:spcPct val="100000"/>
              </a:lnSpc>
              <a:spcBef>
                <a:spcPts val="480"/>
              </a:spcBef>
              <a:spcAft>
                <a:spcPts val="0"/>
              </a:spcAft>
              <a:buClr>
                <a:schemeClr val="folHlink"/>
              </a:buClr>
              <a:buSzPct val="75000"/>
              <a:buFont typeface="Noto Symbol"/>
              <a:buChar char="■"/>
            </a:pPr>
            <a:r>
              <a:rPr b="1" i="1" lang="en-US" sz="2400" u="none" cap="none" strike="noStrike">
                <a:solidFill>
                  <a:schemeClr val="dk1"/>
                </a:solidFill>
                <a:latin typeface="Quattrocento"/>
                <a:ea typeface="Quattrocento"/>
                <a:cs typeface="Quattrocento"/>
                <a:sym typeface="Quattrocento"/>
              </a:rPr>
              <a:t>Although the industry is moving toward component-based construction, most software continues to be custom-built.</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2" name="Shape 242"/>
        <p:cNvGrpSpPr/>
        <p:nvPr/>
      </p:nvGrpSpPr>
      <p:grpSpPr>
        <a:xfrm>
          <a:off x="0" y="0"/>
          <a:ext cx="0" cy="0"/>
          <a:chOff x="0" y="0"/>
          <a:chExt cx="0" cy="0"/>
        </a:xfrm>
      </p:grpSpPr>
      <p:sp>
        <p:nvSpPr>
          <p:cNvPr id="243" name="Shape 243"/>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44" name="Shape 244"/>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45" name="Shape 245"/>
          <p:cNvSpPr txBox="1"/>
          <p:nvPr/>
        </p:nvSpPr>
        <p:spPr>
          <a:xfrm>
            <a:off x="1371600" y="1885950"/>
            <a:ext cx="6781800" cy="4438650"/>
          </a:xfrm>
          <a:prstGeom prst="rect">
            <a:avLst/>
          </a:prstGeom>
          <a:solidFill>
            <a:srgbClr val="96E3FE"/>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46" name="Shape 246"/>
          <p:cNvSpPr txBox="1"/>
          <p:nvPr>
            <p:ph type="title"/>
          </p:nvPr>
        </p:nvSpPr>
        <p:spPr>
          <a:xfrm>
            <a:off x="1295400" y="1066800"/>
            <a:ext cx="5180011" cy="660400"/>
          </a:xfrm>
          <a:prstGeom prst="rect">
            <a:avLst/>
          </a:prstGeom>
          <a:noFill/>
          <a:ln>
            <a:noFill/>
          </a:ln>
        </p:spPr>
        <p:txBody>
          <a:bodyPr anchorCtr="0" anchor="t" bIns="25400" lIns="63500" rIns="63500" tIns="254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Wear vs. Deterioration</a:t>
            </a:r>
          </a:p>
        </p:txBody>
      </p:sp>
      <p:pic>
        <p:nvPicPr>
          <p:cNvPr id="247" name="Shape 247"/>
          <p:cNvPicPr preferRelativeResize="0"/>
          <p:nvPr/>
        </p:nvPicPr>
        <p:blipFill rotWithShape="1">
          <a:blip r:embed="rId3">
            <a:alphaModFix/>
          </a:blip>
          <a:srcRect b="0" l="0" r="0" t="0"/>
          <a:stretch/>
        </p:blipFill>
        <p:spPr>
          <a:xfrm>
            <a:off x="1371600" y="1971675"/>
            <a:ext cx="6600824" cy="4208462"/>
          </a:xfrm>
          <a:prstGeom prst="rect">
            <a:avLst/>
          </a:prstGeom>
          <a:noFill/>
          <a:ln>
            <a:noFill/>
          </a:ln>
        </p:spPr>
      </p:pic>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2" name="Shape 252"/>
        <p:cNvGrpSpPr/>
        <p:nvPr/>
      </p:nvGrpSpPr>
      <p:grpSpPr>
        <a:xfrm>
          <a:off x="0" y="0"/>
          <a:ext cx="0" cy="0"/>
          <a:chOff x="0" y="0"/>
          <a:chExt cx="0" cy="0"/>
        </a:xfrm>
      </p:grpSpPr>
      <p:sp>
        <p:nvSpPr>
          <p:cNvPr id="253" name="Shape 253"/>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54" name="Shape 254"/>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55" name="Shape 255"/>
          <p:cNvSpPr txBox="1"/>
          <p:nvPr>
            <p:ph type="title"/>
          </p:nvPr>
        </p:nvSpPr>
        <p:spPr>
          <a:xfrm>
            <a:off x="1219200" y="990600"/>
            <a:ext cx="5011736" cy="660400"/>
          </a:xfrm>
          <a:prstGeom prst="rect">
            <a:avLst/>
          </a:prstGeom>
          <a:noFill/>
          <a:ln>
            <a:noFill/>
          </a:ln>
        </p:spPr>
        <p:txBody>
          <a:bodyPr anchorCtr="0" anchor="t" bIns="25400" lIns="63500" rIns="63500" tIns="254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Software Applications</a:t>
            </a:r>
          </a:p>
        </p:txBody>
      </p:sp>
      <p:sp>
        <p:nvSpPr>
          <p:cNvPr id="256" name="Shape 256"/>
          <p:cNvSpPr txBox="1"/>
          <p:nvPr>
            <p:ph idx="1" type="body"/>
          </p:nvPr>
        </p:nvSpPr>
        <p:spPr>
          <a:xfrm>
            <a:off x="2676525" y="1905000"/>
            <a:ext cx="4235450" cy="3633787"/>
          </a:xfrm>
          <a:prstGeom prst="rect">
            <a:avLst/>
          </a:prstGeom>
          <a:noFill/>
          <a:ln>
            <a:noFill/>
          </a:ln>
        </p:spPr>
        <p:txBody>
          <a:bodyPr anchorCtr="0" anchor="t" bIns="44450" lIns="90475" rIns="90475" tIns="4445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System software</a:t>
            </a:r>
          </a:p>
          <a:p>
            <a:pPr indent="-342900" lvl="0" marL="342900" marR="0" rtl="0" algn="l">
              <a:lnSpc>
                <a:spcPct val="9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Application software</a:t>
            </a:r>
          </a:p>
          <a:p>
            <a:pPr indent="-342900" lvl="0" marL="342900" marR="0" rtl="0" algn="l">
              <a:lnSpc>
                <a:spcPct val="9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Engineering/Scientific software </a:t>
            </a:r>
          </a:p>
          <a:p>
            <a:pPr indent="-342900" lvl="0" marL="342900" marR="0" rtl="0" algn="l">
              <a:lnSpc>
                <a:spcPct val="9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Embedded software </a:t>
            </a:r>
          </a:p>
          <a:p>
            <a:pPr indent="-342900" lvl="0" marL="342900" marR="0" rtl="0" algn="l">
              <a:lnSpc>
                <a:spcPct val="9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Product-line software</a:t>
            </a:r>
          </a:p>
          <a:p>
            <a:pPr indent="-342900" lvl="0" marL="342900" marR="0" rtl="0" algn="l">
              <a:lnSpc>
                <a:spcPct val="9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Web/Mobile applications)</a:t>
            </a:r>
          </a:p>
          <a:p>
            <a:pPr indent="-342900" lvl="0" marL="342900" marR="0" rtl="0" algn="l">
              <a:lnSpc>
                <a:spcPct val="9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AI software (robotics, neural nets, game playing) </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1" name="Shape 261"/>
        <p:cNvGrpSpPr/>
        <p:nvPr/>
      </p:nvGrpSpPr>
      <p:grpSpPr>
        <a:xfrm>
          <a:off x="0" y="0"/>
          <a:ext cx="0" cy="0"/>
          <a:chOff x="0" y="0"/>
          <a:chExt cx="0" cy="0"/>
        </a:xfrm>
      </p:grpSpPr>
      <p:sp>
        <p:nvSpPr>
          <p:cNvPr id="262" name="Shape 262"/>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63" name="Shape 263"/>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64" name="Shape 264"/>
          <p:cNvSpPr txBox="1"/>
          <p:nvPr>
            <p:ph type="title"/>
          </p:nvPr>
        </p:nvSpPr>
        <p:spPr>
          <a:xfrm>
            <a:off x="1219200" y="914400"/>
            <a:ext cx="5430837" cy="785811"/>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Legacy Software</a:t>
            </a:r>
          </a:p>
        </p:txBody>
      </p:sp>
      <p:sp>
        <p:nvSpPr>
          <p:cNvPr id="265" name="Shape 265"/>
          <p:cNvSpPr txBox="1"/>
          <p:nvPr>
            <p:ph idx="1" type="body"/>
          </p:nvPr>
        </p:nvSpPr>
        <p:spPr>
          <a:xfrm>
            <a:off x="2025650" y="2667000"/>
            <a:ext cx="6124574" cy="3025774"/>
          </a:xfrm>
          <a:prstGeom prst="rect">
            <a:avLst/>
          </a:prstGeom>
          <a:noFill/>
          <a:ln>
            <a:noFill/>
          </a:ln>
        </p:spPr>
        <p:txBody>
          <a:bodyPr anchorCtr="0" anchor="t" bIns="45700" lIns="91425" rIns="91425" tIns="45700">
            <a:noAutofit/>
          </a:bodyPr>
          <a:lstStyle/>
          <a:p>
            <a:pPr indent="-285750" lvl="1" marL="742950" marR="0" rtl="0" algn="l">
              <a:lnSpc>
                <a:spcPct val="90000"/>
              </a:lnSpc>
              <a:spcBef>
                <a:spcPts val="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software must be </a:t>
            </a:r>
            <a:r>
              <a:rPr b="0" i="0" lang="en-US" sz="2000" u="none" cap="none" strike="noStrike">
                <a:solidFill>
                  <a:schemeClr val="folHlink"/>
                </a:solidFill>
                <a:latin typeface="Helvetica Neue"/>
                <a:ea typeface="Helvetica Neue"/>
                <a:cs typeface="Helvetica Neue"/>
                <a:sym typeface="Helvetica Neue"/>
              </a:rPr>
              <a:t>adapted</a:t>
            </a:r>
            <a:r>
              <a:rPr b="0" i="0" lang="en-US" sz="2000" u="none" cap="none" strike="noStrike">
                <a:solidFill>
                  <a:schemeClr val="dk1"/>
                </a:solidFill>
                <a:latin typeface="Helvetica Neue"/>
                <a:ea typeface="Helvetica Neue"/>
                <a:cs typeface="Helvetica Neue"/>
                <a:sym typeface="Helvetica Neue"/>
              </a:rPr>
              <a:t> to meet the needs of new computing environments or technology.</a:t>
            </a:r>
          </a:p>
          <a:p>
            <a:pPr indent="-285750" lvl="1" marL="742950" marR="0" rtl="0" algn="l">
              <a:lnSpc>
                <a:spcPct val="90000"/>
              </a:lnSpc>
              <a:spcBef>
                <a:spcPts val="2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software must be </a:t>
            </a:r>
            <a:r>
              <a:rPr b="0" i="0" lang="en-US" sz="2000" u="none" cap="none" strike="noStrike">
                <a:solidFill>
                  <a:schemeClr val="folHlink"/>
                </a:solidFill>
                <a:latin typeface="Helvetica Neue"/>
                <a:ea typeface="Helvetica Neue"/>
                <a:cs typeface="Helvetica Neue"/>
                <a:sym typeface="Helvetica Neue"/>
              </a:rPr>
              <a:t>enhanced</a:t>
            </a:r>
            <a:r>
              <a:rPr b="0" i="0" lang="en-US" sz="2000" u="none" cap="none" strike="noStrike">
                <a:solidFill>
                  <a:schemeClr val="dk1"/>
                </a:solidFill>
                <a:latin typeface="Helvetica Neue"/>
                <a:ea typeface="Helvetica Neue"/>
                <a:cs typeface="Helvetica Neue"/>
                <a:sym typeface="Helvetica Neue"/>
              </a:rPr>
              <a:t> to implement new business requirements.</a:t>
            </a:r>
          </a:p>
          <a:p>
            <a:pPr indent="-285750" lvl="1" marL="742950" marR="0" rtl="0" algn="l">
              <a:lnSpc>
                <a:spcPct val="9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software must be </a:t>
            </a:r>
            <a:r>
              <a:rPr b="0" i="0" lang="en-US" sz="2000" u="none" cap="none" strike="noStrike">
                <a:solidFill>
                  <a:schemeClr val="folHlink"/>
                </a:solidFill>
                <a:latin typeface="Helvetica Neue"/>
                <a:ea typeface="Helvetica Neue"/>
                <a:cs typeface="Helvetica Neue"/>
                <a:sym typeface="Helvetica Neue"/>
              </a:rPr>
              <a:t>extended to make it interoperable </a:t>
            </a:r>
            <a:r>
              <a:rPr b="0" i="0" lang="en-US" sz="2000" u="none" cap="none" strike="noStrike">
                <a:solidFill>
                  <a:schemeClr val="dk1"/>
                </a:solidFill>
                <a:latin typeface="Helvetica Neue"/>
                <a:ea typeface="Helvetica Neue"/>
                <a:cs typeface="Helvetica Neue"/>
                <a:sym typeface="Helvetica Neue"/>
              </a:rPr>
              <a:t>with other more modern systems or databases.</a:t>
            </a:r>
          </a:p>
          <a:p>
            <a:pPr indent="-285750" lvl="1" marL="742950" marR="0" rtl="0" algn="l">
              <a:lnSpc>
                <a:spcPct val="9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software must be </a:t>
            </a:r>
            <a:r>
              <a:rPr b="0" i="0" lang="en-US" sz="2000" u="none" cap="none" strike="noStrike">
                <a:solidFill>
                  <a:schemeClr val="folHlink"/>
                </a:solidFill>
                <a:latin typeface="Helvetica Neue"/>
                <a:ea typeface="Helvetica Neue"/>
                <a:cs typeface="Helvetica Neue"/>
                <a:sym typeface="Helvetica Neue"/>
              </a:rPr>
              <a:t>re-architected </a:t>
            </a:r>
            <a:r>
              <a:rPr b="0" i="0" lang="en-US" sz="2000" u="none" cap="none" strike="noStrike">
                <a:solidFill>
                  <a:schemeClr val="dk1"/>
                </a:solidFill>
                <a:latin typeface="Helvetica Neue"/>
                <a:ea typeface="Helvetica Neue"/>
                <a:cs typeface="Helvetica Neue"/>
                <a:sym typeface="Helvetica Neue"/>
              </a:rPr>
              <a:t>to make it viable within a network environment</a:t>
            </a:r>
            <a:r>
              <a:rPr b="1" i="0" lang="en-US" sz="1800" u="none" cap="none" strike="noStrike">
                <a:solidFill>
                  <a:schemeClr val="dk1"/>
                </a:solidFill>
                <a:latin typeface="Helvetica Neue"/>
                <a:ea typeface="Helvetica Neue"/>
                <a:cs typeface="Helvetica Neue"/>
                <a:sym typeface="Helvetica Neue"/>
              </a:rPr>
              <a:t>.</a:t>
            </a:r>
          </a:p>
        </p:txBody>
      </p:sp>
      <p:sp>
        <p:nvSpPr>
          <p:cNvPr id="266" name="Shape 266"/>
          <p:cNvSpPr txBox="1"/>
          <p:nvPr/>
        </p:nvSpPr>
        <p:spPr>
          <a:xfrm>
            <a:off x="1752600" y="2057400"/>
            <a:ext cx="4389436" cy="476249"/>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folHlink"/>
              </a:buClr>
              <a:buSzPct val="25000"/>
              <a:buFont typeface="Quattrocento"/>
              <a:buNone/>
            </a:pPr>
            <a:r>
              <a:rPr b="1" i="1" lang="en-US" sz="2800" u="none" cap="none" strike="noStrike">
                <a:solidFill>
                  <a:schemeClr val="folHlink"/>
                </a:solidFill>
                <a:latin typeface="Quattrocento"/>
                <a:ea typeface="Quattrocento"/>
                <a:cs typeface="Quattrocento"/>
                <a:sym typeface="Quattrocento"/>
              </a:rPr>
              <a:t>Why must it change?</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0" name="Shape 270"/>
        <p:cNvGrpSpPr/>
        <p:nvPr/>
      </p:nvGrpSpPr>
      <p:grpSpPr>
        <a:xfrm>
          <a:off x="0" y="0"/>
          <a:ext cx="0" cy="0"/>
          <a:chOff x="0" y="0"/>
          <a:chExt cx="0" cy="0"/>
        </a:xfrm>
      </p:grpSpPr>
      <p:sp>
        <p:nvSpPr>
          <p:cNvPr id="271" name="Shape 271"/>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72" name="Shape 27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73" name="Shape 273"/>
          <p:cNvSpPr txBox="1"/>
          <p:nvPr>
            <p:ph type="title"/>
          </p:nvPr>
        </p:nvSpPr>
        <p:spPr>
          <a:xfrm>
            <a:off x="1219200" y="990600"/>
            <a:ext cx="76199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WebApps</a:t>
            </a:r>
          </a:p>
        </p:txBody>
      </p:sp>
      <p:sp>
        <p:nvSpPr>
          <p:cNvPr id="274" name="Shape 274"/>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1800" u="none" cap="none" strike="noStrike">
                <a:solidFill>
                  <a:srgbClr val="000000"/>
                </a:solidFill>
                <a:latin typeface="Arial"/>
                <a:ea typeface="Arial"/>
                <a:cs typeface="Arial"/>
                <a:sym typeface="Arial"/>
              </a:rPr>
              <a:t>Modern WebApps are much more than hypertext files with a few pictures</a:t>
            </a:r>
          </a:p>
          <a:p>
            <a:pPr indent="-342900" lvl="0" marL="342900" marR="0" rtl="0" algn="l">
              <a:lnSpc>
                <a:spcPct val="90000"/>
              </a:lnSpc>
              <a:spcBef>
                <a:spcPts val="360"/>
              </a:spcBef>
              <a:spcAft>
                <a:spcPts val="0"/>
              </a:spcAft>
              <a:buClr>
                <a:schemeClr val="folHlink"/>
              </a:buClr>
              <a:buSzPct val="75000"/>
              <a:buFont typeface="Noto Symbol"/>
              <a:buChar char="■"/>
            </a:pPr>
            <a:r>
              <a:rPr b="0" i="0" lang="en-US" sz="1800" u="none" cap="none" strike="noStrike">
                <a:solidFill>
                  <a:srgbClr val="000000"/>
                </a:solidFill>
                <a:latin typeface="Arial"/>
                <a:ea typeface="Arial"/>
                <a:cs typeface="Arial"/>
                <a:sym typeface="Arial"/>
              </a:rPr>
              <a:t>WebApps are augmented with tools like XML and Java to allow Web engineers including interactive computing capability</a:t>
            </a:r>
          </a:p>
          <a:p>
            <a:pPr indent="-342900" lvl="0" marL="342900" marR="0" rtl="0" algn="l">
              <a:lnSpc>
                <a:spcPct val="9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Arial"/>
                <a:ea typeface="Arial"/>
                <a:cs typeface="Arial"/>
                <a:sym typeface="Arial"/>
              </a:rPr>
              <a:t>WebApps may standalone capability to end users or may be integrated with corporate databases and business applications</a:t>
            </a:r>
          </a:p>
          <a:p>
            <a:pPr indent="-342900" lvl="0" marL="342900" marR="0" rtl="0" algn="l">
              <a:lnSpc>
                <a:spcPct val="9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Arial"/>
                <a:ea typeface="Arial"/>
                <a:cs typeface="Arial"/>
                <a:sym typeface="Arial"/>
              </a:rPr>
              <a:t>Semantic web technologies (Web 3.0) have evolved into sophisticated corporate and consumer applications that encompass semantic databases that require web linking, flexible data representation, and application programmer interfaces (API’s) for access</a:t>
            </a:r>
          </a:p>
          <a:p>
            <a:pPr indent="-342900" lvl="0" marL="342900" marR="0" rtl="0" algn="l">
              <a:lnSpc>
                <a:spcPct val="9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Arial"/>
                <a:ea typeface="Arial"/>
                <a:cs typeface="Arial"/>
                <a:sym typeface="Arial"/>
              </a:rPr>
              <a:t>The aesthetic nature of the content remains an important determinant of the quality of a WebApp.</a:t>
            </a:r>
          </a:p>
          <a:p>
            <a:pPr indent="-342900" lvl="0" marL="342900" marR="0" rtl="0" algn="l">
              <a:lnSpc>
                <a:spcPct val="90000"/>
              </a:lnSpc>
              <a:spcBef>
                <a:spcPts val="360"/>
              </a:spcBef>
              <a:spcAft>
                <a:spcPts val="0"/>
              </a:spcAft>
              <a:buClr>
                <a:schemeClr val="folHlink"/>
              </a:buClr>
              <a:buSzPct val="25000"/>
              <a:buFont typeface="Noto Symbol"/>
              <a:buNone/>
            </a:pPr>
            <a:r>
              <a:t/>
            </a:r>
            <a:endParaRPr b="0" i="0" sz="1800" u="none" cap="none" strike="noStrike">
              <a:solidFill>
                <a:schemeClr val="dk1"/>
              </a:solidFill>
              <a:latin typeface="Arial"/>
              <a:ea typeface="Arial"/>
              <a:cs typeface="Arial"/>
              <a:sym typeface="Arial"/>
            </a:endParaRPr>
          </a:p>
          <a:p>
            <a:pPr indent="-342900" lvl="0" marL="342900" marR="0" rtl="0" algn="l">
              <a:spcBef>
                <a:spcPts val="360"/>
              </a:spcBef>
              <a:spcAft>
                <a:spcPts val="0"/>
              </a:spcAft>
              <a:buClr>
                <a:schemeClr val="folHlink"/>
              </a:buClr>
              <a:buSzPct val="75000"/>
              <a:buFont typeface="Noto Symbol"/>
              <a:buNone/>
            </a:pPr>
            <a:r>
              <a:t/>
            </a:r>
            <a:endParaRPr b="0" i="0" sz="1800" u="none" cap="none" strike="noStrike">
              <a:solidFill>
                <a:schemeClr val="dk1"/>
              </a:solidFill>
              <a:latin typeface="Arial"/>
              <a:ea typeface="Arial"/>
              <a:cs typeface="Arial"/>
              <a:sym typeface="Arial"/>
            </a:endParaRP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8" name="Shape 278"/>
        <p:cNvGrpSpPr/>
        <p:nvPr/>
      </p:nvGrpSpPr>
      <p:grpSpPr>
        <a:xfrm>
          <a:off x="0" y="0"/>
          <a:ext cx="0" cy="0"/>
          <a:chOff x="0" y="0"/>
          <a:chExt cx="0" cy="0"/>
        </a:xfrm>
      </p:grpSpPr>
      <p:sp>
        <p:nvSpPr>
          <p:cNvPr id="279" name="Shape 279"/>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80" name="Shape 280"/>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81" name="Shape 281"/>
          <p:cNvSpPr txBox="1"/>
          <p:nvPr>
            <p:ph type="title"/>
          </p:nvPr>
        </p:nvSpPr>
        <p:spPr>
          <a:xfrm>
            <a:off x="1219200" y="990600"/>
            <a:ext cx="7543800"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Mobile Apps</a:t>
            </a:r>
          </a:p>
        </p:txBody>
      </p:sp>
      <p:sp>
        <p:nvSpPr>
          <p:cNvPr id="282" name="Shape 282"/>
          <p:cNvSpPr txBox="1"/>
          <p:nvPr>
            <p:ph idx="1" type="body"/>
          </p:nvPr>
        </p:nvSpPr>
        <p:spPr>
          <a:xfrm>
            <a:off x="1676400" y="1828800"/>
            <a:ext cx="7239000"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Reside on mobile platforms such as cell phones or tablets</a:t>
            </a:r>
          </a:p>
          <a:p>
            <a:pPr indent="-342900" lvl="0" marL="342900" marR="0" rtl="0" algn="l">
              <a:lnSpc>
                <a:spcPct val="10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Contain user interfaces that take both device characteristics and location attributes </a:t>
            </a:r>
          </a:p>
          <a:p>
            <a:pPr indent="-342900" lvl="0" marL="342900" marR="0" rtl="0" algn="l">
              <a:lnSpc>
                <a:spcPct val="10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Often provide access to a combination of web-based resources and local device processing and storage capabilities</a:t>
            </a:r>
          </a:p>
          <a:p>
            <a:pPr indent="-342900" lvl="0" marL="342900" marR="0" rtl="0" algn="l">
              <a:lnSpc>
                <a:spcPct val="10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Provide persistent storage capabilities within the platform</a:t>
            </a:r>
          </a:p>
          <a:p>
            <a:pPr indent="-342900" lvl="0" marL="342900" marR="0" rtl="0" algn="l">
              <a:lnSpc>
                <a:spcPct val="10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A </a:t>
            </a:r>
            <a:r>
              <a:rPr b="0" i="1" lang="en-US" sz="1800" u="none" cap="none" strike="noStrike">
                <a:solidFill>
                  <a:srgbClr val="C00000"/>
                </a:solidFill>
                <a:latin typeface="Helvetica Neue"/>
                <a:ea typeface="Helvetica Neue"/>
                <a:cs typeface="Helvetica Neue"/>
                <a:sym typeface="Helvetica Neue"/>
              </a:rPr>
              <a:t>mobile web application </a:t>
            </a:r>
            <a:r>
              <a:rPr b="0" i="0" lang="en-US" sz="1800" u="none" cap="none" strike="noStrike">
                <a:solidFill>
                  <a:schemeClr val="dk1"/>
                </a:solidFill>
                <a:latin typeface="Helvetica Neue"/>
                <a:ea typeface="Helvetica Neue"/>
                <a:cs typeface="Helvetica Neue"/>
                <a:sym typeface="Helvetica Neue"/>
              </a:rPr>
              <a:t>allows a mobile device to access to web-based content using a browser designed to accommodate the strengths and weaknesses of the  mobile platform</a:t>
            </a:r>
          </a:p>
          <a:p>
            <a:pPr indent="-342900" lvl="0" marL="342900" marR="0" rtl="0" algn="l">
              <a:lnSpc>
                <a:spcPct val="10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A </a:t>
            </a:r>
            <a:r>
              <a:rPr b="0" i="1" lang="en-US" sz="1800" u="none" cap="none" strike="noStrike">
                <a:solidFill>
                  <a:srgbClr val="C00000"/>
                </a:solidFill>
                <a:latin typeface="Helvetica Neue"/>
                <a:ea typeface="Helvetica Neue"/>
                <a:cs typeface="Helvetica Neue"/>
                <a:sym typeface="Helvetica Neue"/>
              </a:rPr>
              <a:t>mobile app </a:t>
            </a:r>
            <a:r>
              <a:rPr b="0" i="0" lang="en-US" sz="1800" u="none" cap="none" strike="noStrike">
                <a:solidFill>
                  <a:schemeClr val="dk1"/>
                </a:solidFill>
                <a:latin typeface="Helvetica Neue"/>
                <a:ea typeface="Helvetica Neue"/>
                <a:cs typeface="Helvetica Neue"/>
                <a:sym typeface="Helvetica Neue"/>
              </a:rPr>
              <a:t>can gain direct access to the hardware found on the device to provide local processing and storage capabilities</a:t>
            </a:r>
          </a:p>
          <a:p>
            <a:pPr indent="-342900" lvl="0" marL="342900" marR="0" rtl="0" algn="l">
              <a:lnSpc>
                <a:spcPct val="10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As time passes these differences will become blurred</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6" name="Shape 286"/>
        <p:cNvGrpSpPr/>
        <p:nvPr/>
      </p:nvGrpSpPr>
      <p:grpSpPr>
        <a:xfrm>
          <a:off x="0" y="0"/>
          <a:ext cx="0" cy="0"/>
          <a:chOff x="0" y="0"/>
          <a:chExt cx="0" cy="0"/>
        </a:xfrm>
      </p:grpSpPr>
      <p:sp>
        <p:nvSpPr>
          <p:cNvPr id="287" name="Shape 287"/>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88" name="Shape 288"/>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89" name="Shape 289"/>
          <p:cNvSpPr txBox="1"/>
          <p:nvPr>
            <p:ph type="title"/>
          </p:nvPr>
        </p:nvSpPr>
        <p:spPr>
          <a:xfrm>
            <a:off x="1219200" y="990600"/>
            <a:ext cx="7543800"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Cloud Computing</a:t>
            </a:r>
          </a:p>
        </p:txBody>
      </p:sp>
      <p:pic>
        <p:nvPicPr>
          <p:cNvPr id="290" name="Shape 290"/>
          <p:cNvPicPr preferRelativeResize="0"/>
          <p:nvPr/>
        </p:nvPicPr>
        <p:blipFill rotWithShape="1">
          <a:blip r:embed="rId3">
            <a:alphaModFix/>
          </a:blip>
          <a:srcRect b="0" l="0" r="0" t="0"/>
          <a:stretch/>
        </p:blipFill>
        <p:spPr>
          <a:xfrm>
            <a:off x="990600" y="1828800"/>
            <a:ext cx="7162799" cy="4213225"/>
          </a:xfrm>
          <a:prstGeom prst="rect">
            <a:avLst/>
          </a:prstGeom>
          <a:noFill/>
          <a:ln>
            <a:noFill/>
          </a:ln>
        </p:spPr>
      </p:pic>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4" name="Shape 294"/>
        <p:cNvGrpSpPr/>
        <p:nvPr/>
      </p:nvGrpSpPr>
      <p:grpSpPr>
        <a:xfrm>
          <a:off x="0" y="0"/>
          <a:ext cx="0" cy="0"/>
          <a:chOff x="0" y="0"/>
          <a:chExt cx="0" cy="0"/>
        </a:xfrm>
      </p:grpSpPr>
      <p:sp>
        <p:nvSpPr>
          <p:cNvPr id="295" name="Shape 295"/>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96" name="Shape 296"/>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97" name="Shape 297"/>
          <p:cNvSpPr txBox="1"/>
          <p:nvPr>
            <p:ph type="title"/>
          </p:nvPr>
        </p:nvSpPr>
        <p:spPr>
          <a:xfrm>
            <a:off x="1219200" y="990600"/>
            <a:ext cx="7543800"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Cloud Computing</a:t>
            </a:r>
          </a:p>
        </p:txBody>
      </p:sp>
      <p:sp>
        <p:nvSpPr>
          <p:cNvPr id="298" name="Shape 298"/>
          <p:cNvSpPr txBox="1"/>
          <p:nvPr>
            <p:ph idx="1" type="body"/>
          </p:nvPr>
        </p:nvSpPr>
        <p:spPr>
          <a:xfrm>
            <a:off x="1676400" y="1828800"/>
            <a:ext cx="7239000"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1" lang="en-US" sz="1800" u="none" cap="none" strike="noStrike">
                <a:solidFill>
                  <a:srgbClr val="C00000"/>
                </a:solidFill>
                <a:latin typeface="Helvetica Neue"/>
                <a:ea typeface="Helvetica Neue"/>
                <a:cs typeface="Helvetica Neue"/>
                <a:sym typeface="Helvetica Neue"/>
              </a:rPr>
              <a:t>Cloud computing </a:t>
            </a:r>
            <a:r>
              <a:rPr b="0" i="0" lang="en-US" sz="1800" u="none" cap="none" strike="noStrike">
                <a:solidFill>
                  <a:schemeClr val="dk1"/>
                </a:solidFill>
                <a:latin typeface="Helvetica Neue"/>
                <a:ea typeface="Helvetica Neue"/>
                <a:cs typeface="Helvetica Neue"/>
                <a:sym typeface="Helvetica Neue"/>
              </a:rPr>
              <a:t>provides distributed data storage and processing resources to networked computing devices</a:t>
            </a:r>
          </a:p>
          <a:p>
            <a:pPr indent="-342900" lvl="0" marL="342900" marR="0" rtl="0" algn="l">
              <a:lnSpc>
                <a:spcPct val="10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Computing resources reside outside the cloud and have access to a variety of resources inside the cloud</a:t>
            </a:r>
          </a:p>
          <a:p>
            <a:pPr indent="-342900" lvl="0" marL="342900" marR="0" rtl="0" algn="l">
              <a:lnSpc>
                <a:spcPct val="10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Cloud computing requires developing an architecture containing both frontend and backend services </a:t>
            </a:r>
          </a:p>
          <a:p>
            <a:pPr indent="-342900" lvl="0" marL="342900" marR="0" rtl="0" algn="l">
              <a:lnSpc>
                <a:spcPct val="10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Frontend services include the client devices and application software to allow access   </a:t>
            </a:r>
          </a:p>
          <a:p>
            <a:pPr indent="-342900" lvl="0" marL="342900" marR="0" rtl="0" algn="l">
              <a:lnSpc>
                <a:spcPct val="10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Backend services include servers, data storage, and server-resident applications </a:t>
            </a:r>
          </a:p>
          <a:p>
            <a:pPr indent="-342900" lvl="0" marL="342900" marR="0" rtl="0" algn="l">
              <a:lnSpc>
                <a:spcPct val="10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Cloud architectures can be segmented to restrict access to private data</a:t>
            </a:r>
          </a:p>
          <a:p>
            <a:pPr indent="-342900" lvl="0" marL="342900" marR="0" rtl="0" algn="l">
              <a:spcBef>
                <a:spcPts val="360"/>
              </a:spcBef>
              <a:spcAft>
                <a:spcPts val="0"/>
              </a:spcAft>
              <a:buClr>
                <a:schemeClr val="folHlink"/>
              </a:buClr>
              <a:buSzPct val="75000"/>
              <a:buFont typeface="Noto Symbol"/>
              <a:buNone/>
            </a:pPr>
            <a:r>
              <a:t/>
            </a:r>
            <a:endParaRPr b="0" i="0" sz="1800" u="none" cap="none" strike="noStrike">
              <a:solidFill>
                <a:schemeClr val="dk1"/>
              </a:solidFill>
              <a:latin typeface="Helvetica Neue"/>
              <a:ea typeface="Helvetica Neue"/>
              <a:cs typeface="Helvetica Neue"/>
              <a:sym typeface="Helvetica Neue"/>
            </a:endParaRPr>
          </a:p>
        </p:txBody>
      </p:sp>
    </p:spTree>
  </p:cSld>
  <p:clrMapOvr>
    <a:masterClrMapping/>
  </p:clrMapOvr>
  <p:transition spd="slow">
    <p:cut/>
  </p:transition>
</p:sld>
</file>

<file path=ppt/theme/theme.xml><?xml version="1.0" encoding="utf-8"?>
<a:theme xmlns:a="http://schemas.openxmlformats.org/drawingml/2006/main" xmlns:r="http://schemas.openxmlformats.org/officeDocument/2006/relationships" name="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xml><?xml version="1.0" encoding="utf-8"?>
<a:theme xmlns:a="http://schemas.openxmlformats.org/drawingml/2006/main" xmlns:r="http://schemas.openxmlformats.org/officeDocument/2006/relationships" name="1_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