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7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74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7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76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</p:sldIdLst>
  <p:sldSz cy="9144000" cx="13716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65.xml" Type="http://schemas.openxmlformats.org/officeDocument/2006/relationships/slide" Id="rId71"/><Relationship Target="slides/slide28.xml" Type="http://schemas.openxmlformats.org/officeDocument/2006/relationships/slide" Id="rId34"/><Relationship Target="slides/slide64.xml" Type="http://schemas.openxmlformats.org/officeDocument/2006/relationships/slide" Id="rId70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69.xml" Type="http://schemas.openxmlformats.org/officeDocument/2006/relationships/slide" Id="rId75"/><Relationship Target="slides/slide68.xml" Type="http://schemas.openxmlformats.org/officeDocument/2006/relationships/slide" Id="rId74"/><Relationship Target="slides/slide67.xml" Type="http://schemas.openxmlformats.org/officeDocument/2006/relationships/slide" Id="rId73"/><Relationship Target="slides/slide66.xml" Type="http://schemas.openxmlformats.org/officeDocument/2006/relationships/slide" Id="rId72"/><Relationship Target="slides/slide73.xml" Type="http://schemas.openxmlformats.org/officeDocument/2006/relationships/slide" Id="rId79"/><Relationship Target="slides/slide72.xml" Type="http://schemas.openxmlformats.org/officeDocument/2006/relationships/slide" Id="rId78"/><Relationship Target="slides/slide71.xml" Type="http://schemas.openxmlformats.org/officeDocument/2006/relationships/slide" Id="rId77"/><Relationship Target="slides/slide70.xml" Type="http://schemas.openxmlformats.org/officeDocument/2006/relationships/slide" Id="rId76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74.xml" Type="http://schemas.openxmlformats.org/officeDocument/2006/relationships/slide" Id="rId80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76.xml" Type="http://schemas.openxmlformats.org/officeDocument/2006/relationships/slide" Id="rId82"/><Relationship Target="slides/slide39.xml" Type="http://schemas.openxmlformats.org/officeDocument/2006/relationships/slide" Id="rId45"/><Relationship Target="slides/slide75.xml" Type="http://schemas.openxmlformats.org/officeDocument/2006/relationships/slide" Id="rId81"/><Relationship Target="slides/slide40.xml" Type="http://schemas.openxmlformats.org/officeDocument/2006/relationships/slide" Id="rId46"/><Relationship Target="slides/slide77.xml" Type="http://schemas.openxmlformats.org/officeDocument/2006/relationships/slide" Id="rId8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63.xml" Type="http://schemas.openxmlformats.org/officeDocument/2006/relationships/slide" Id="rId69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60.xml" Type="http://schemas.openxmlformats.org/officeDocument/2006/relationships/slide" Id="rId66"/><Relationship Target="slides/slide59.xml" Type="http://schemas.openxmlformats.org/officeDocument/2006/relationships/slide" Id="rId65"/><Relationship Target="slides/slide62.xml" Type="http://schemas.openxmlformats.org/officeDocument/2006/relationships/slide" Id="rId68"/><Relationship Target="slides/slide61.xml" Type="http://schemas.openxmlformats.org/officeDocument/2006/relationships/slide" Id="rId67"/><Relationship Target="slides/slide56.xml" Type="http://schemas.openxmlformats.org/officeDocument/2006/relationships/slide" Id="rId62"/><Relationship Target="slides/slide55.xml" Type="http://schemas.openxmlformats.org/officeDocument/2006/relationships/slide" Id="rId61"/><Relationship Target="slides/slide58.xml" Type="http://schemas.openxmlformats.org/officeDocument/2006/relationships/slide" Id="rId64"/><Relationship Target="slides/slide57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9" name="Shape 4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0" name="Shape 47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6" name="Shape 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7" name="Shape 47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0" name="Shape 4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1" name="Shape 491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5" name="Shape 5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4" name="Shape 5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5" name="Shape 52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1" name="Shape 5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2" name="Shape 53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9" name="Shape 5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0" name="Shape 56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6" name="Shape 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7" name="Shape 56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3" name="Shape 5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4" name="Shape 574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75" name="Shape 575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0" name="Shape 5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1" name="Shape 581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4" name="Shape 5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5" name="Shape 595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1" name="Shape 6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2" name="Shape 602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8" name="Shape 6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9" name="Shape 609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5" name="Shape 6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6" name="Shape 616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9" name="Shape 6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0" name="Shape 630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6" name="Shape 6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7" name="Shape 637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8820150" x="3967162"/>
            <a:ext cy="463550" cx="3030537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96912" x="889000"/>
            <a:ext cy="3481387" cx="5219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y="2419483" x="8287940"/>
            <a:ext cy="3217067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y="-683286" x="1739503"/>
            <a:ext cy="9422606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algn="l" rtl="0" indent="-321310" marL="106045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algn="l" rtl="0" indent="-246062" marL="1550988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algn="l" rtl="0" indent="-239713" marL="2039938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247650" marL="2530475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algn="l" rtl="0" indent="-253387" marL="318391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algn="l" rtl="0" indent="-246097" marL="383702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algn="l" rtl="0" indent="-251507" marL="449013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algn="l" rtl="0" indent="-244218" marL="514324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algn="l" rtl="0" indent="-321310" marL="106045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algn="l" rtl="0" indent="-246062" marL="1550988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algn="l" rtl="0" indent="-239713" marL="2039938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247650" marL="2530475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algn="l" rtl="0" indent="-253387" marL="318391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algn="l" rtl="0" indent="-246097" marL="383702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algn="l" rtl="0" indent="-251507" marL="449013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algn="l" rtl="0" indent="-244218" marL="514324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914400" x="1028700"/>
            <a:ext cy="2836333" cx="1165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5409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0819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353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894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y="-1507331" x="4361656"/>
            <a:ext cy="12344399" cx="60404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algn="l" rtl="0" indent="-321310" marL="106045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algn="l" rtl="0" indent="-246062" marL="1550988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algn="l" rtl="0" indent="-239713" marL="2039938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247650" marL="2530475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algn="l" rtl="0" indent="-253387" marL="318391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algn="l" rtl="0" indent="-246097" marL="383702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algn="l" rtl="0" indent="-251507" marL="449013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algn="l" rtl="0" indent="-244218" marL="514324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6400800" x="2688432"/>
            <a:ext cy="7556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y="817033" x="2688432"/>
            <a:ext cy="5486399" cx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7156450" x="2688432"/>
            <a:ext cy="1073148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-5409" marL="653110">
              <a:spcBef>
                <a:spcPts val="0"/>
              </a:spcBef>
              <a:buFont typeface="Helvetica Neue"/>
              <a:buNone/>
              <a:defRPr/>
            </a:lvl2pPr>
            <a:lvl3pPr rtl="0" indent="-10819" marL="1306220">
              <a:spcBef>
                <a:spcPts val="0"/>
              </a:spcBef>
              <a:buFont typeface="Helvetica Neue"/>
              <a:buNone/>
              <a:defRPr/>
            </a:lvl3pPr>
            <a:lvl4pPr rtl="0" indent="-3530" marL="1959331">
              <a:spcBef>
                <a:spcPts val="0"/>
              </a:spcBef>
              <a:buFont typeface="Helvetica Neue"/>
              <a:buNone/>
              <a:defRPr/>
            </a:lvl4pPr>
            <a:lvl5pPr rtl="0" indent="-8940" marL="2612441">
              <a:spcBef>
                <a:spcPts val="0"/>
              </a:spcBef>
              <a:buFont typeface="Helvetica Neue"/>
              <a:buNone/>
              <a:defRPr/>
            </a:lvl5pPr>
            <a:lvl6pPr rtl="0" indent="-1651" marL="3265551">
              <a:spcBef>
                <a:spcPts val="0"/>
              </a:spcBef>
              <a:buFont typeface="Helvetica Neue"/>
              <a:buNone/>
              <a:defRPr/>
            </a:lvl6pPr>
            <a:lvl7pPr rtl="0" indent="-7060" marL="3918660">
              <a:spcBef>
                <a:spcPts val="0"/>
              </a:spcBef>
              <a:buFont typeface="Helvetica Neue"/>
              <a:buNone/>
              <a:defRPr/>
            </a:lvl7pPr>
            <a:lvl8pPr rtl="0" indent="-12470" marL="4571771">
              <a:spcBef>
                <a:spcPts val="0"/>
              </a:spcBef>
              <a:buFont typeface="Helvetica Neue"/>
              <a:buNone/>
              <a:defRPr/>
            </a:lvl8pPr>
            <a:lvl9pPr rtl="0" indent="-5181" marL="5224882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364066" x="685800"/>
            <a:ext cy="1549400" cx="451247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364066" x="5362575"/>
            <a:ext cy="7804151" cx="76676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1913466" x="685800"/>
            <a:ext cy="6254751" cx="451247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-5409" marL="653110">
              <a:spcBef>
                <a:spcPts val="0"/>
              </a:spcBef>
              <a:buFont typeface="Helvetica Neue"/>
              <a:buNone/>
              <a:defRPr/>
            </a:lvl2pPr>
            <a:lvl3pPr rtl="0" indent="-10819" marL="1306220">
              <a:spcBef>
                <a:spcPts val="0"/>
              </a:spcBef>
              <a:buFont typeface="Helvetica Neue"/>
              <a:buNone/>
              <a:defRPr/>
            </a:lvl3pPr>
            <a:lvl4pPr rtl="0" indent="-3530" marL="1959331">
              <a:spcBef>
                <a:spcPts val="0"/>
              </a:spcBef>
              <a:buFont typeface="Helvetica Neue"/>
              <a:buNone/>
              <a:defRPr/>
            </a:lvl4pPr>
            <a:lvl5pPr rtl="0" indent="-8940" marL="2612441">
              <a:spcBef>
                <a:spcPts val="0"/>
              </a:spcBef>
              <a:buFont typeface="Helvetica Neue"/>
              <a:buNone/>
              <a:defRPr/>
            </a:lvl5pPr>
            <a:lvl6pPr rtl="0" indent="-1651" marL="3265551">
              <a:spcBef>
                <a:spcPts val="0"/>
              </a:spcBef>
              <a:buFont typeface="Helvetica Neue"/>
              <a:buNone/>
              <a:defRPr/>
            </a:lvl6pPr>
            <a:lvl7pPr rtl="0" indent="-7060" marL="3918660">
              <a:spcBef>
                <a:spcPts val="0"/>
              </a:spcBef>
              <a:buFont typeface="Helvetica Neue"/>
              <a:buNone/>
              <a:defRPr/>
            </a:lvl7pPr>
            <a:lvl8pPr rtl="0" indent="-12470" marL="4571771">
              <a:spcBef>
                <a:spcPts val="0"/>
              </a:spcBef>
              <a:buFont typeface="Helvetica Neue"/>
              <a:buNone/>
              <a:defRPr/>
            </a:lvl8pPr>
            <a:lvl9pPr rtl="0" indent="-5181" marL="5224882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366184" x="685800"/>
            <a:ext cy="1524000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046816" x="685800"/>
            <a:ext cy="853015" cx="6060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-5409" marL="653110">
              <a:spcBef>
                <a:spcPts val="0"/>
              </a:spcBef>
              <a:buFont typeface="Helvetica Neue"/>
              <a:buNone/>
              <a:defRPr/>
            </a:lvl2pPr>
            <a:lvl3pPr rtl="0" indent="-10819" marL="1306220">
              <a:spcBef>
                <a:spcPts val="0"/>
              </a:spcBef>
              <a:buFont typeface="Helvetica Neue"/>
              <a:buNone/>
              <a:defRPr/>
            </a:lvl3pPr>
            <a:lvl4pPr rtl="0" indent="-3530" marL="1959331">
              <a:spcBef>
                <a:spcPts val="0"/>
              </a:spcBef>
              <a:buFont typeface="Helvetica Neue"/>
              <a:buNone/>
              <a:defRPr/>
            </a:lvl4pPr>
            <a:lvl5pPr rtl="0" indent="-8940" marL="2612441">
              <a:spcBef>
                <a:spcPts val="0"/>
              </a:spcBef>
              <a:buFont typeface="Helvetica Neue"/>
              <a:buNone/>
              <a:defRPr/>
            </a:lvl5pPr>
            <a:lvl6pPr rtl="0" indent="-1651" marL="3265551">
              <a:spcBef>
                <a:spcPts val="0"/>
              </a:spcBef>
              <a:buFont typeface="Helvetica Neue"/>
              <a:buNone/>
              <a:defRPr/>
            </a:lvl6pPr>
            <a:lvl7pPr rtl="0" indent="-7060" marL="3918660">
              <a:spcBef>
                <a:spcPts val="0"/>
              </a:spcBef>
              <a:buFont typeface="Helvetica Neue"/>
              <a:buNone/>
              <a:defRPr/>
            </a:lvl7pPr>
            <a:lvl8pPr rtl="0" indent="-12470" marL="4571771">
              <a:spcBef>
                <a:spcPts val="0"/>
              </a:spcBef>
              <a:buFont typeface="Helvetica Neue"/>
              <a:buNone/>
              <a:defRPr/>
            </a:lvl8pPr>
            <a:lvl9pPr rtl="0" indent="-5181" marL="5224882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2899833" x="685800"/>
            <a:ext cy="5268383" cx="6060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y="2046816" x="6967538"/>
            <a:ext cy="853015" cx="60626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-5409" marL="653110">
              <a:spcBef>
                <a:spcPts val="0"/>
              </a:spcBef>
              <a:buFont typeface="Helvetica Neue"/>
              <a:buNone/>
              <a:defRPr/>
            </a:lvl2pPr>
            <a:lvl3pPr rtl="0" indent="-10819" marL="1306220">
              <a:spcBef>
                <a:spcPts val="0"/>
              </a:spcBef>
              <a:buFont typeface="Helvetica Neue"/>
              <a:buNone/>
              <a:defRPr/>
            </a:lvl3pPr>
            <a:lvl4pPr rtl="0" indent="-3530" marL="1959331">
              <a:spcBef>
                <a:spcPts val="0"/>
              </a:spcBef>
              <a:buFont typeface="Helvetica Neue"/>
              <a:buNone/>
              <a:defRPr/>
            </a:lvl4pPr>
            <a:lvl5pPr rtl="0" indent="-8940" marL="2612441">
              <a:spcBef>
                <a:spcPts val="0"/>
              </a:spcBef>
              <a:buFont typeface="Helvetica Neue"/>
              <a:buNone/>
              <a:defRPr/>
            </a:lvl5pPr>
            <a:lvl6pPr rtl="0" indent="-1651" marL="3265551">
              <a:spcBef>
                <a:spcPts val="0"/>
              </a:spcBef>
              <a:buFont typeface="Helvetica Neue"/>
              <a:buNone/>
              <a:defRPr/>
            </a:lvl6pPr>
            <a:lvl7pPr rtl="0" indent="-7060" marL="3918660">
              <a:spcBef>
                <a:spcPts val="0"/>
              </a:spcBef>
              <a:buFont typeface="Helvetica Neue"/>
              <a:buNone/>
              <a:defRPr/>
            </a:lvl7pPr>
            <a:lvl8pPr rtl="0" indent="-12470" marL="4571771">
              <a:spcBef>
                <a:spcPts val="0"/>
              </a:spcBef>
              <a:buFont typeface="Helvetica Neue"/>
              <a:buNone/>
              <a:defRPr/>
            </a:lvl8pPr>
            <a:lvl9pPr rtl="0" indent="-5181" marL="5224882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y="2899833" x="6967538"/>
            <a:ext cy="5268383" cx="60626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644650" x="1209675"/>
            <a:ext cy="6040966" cx="605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y="1644650" x="7496175"/>
            <a:ext cy="6040966" cx="605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5875867" x="1083470"/>
            <a:ext cy="1816099" cx="1165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3875617" x="1083470"/>
            <a:ext cy="2000248" cx="1165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-5409" marL="653110">
              <a:spcBef>
                <a:spcPts val="0"/>
              </a:spcBef>
              <a:buFont typeface="Helvetica Neue"/>
              <a:buNone/>
              <a:defRPr/>
            </a:lvl2pPr>
            <a:lvl3pPr rtl="0" indent="-10819" marL="1306220">
              <a:spcBef>
                <a:spcPts val="0"/>
              </a:spcBef>
              <a:buFont typeface="Helvetica Neue"/>
              <a:buNone/>
              <a:defRPr/>
            </a:lvl3pPr>
            <a:lvl4pPr rtl="0" indent="-3530" marL="1959331">
              <a:spcBef>
                <a:spcPts val="0"/>
              </a:spcBef>
              <a:buFont typeface="Helvetica Neue"/>
              <a:buNone/>
              <a:defRPr/>
            </a:lvl4pPr>
            <a:lvl5pPr rtl="0" indent="-8940" marL="2612441">
              <a:spcBef>
                <a:spcPts val="0"/>
              </a:spcBef>
              <a:buFont typeface="Helvetica Neue"/>
              <a:buNone/>
              <a:defRPr/>
            </a:lvl5pPr>
            <a:lvl6pPr rtl="0" indent="-1651" marL="3265551">
              <a:spcBef>
                <a:spcPts val="0"/>
              </a:spcBef>
              <a:buFont typeface="Helvetica Neue"/>
              <a:buNone/>
              <a:defRPr/>
            </a:lvl6pPr>
            <a:lvl7pPr rtl="0" indent="-7060" marL="3918660">
              <a:spcBef>
                <a:spcPts val="0"/>
              </a:spcBef>
              <a:buFont typeface="Helvetica Neue"/>
              <a:buNone/>
              <a:defRPr/>
            </a:lvl7pPr>
            <a:lvl8pPr rtl="0" indent="-12470" marL="4571771">
              <a:spcBef>
                <a:spcPts val="0"/>
              </a:spcBef>
              <a:buFont typeface="Helvetica Neue"/>
              <a:buNone/>
              <a:defRPr/>
            </a:lvl8pPr>
            <a:lvl9pPr rtl="0" indent="-5181" marL="5224882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14.jpg" Type="http://schemas.openxmlformats.org/officeDocument/2006/relationships/image" Id="rId2"/><Relationship Target="../slideLayouts/slideLayout10.xml" Type="http://schemas.openxmlformats.org/officeDocument/2006/relationships/slideLayout" Id="rId12"/><Relationship Target="../theme/theme3.xml" Type="http://schemas.openxmlformats.org/officeDocument/2006/relationships/theme" Id="rId13"/><Relationship Target="../media/image17.jpg" Type="http://schemas.openxmlformats.org/officeDocument/2006/relationships/image" Id="rId1"/><Relationship Target="../slideLayouts/slideLayout2.xml" Type="http://schemas.openxmlformats.org/officeDocument/2006/relationships/slideLayout" Id="rId4"/><Relationship Target="../slideLayouts/slideLayout8.xml" Type="http://schemas.openxmlformats.org/officeDocument/2006/relationships/slideLayout" Id="rId10"/><Relationship Target="../slideLayouts/slideLayout1.xml" Type="http://schemas.openxmlformats.org/officeDocument/2006/relationships/slideLayout" Id="rId3"/><Relationship Target="../slideLayouts/slideLayout9.xml" Type="http://schemas.openxmlformats.org/officeDocument/2006/relationships/slideLayout" Id="rId11"/><Relationship Target="../slideLayouts/slideLayout7.xml" Type="http://schemas.openxmlformats.org/officeDocument/2006/relationships/slideLayout" Id="rId9"/><Relationship Target="../slideLayouts/slideLayout4.xml" Type="http://schemas.openxmlformats.org/officeDocument/2006/relationships/slideLayout" Id="rId6"/><Relationship Target="../slideLayouts/slideLayout3.xml" Type="http://schemas.openxmlformats.org/officeDocument/2006/relationships/slideLayout" Id="rId5"/><Relationship Target="../slideLayouts/slideLayout6.xml" Type="http://schemas.openxmlformats.org/officeDocument/2006/relationships/slideLayout" Id="rId8"/><Relationship Target="../slideLayouts/slideLayout5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1.xml" Type="http://schemas.openxmlformats.org/officeDocument/2006/relationships/slideLayout" Id="rId2"/><Relationship Target="../media/image21.jp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428625"/>
            <a:ext cy="1211261" cx="17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5409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0819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353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894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algn="l" rtl="0" marR="0" indent="-321310" marL="106045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algn="l" rtl="0" marR="0" indent="-246062" marL="1550988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algn="l" rtl="0" marR="0" indent="-239713" marL="2039938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247650" marL="2530475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algn="l" rtl="0" marR="0" indent="-253387" marL="318391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algn="l" rtl="0" marR="0" indent="-246097" marL="383702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algn="l" rtl="0" marR="0" indent="-251507" marL="449013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algn="l" rtl="0" marR="0" indent="-244218" marL="514324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y="0" x="0"/>
            <a:ext cy="3048000" cx="34289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y="1147762" x="685800"/>
            <a:ext cy="0" cx="12115799"/>
          </a:xfrm>
          <a:prstGeom prst="straightConnector1">
            <a:avLst/>
          </a:prstGeom>
          <a:noFill/>
          <a:ln w="19050" cap="rnd">
            <a:solidFill>
              <a:srgbClr val="336699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4" name="Shape 14"/>
          <p:cNvSpPr txBox="1"/>
          <p:nvPr/>
        </p:nvSpPr>
        <p:spPr>
          <a:xfrm>
            <a:off y="3048000" x="0"/>
            <a:ext cy="3048000" cx="3428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y="6096000" x="0"/>
            <a:ext cy="3048000" cx="34289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y="8818561" x="6403975"/>
            <a:ext cy="347662" cx="6318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strike="noStrike" u="none" b="1" cap="none" baseline="0" sz="1400" lang="en-US" i="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y="8783636" x="9734550"/>
            <a:ext cy="347662" cx="40703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strike="noStrike" u="none" b="1" cap="none" baseline="0" sz="1400" lang="en-US" i="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y="8828086" x="279400"/>
            <a:ext cy="347662" cx="46767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strike="noStrike" u="none" b="1" cap="none" baseline="0" sz="1400" lang="en-US" i="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Essentials – 9</a:t>
            </a:r>
            <a:r>
              <a:rPr strike="noStrike" u="none" b="1" cap="none" baseline="30000" sz="1400" lang="en-US" i="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400" lang="en-US" i="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7799386" x="11661775"/>
            <a:ext cy="1057275" cx="19256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4" name="Shape 54"/>
          <p:cNvGrpSpPr/>
          <p:nvPr/>
        </p:nvGrpSpPr>
        <p:grpSpPr>
          <a:xfrm>
            <a:off y="3948111" x="298449"/>
            <a:ext cy="268286" cx="12915900"/>
            <a:chOff y="2960686" x="198436"/>
            <a:chExt cy="201611" cx="8610600"/>
          </a:xfrm>
        </p:grpSpPr>
        <p:sp>
          <p:nvSpPr>
            <p:cNvPr id="55" name="Shape 55"/>
            <p:cNvSpPr txBox="1"/>
            <p:nvPr/>
          </p:nvSpPr>
          <p:spPr>
            <a:xfrm>
              <a:off y="2960686" x="198436"/>
              <a:ext cy="201611" cx="28702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y="2960686" x="3068636"/>
              <a:ext cy="201611" cx="28702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y="2960686" x="5938837"/>
              <a:ext cy="201611" cx="28702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y="8783636" x="9734550"/>
            <a:ext cy="347662" cx="40703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strike="noStrike" u="none" b="1" cap="none" baseline="0" sz="1400" lang="en-US" i="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8818561" x="41275"/>
            <a:ext cy="346074" cx="46767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strike="noStrike" u="none" b="1" cap="none" baseline="0" sz="1400" lang="en-US" i="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Essentials – 9</a:t>
            </a:r>
            <a:r>
              <a:rPr strike="noStrike" u="none" b="1" cap="none" baseline="30000" sz="1400" lang="en-US" i="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400" lang="en-US" i="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5543550" x="5041900"/>
            <a:ext cy="2125662" cx="3092450"/>
          </a:xfrm>
          <a:prstGeom prst="rect">
            <a:avLst/>
          </a:prstGeom>
          <a:noFill/>
          <a:ln w="76200" cap="rnd">
            <a:solidFill>
              <a:srgbClr val="336699"/>
            </a:solidFill>
            <a:prstDash val="solid"/>
            <a:miter/>
            <a:headEnd w="med" len="med" type="none"/>
            <a:tailEnd w="med" len="med" type="none"/>
          </a:ln>
        </p:spPr>
      </p:pic>
      <p:sp>
        <p:nvSpPr>
          <p:cNvPr id="61" name="Shape 61"/>
          <p:cNvSpPr txBox="1"/>
          <p:nvPr/>
        </p:nvSpPr>
        <p:spPr>
          <a:xfrm>
            <a:off y="5354637" x="4837112"/>
            <a:ext cy="2517774" cx="3505200"/>
          </a:xfrm>
          <a:prstGeom prst="rect">
            <a:avLst/>
          </a:prstGeom>
          <a:noFill/>
          <a:ln w="57150" cap="rnd">
            <a:solidFill>
              <a:srgbClr val="66CCFF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5409" marL="65311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0819" marL="130622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3530" marL="1959331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8940" marL="2612441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algn="l" rtl="0" marR="0" indent="-321310" marL="106045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algn="l" rtl="0" marR="0" indent="-246062" marL="1550988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algn="l" rtl="0" marR="0" indent="-239713" marL="2039938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247650" marL="2530475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algn="l" rtl="0" marR="0" indent="-253387" marL="318391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algn="l" rtl="0" marR="0" indent="-246097" marL="3837022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algn="l" rtl="0" marR="0" indent="-251507" marL="449013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algn="l" rtl="0" marR="0" indent="-244218" marL="5143243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2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y="914400" x="1028700"/>
            <a:ext cy="2836861" cx="116585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61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9:  Virtual-Memory Management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644650" x="1209675"/>
            <a:ext cy="6040436" cx="115427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bring entire process into memory at load time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bring a page into memory only when it is needed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I/O needed, no unnecessary I/O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memory needed 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Faster response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users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is needed ⇒ reference to it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invalid reference ⇒ abort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not-in-memory ⇒ bring to memory</a:t>
            </a:r>
          </a:p>
          <a:p>
            <a:pPr algn="l" rtl="0" lvl="1" marR="0" indent="-32131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Lazy swapper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never swaps a page into memory unless page will be needed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Swapper that deals with pages is a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pager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38100" x="1041400"/>
            <a:ext cy="1125536" cx="125253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Transfer of a Paged Memory to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Contiguous Disk Space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7312" x="2317750"/>
            <a:ext cy="6911974" cx="848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Valid-Invalid Bit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411287" x="1247775"/>
            <a:ext cy="7296149" cx="116712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each page table entry a valid–invalid bit is associated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in-memory –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resident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not-in-memory)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Initially valid–invalid bit is set to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all entries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993300"/>
              </a:buClr>
              <a:buSzPct val="115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a page table snapshot: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address translation, if valid–invalid bit in page table entry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is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page fault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3632200" x="4427537"/>
            <a:ext cy="3556000" cx="2816225"/>
          </a:xfrm>
          <a:prstGeom prst="rect">
            <a:avLst/>
          </a:prstGeom>
          <a:solidFill>
            <a:schemeClr val="lt1"/>
          </a:solidFill>
          <a:ln w="5715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y="401161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46" name="Shape 146"/>
          <p:cNvCxnSpPr/>
          <p:nvPr/>
        </p:nvCxnSpPr>
        <p:spPr>
          <a:xfrm>
            <a:off y="441801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47" name="Shape 147"/>
          <p:cNvCxnSpPr/>
          <p:nvPr/>
        </p:nvCxnSpPr>
        <p:spPr>
          <a:xfrm>
            <a:off y="482441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48" name="Shape 148"/>
          <p:cNvCxnSpPr/>
          <p:nvPr/>
        </p:nvCxnSpPr>
        <p:spPr>
          <a:xfrm>
            <a:off y="523081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49" name="Shape 149"/>
          <p:cNvCxnSpPr/>
          <p:nvPr/>
        </p:nvCxnSpPr>
        <p:spPr>
          <a:xfrm>
            <a:off y="563721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50" name="Shape 150"/>
          <p:cNvCxnSpPr/>
          <p:nvPr/>
        </p:nvCxnSpPr>
        <p:spPr>
          <a:xfrm>
            <a:off y="6380162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51" name="Shape 151"/>
          <p:cNvCxnSpPr/>
          <p:nvPr/>
        </p:nvCxnSpPr>
        <p:spPr>
          <a:xfrm>
            <a:off y="6754811" x="4352925"/>
            <a:ext cy="0" cx="28574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152" name="Shape 152"/>
          <p:cNvCxnSpPr/>
          <p:nvPr/>
        </p:nvCxnSpPr>
        <p:spPr>
          <a:xfrm>
            <a:off y="3198811" x="6524625"/>
            <a:ext cy="3962399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53" name="Shape 153"/>
          <p:cNvSpPr txBox="1"/>
          <p:nvPr/>
        </p:nvSpPr>
        <p:spPr>
          <a:xfrm>
            <a:off y="3606800" x="6669086"/>
            <a:ext cy="407987" cx="406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4006850" x="6672261"/>
            <a:ext cy="407987" cx="4048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4406900" x="6669086"/>
            <a:ext cy="407987" cx="406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y="4845050" x="6672261"/>
            <a:ext cy="407987" cx="4048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5270500" x="6708775"/>
            <a:ext cy="407987" cx="3270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6388100" x="6708775"/>
            <a:ext cy="407987" cx="3270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6794500" x="6708775"/>
            <a:ext cy="407987" cx="3270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5778500" x="5183187"/>
            <a:ext cy="407987" cx="5587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….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y="3181350" x="4908550"/>
            <a:ext cy="439736" cx="12191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 #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3181350" x="6597650"/>
            <a:ext cy="439736" cx="19462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valid-invalid bit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7143750" x="5207000"/>
            <a:ext cy="439736" cx="146208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table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50800" x="969962"/>
            <a:ext cy="1125536" cx="125412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Table When Some Pages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Are Not in Main Memory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00162" x="2617786"/>
            <a:ext cy="6927849" cx="803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Fault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798636" x="1217612"/>
            <a:ext cy="5613399" cx="115411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there is a reference to a page, first reference to that page will trap to operating system: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fault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looks at another table to decide:</a:t>
            </a:r>
          </a:p>
          <a:p>
            <a:pPr algn="l" rtl="0" lvl="1" marR="0" indent="-493712" marL="1141412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Invalid reference ⇒ abort</a:t>
            </a:r>
          </a:p>
          <a:p>
            <a:pPr algn="l" rtl="0" lvl="1" marR="0" indent="-493712" marL="1141412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not in memory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empty frame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 page into frame via scheduled disk operation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Reset tables to indicate page now in memory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validation bit = 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Restart the instruction that caused the page fault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Aspects of Demand Paging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Extreme case – start process with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pages in memory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sets instruction pointer to first instruction of process, non-memory-resident -&gt; page fault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for every other process pages on first access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Pure demand paging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Actually, a given instruction could access multiple pages -&gt; multiple page faults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Pain decreased because of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locality of reference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support needed for demand paging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table with valid / invalid bit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Secondary memory (swap device with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swap space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 restart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Instruction Restart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644650" x="1217612"/>
            <a:ext cy="5486399" cx="115538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an instruction that could access several different locations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SzPct val="102222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move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3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1" marR="0" indent="-412750" marL="106045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412750" marL="106045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412750" marL="1060450">
              <a:lnSpc>
                <a:spcPct val="90000"/>
              </a:lnSpc>
              <a:spcBef>
                <a:spcPts val="80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 increment/decrement location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Restart the whole operation?</a:t>
            </a:r>
          </a:p>
          <a:p>
            <a:pPr algn="l" rtl="0" lvl="2" marR="0" indent="-331787" marL="1550987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source and destination overlap?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y="2843211" x="5072062"/>
            <a:ext cy="1219199" cx="1371599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y="3403600" x="5843587"/>
            <a:ext cy="1219199" cx="1371599"/>
          </a:xfrm>
          <a:prstGeom prst="rect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y="2620961" x="6434137"/>
            <a:ext cy="711200" cx="800099"/>
          </a:xfrm>
          <a:custGeom>
            <a:pathLst>
              <a:path w="344" extrusionOk="0" h="376">
                <a:moveTo>
                  <a:pt y="376" x="336"/>
                </a:moveTo>
                <a:cubicBezTo>
                  <a:pt y="228" x="340"/>
                  <a:pt y="80" x="344"/>
                  <a:pt y="40" x="288"/>
                </a:cubicBezTo>
                <a:cubicBezTo>
                  <a:pt y="0" x="232"/>
                  <a:pt y="68" x="116"/>
                  <a:pt y="136" x="0"/>
                </a:cubicBezTo>
              </a:path>
            </a:pathLst>
          </a:custGeom>
          <a:noFill/>
          <a:ln w="9525" cap="rnd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369887" x="1036637"/>
            <a:ext cy="768349" cx="1199356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Steps in Handling a Page Fault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6212" x="2119311"/>
            <a:ext cy="6816724" cx="91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369887" x="1227137"/>
            <a:ext cy="768349" cx="118030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Performance of Demand Paging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Stages in Demand Paging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Trap to the operating system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the user registers and process state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that the interrupt was a page fault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that the page reference was legal and determine the location of the page on the disk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 a read from the disk to a free frame:</a:t>
            </a:r>
          </a:p>
          <a:p>
            <a:pPr algn="l" rtl="0" lvl="1" marR="0" indent="-493712" marL="11414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in a queue for this device until the read request is serviced</a:t>
            </a:r>
          </a:p>
          <a:p>
            <a:pPr algn="l" rtl="0" lvl="1" marR="0" indent="-493712" marL="11414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the device seek and/or latency time</a:t>
            </a:r>
          </a:p>
          <a:p>
            <a:pPr algn="l" rtl="0" lvl="1" marR="0" indent="-493712" marL="11414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the transfer of the page to a free frame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While waiting, allocate the CPU to some other user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Receive an interrupt from the disk I/O subsystem (I/O completed)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the registers and process state for the other user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that the interrupt was from the disk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Correct the page table and other tables to show page is now in memory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the CPU to be allocated to this process again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Restore the user registers, process state, and new page table, and then resume the interrupted instruction</a:t>
            </a:r>
          </a:p>
          <a:p>
            <a:pPr algn="l" rtl="0" lvl="0" marR="0" indent="-374650" marL="488950">
              <a:spcBef>
                <a:spcPts val="70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369887" x="1227137"/>
            <a:ext cy="768349" cx="118030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Performance of Demand Paging (Cont.)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Fault Rate 0 ≤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≤ 1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0 no page faults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1, every reference is a fault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Access Time (EAT)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EAT = (1 –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memory access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+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(page fault overhead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         + swap page out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         + swap page in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         + restart overhead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369887" x="1474787"/>
            <a:ext cy="768349" cx="1155541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4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9: Virtual-Memory Management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1644650" x="1217612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Paging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Copy-on-Write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Replacement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Allocation of Frames 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Thrashing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Files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Allocating Kernel Memory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Operating-System Examples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369887" x="1403350"/>
            <a:ext cy="768349" cx="116268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 Example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access time = 200 nanoseconds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page-fault service time = 8 milliseconds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EAT = (1 – p) x 200 + p (8 milliseconds) 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= (1 – p  x 200 + p x 8,000,000 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= 200 + p x 7,999,800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one access out of 1,000 causes a page fault, then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EAT = 8.2 microseconds. 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This is a slowdown by a factor of 40!!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want performance degradation &lt; 10 percent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220 &gt; 200 + 7,999,800 x p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&gt; 7,999,800 x p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&lt; .0000025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one page fault in every 400,000 memory accesses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 Optimizations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entire process image to swap space at process load time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page in and out of swap space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in older BSD Unix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page in from program binary on disk, but discard rather than paging out when freeing frame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in Solaris and current BSD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Copy-on-Write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644650" x="1209675"/>
            <a:ext cy="6040436" cx="115284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Copy-on-Write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(COW) allows both parent and child processes to initially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same pages in memory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either process modifies a shared page, only then is the page copied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 allows more efficient process creation as only modified pages are copied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free pages are allocated from a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pool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zero-fill-on-demand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zero-out a page before allocating it?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Courier New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vfork()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variation 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 has parent suspend and child using copy-on-write address space of parent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to have child call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exec()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efficient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369887" x="1343025"/>
            <a:ext cy="768349" cx="116871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Before Process 1 Modifies Page C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46300" x="871537"/>
            <a:ext cy="4341811" cx="121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369887" x="1314450"/>
            <a:ext cy="768349" cx="117157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After Process 1 Modifies Page C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25736" x="2024061"/>
            <a:ext cy="4146549" cx="100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395287" x="1679575"/>
            <a:ext cy="768349" cx="118030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What Happens if There is no Free Frame?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900236" x="1241425"/>
            <a:ext cy="6016624" cx="115871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up by process pages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in demand from the kernel, I/O buffers, etc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much to allocate to each?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replacement – find some page in memory, but not really in use, page it out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 – terminate? swap out? replace the page?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– want an algorithm which will result in minimum number of page faults</a:t>
            </a: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page may be brought into memory several times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369887" x="1443037"/>
            <a:ext cy="768349" cx="115871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Replacement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1644650" x="1209675"/>
            <a:ext cy="6040436" cx="115712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Prevent over-allocation of memory by modifying page-fault service routine to include page replacement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modify (dirty) bit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reduce overhead of page transfers – only modified pages are written to disk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y="369887" x="1490662"/>
            <a:ext cy="768349" cx="115395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Need For Page Replacement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93812" x="1412875"/>
            <a:ext cy="6802436" cx="1050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y="369887" x="1619250"/>
            <a:ext cy="768349" cx="114109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Basic Page Replacement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1919286" x="1247775"/>
            <a:ext cy="5943599" cx="114808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542925" marL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location of the desired page on disk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542925" marL="542925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 free frame: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-  If there is a free frame, use it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-  If there is no free frame, use a page replacement algorithm to select a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victim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</a:t>
            </a:r>
            <a:b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victim frame to disk if dirty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542925" marL="542925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Bring  the desired page into the (newly) free frame; update the page and frame tables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542925" marL="542925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the process by restarting the instruction that caused the trap</a:t>
            </a:r>
          </a:p>
          <a:p>
            <a:pPr algn="l" rtl="0" lvl="0" marR="0" indent="-440055" marL="542925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542925" marL="542925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now potentially 2 page transfers for page fault – increasing EAT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y="369887" x="1533525"/>
            <a:ext cy="768349" cx="114966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Replacement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60487" x="1757361"/>
            <a:ext cy="6905625" cx="1053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44650" x="1209675"/>
            <a:ext cy="6040436" cx="114823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describe the benefits of a virtual memory system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explain the concepts of demand paging, page-replacement algorithms, and allocation of page frames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discuss the principle of the working-set model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369887" x="1517650"/>
            <a:ext cy="768349" cx="115125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 and Frame Replacement Algorithms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1798636" x="1209675"/>
            <a:ext cy="5822949" cx="116427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Frame-allocation algorithm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determines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frames to give each process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frames to replace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Page-replacement algorithm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 lowest page-fault rate on both first access and re-access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algorithm by running it on a particular string of memory references (reference string) and computing the number of page faults on that string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String is just page numbers, not full addresses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Repeated access to the same page does not cause a page fault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all our examples, the reference string is 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    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7,0,1,2,0,3,0,4,2,3,0,3,0,3,2,1,2,0,1,7,0,1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4333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Graph of Page Faults Versus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Number of Frames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79650" x="2108200"/>
            <a:ext cy="4876799" cx="93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369887" x="1298575"/>
            <a:ext cy="768349" cx="117316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First-In-First-Out (FIFO) Algorithm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1538287" x="1247775"/>
            <a:ext cy="7683500" cx="1054417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string: </a:t>
            </a: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7,0,1,2,0,3,0,4,2,3,0,3,0,3,2,1,2,0,1,7,0,1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frames (3 pages can be in memory at a time per process)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vary by reference string: consider 1,2,3,4,1,2,5,1,2,3,4,5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Adding more frames can cause more page faults!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Belady’s Anomaly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track ages of pages?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use a FIFO queue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2967036" x="5162550"/>
            <a:ext cy="609599" cx="571500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3576637" x="5162550"/>
            <a:ext cy="609599" cx="571500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y="4186237" x="5162550"/>
            <a:ext cy="609599" cx="571500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y="3052761" x="4618037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y="3643312" x="4618037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y="4278312" x="4618037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y="3103561" x="5884862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3694112" x="5884862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4329112" x="5884862"/>
            <a:ext cy="407987" cx="393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3103561" x="6418262"/>
            <a:ext cy="407987" cx="39115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4   0   7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3694112" x="6418262"/>
            <a:ext cy="407987" cx="332898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2   1   0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4329112" x="6418262"/>
            <a:ext cy="407987" cx="35020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3   2   1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y="3648075" x="8809036"/>
            <a:ext cy="407987" cx="17129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page faults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369887" x="1270000"/>
            <a:ext cy="768349" cx="117601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FIFO Page Replacement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24150" x="1851025"/>
            <a:ext cy="2914649" cx="103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369887" x="1428750"/>
            <a:ext cy="768349" cx="116014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FIFO Illustrating Belady’s Anomaly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0200" x="1352550"/>
            <a:ext cy="6362699" cx="112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369887" x="1123950"/>
            <a:ext cy="768349" cx="119062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Optimal Algorithm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page that will not be used for longest period of time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 is optimal for the example on the next slide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know this?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read the future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for measuring how well your algorithm performs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369887" x="1184275"/>
            <a:ext cy="768349" cx="118459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Optimal Page Replacement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25700" x="1751011"/>
            <a:ext cy="3429000" cx="105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y="369887" x="1519237"/>
            <a:ext cy="768349" cx="1151096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Least Recently Used (LRU) Algorithm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1595437" x="1257300"/>
            <a:ext cy="5978525" cx="110283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past knowledge rather than future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page that has not been used in the most amount of time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Associate time of last use with each page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faults – better than FIFO but worse than OPT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good algorithm and frequently used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how to implement?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932237" x="1219200"/>
            <a:ext cy="2873375" cx="1185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LRU Algorithm (Cont.)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1644650" x="1209675"/>
            <a:ext cy="6040436" cx="114823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Counter implementation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page entry has a counter; every time page is referenced through this entry, copy the clock into the counter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a page needs to be changed, look at the counters to find smallest value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through table needed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 implementation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stack of page numbers in a double link form: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referenced: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it to the top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requires 6 pointers to be changed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each update more expensive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search for replacement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LRU and OPT are cases of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 algorithms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don’t have Belady’s Anomaly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y="407987" x="1590675"/>
            <a:ext cy="768349" cx="114395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 Of A Stack to Record The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Most Recent Page References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85912" x="2060575"/>
            <a:ext cy="5934074" cx="965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44650" x="1217612"/>
            <a:ext cy="6040436" cx="1149826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needs to be in memory to execute, but entire program rarely used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 code, unusual routines, large data structures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Entire program code not needed at same time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ability to execute partially-loaded program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no longer constrained by limits of physical memory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and programs could be larger than physical memory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369887" x="1371600"/>
            <a:ext cy="768349" cx="116585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LRU Approximation Algorithms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1512887" x="1627187"/>
            <a:ext cy="6862762" cx="110553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LRU needs special hardware and still slow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each page associate a bit, initially = 0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page is referenced bit set to 1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any with reference bit = 0 (if one exists)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 not know the order, however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Second-chance algorithm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FIFO, plus hardware-provided reference bit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Clock replacement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page to be replaced has 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 = 0 -&gt; replace it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 bit = 1 then:</a:t>
            </a:r>
          </a:p>
          <a:p>
            <a:pPr algn="l" rtl="0" lvl="3" marR="0" indent="-325436" marL="2039936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reference bit 0, leave page in memory</a:t>
            </a:r>
          </a:p>
          <a:p>
            <a:pPr algn="l" rtl="0" lvl="3" marR="0" indent="-325436" marL="2039936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next page, subject to same rules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y="50800" x="928687"/>
            <a:ext cy="1125536" cx="124015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29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Second-Chance (clock) Page-Replacement Algorithm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14500" x="2565400"/>
            <a:ext cy="6311900" cx="88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Counting Algorithms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y="1709736" x="1241425"/>
            <a:ext cy="6069012" cx="115490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counter of the number of references that have been made to each page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common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LFU Algorithm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replaces page with smallest count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MFU Algorithm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Page-Buffering Algorithms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pool of free frames, always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frame available when needed, not found at fault time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page into free frame and select victim to evict and add to free pool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convenient, evict victim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Possibly, keep list of modified pages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backing store otherwise idle, write pages there and set to non-dirty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Possibly, keep free frame contents intact and note what is in them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referenced again before reused, no need to load contents again from disk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 useful to reduce penalty if wrong victim frame selected 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Applications and Page Replacement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of these algorithms have OS guessing about future page access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applications have better knowledge – i.e. databases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intensive applications can cause double buffering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keeps copy of page in memory as I/O buffer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keeps page in memory for its own work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can given direct access to the disk, getting out of the way of the applications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Raw disk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Bypasses buffering, locking, etc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369887" x="1212850"/>
            <a:ext cy="768349" cx="118173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Allocation of Frames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1900236" x="1241425"/>
            <a:ext cy="5978525" cx="110267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process needs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minimum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number of frames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IBM 370 – 6 pages to handle SS MOVE instruction: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 is 6 bytes, might span 2 pages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pages to handle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pages to handle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Maximum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course is total frames in the system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major allocation schemes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fixed allocation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allocation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variations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y="369887" x="1108075"/>
            <a:ext cy="768349" cx="1192212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Fixed Allocation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y="1731961" x="1352550"/>
            <a:ext cy="5121275" cx="11328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Equal allocation – For example, if there are 100 frames (after allocating frames for the OS) and 5 processes, give each process 20 frames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some as free frame buffer pool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Proportional allocation – Allocate according to the size of process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 as degree of multiprogramming, process sizes change</a:t>
            </a: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840287" x="2965450"/>
            <a:ext cy="2149474" cx="428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Shape 416"/>
          <p:cNvCxnSpPr/>
          <p:nvPr/>
        </p:nvCxnSpPr>
        <p:spPr>
          <a:xfrm>
            <a:off y="5057775" x="2674936"/>
            <a:ext cy="0" cx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417" name="Shape 417"/>
          <p:cNvCxnSpPr/>
          <p:nvPr/>
        </p:nvCxnSpPr>
        <p:spPr>
          <a:xfrm>
            <a:off y="5505450" x="2674936"/>
            <a:ext cy="0" cx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418" name="Shape 418"/>
          <p:cNvCxnSpPr/>
          <p:nvPr/>
        </p:nvCxnSpPr>
        <p:spPr>
          <a:xfrm>
            <a:off y="6651625" x="2674936"/>
            <a:ext cy="0" cx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419" name="Shape 419"/>
          <p:cNvCxnSpPr/>
          <p:nvPr/>
        </p:nvCxnSpPr>
        <p:spPr>
          <a:xfrm>
            <a:off y="5940425" x="2663825"/>
            <a:ext cy="0" cx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922837" x="9555161"/>
            <a:ext cy="1912936" cx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y="369887" x="1300162"/>
            <a:ext cy="768349" cx="117300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Priority Allocation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y="1739900" x="1209675"/>
            <a:ext cy="5859461" cx="115379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a proportional allocation scheme using priorities rather than size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process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generates a page fault,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for replacement one of its frames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for replacement a frame from a process with lower priority number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y="369887" x="1546225"/>
            <a:ext cy="768349" cx="114839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Global vs. Local Allocation</a:t>
            </a:r>
          </a:p>
        </p:txBody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y="1843086" x="1241425"/>
            <a:ext cy="5961061" cx="114109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replacement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process selects a replacement frame from the set of all frames; one process can take a frame from another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then process execution time can vary greatly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greater throughput so more common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replacement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each process selects from only its own set of allocated frames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consistent per-process performance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possibly underutilized memory</a:t>
            </a: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Non-Uniform Memory Access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far all memory accessed equally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systems are NUMA – speed of access to memory varies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system boards containing CPUs and memory, interconnected over a system bus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Optimal performance comes from allocating memory “close to” the CPU on which the thread is scheduled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modifying the scheduler to schedule the thread on the same system board when possible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Solved by Solaris by creating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lgroups 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 to track CPU / Memory low latency groups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my schedule and pager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possible schedule all threads of a process and allocate all memory for that process within the lgroup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44650" x="1217612"/>
            <a:ext cy="6040436" cx="1149826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memory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separation of user logical memory from physical memory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part of the program needs to be in memory for execution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address space can therefore be much larger than physical address space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address spaces to be shared by several processes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for more efficient process creation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programs running concurrently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I/O needed to load or swap processes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memory can be implemented via: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paging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 segmentation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Thrashing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y="1881186" x="1219200"/>
            <a:ext cy="5978525" cx="115966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process does not have “enough” pages, the page-fault rate is very high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fault to get page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existing frame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quickly need replaced frame back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leads to: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CPU utilization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thinking that it needs to increase the degree of multiprogramming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Another process added to the system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Thrashing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≡ a process is busy swapping pages in and out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y="369887" x="1417637"/>
            <a:ext cy="768349" cx="103838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Thrashing (Cont.)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36712" x="1189037"/>
            <a:ext cy="5848350" cx="11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369887" x="1893886"/>
            <a:ext cy="768349" cx="107394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Demand Paging and Thrashing 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1970086" x="1484312"/>
            <a:ext cy="4003675" cx="118030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demand paging work?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Locality model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migrates from one locality to another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Localities may overlap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thrashing occur?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 size of locality &gt; total memory size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effects by using local or priority page replacement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y="369887" x="1255712"/>
            <a:ext cy="768349" cx="117744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Locality In A Memory-Reference Pattern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76387" x="3338512"/>
            <a:ext cy="6291262" cx="62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Working-Set Model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1644650" x="1209675"/>
            <a:ext cy="6508749" cx="1136173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Δ ≡ working-set window ≡ a fixed number of page references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10,000 instructions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WSS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(working set of Process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number of pages referenced in the most recent Δ (varies in time)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Δ too small will not encompass entire locality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Δ too large will encompass several localities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Δ = ∞ ⇒ will encompass entire program</a:t>
            </a:r>
          </a:p>
          <a:p>
            <a:pPr algn="l" rtl="0" lvl="1" marR="0" indent="-356869" marL="10604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WSS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≡ total demand frames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Approximation of locality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Thrashing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Policy 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m, then suspend or swap out one of the processes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Working-set model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57486" x="2065336"/>
            <a:ext cy="2405062" cx="1015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y="369887" x="1417637"/>
            <a:ext cy="768349" cx="1161256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Keeping Track of the Working Set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y="1644650" x="1209675"/>
            <a:ext cy="6040436" cx="116157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with interval timer + a reference bit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Δ = 10,000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Timer interrupts after every 5000 time units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in memory 2 bits for each page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Whenever a timer interrupts copy and sets the values of all reference bits to 0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one of the bits in memory = 1 ⇒ page in working set</a:t>
            </a:r>
          </a:p>
          <a:p>
            <a:pPr algn="l" rtl="0" lvl="1" marR="0" indent="-32131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this not completely accurate?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Improvement = 10 bits and interrupt every 1000 time units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y="369887" x="1195387"/>
            <a:ext cy="768349" cx="118348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Page-Fault Frequency</a:t>
            </a: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y="1771650" x="1143000"/>
            <a:ext cy="1930399" cx="1054417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direct approach than WSS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“acceptable”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page-fault frequency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rate and use local replacement policy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actual rate too low, process loses frame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actual rate too high, process gains frame</a:t>
            </a:r>
          </a:p>
        </p:txBody>
      </p:sp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30675" x="1544637"/>
            <a:ext cy="4583112" cx="100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y="369887" x="1157287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Working Sets and Page Fault Rates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76536" x="1593850"/>
            <a:ext cy="4175125" cx="1030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Memory-Mapped Files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1644650" x="1209675"/>
            <a:ext cy="6040436" cx="115712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file I/O allows file I/O to be treated as routine memory access by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disk block to a page in memory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file is initially read using demand paging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page-sized portion of the file is read from the file system into a physical page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Subsequent reads/writes to/from the file are treated as ordinary memory accesses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Simplifies and speeds file access by driving file I/O through memory rather than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write()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 calls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allows several processes to map the same file allowing the pages in memory to be shared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when does written data make it to disk?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Periodically and / or at file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when the pager scans for dirty pages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38100" x="1365250"/>
            <a:ext cy="1125536" cx="122412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 Memory That is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Larger Than Physical Memory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3187" x="2328861"/>
            <a:ext cy="6780211" cx="962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Memory-Mapped File Technique for all I/O</a:t>
            </a: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OSes  uses memory mapped files for standard I/O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can explicitly request memory mapping a file via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mmap()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 call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file mapped into process address space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standard I/O (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open(), read(), write(), close()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mmap anyway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map file into kernel address space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still does read() and write()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Copies data to and from kernel space and user space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efficient memory management subsystem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Avoids needing separate subsystem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 can be used for read/write non-shared pages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mapped files can be  used for shared memory (although again via separate system calls)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 Mapped Files</a:t>
            </a: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22436" x="2171700"/>
            <a:ext cy="6323012" cx="95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y="4714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Memory-Mapped Shared Memory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 Windows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52700" x="1393825"/>
            <a:ext cy="3975099" cx="1101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y="369887" x="1446212"/>
            <a:ext cy="768349" cx="115839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Allocating Kernel Memory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Treated differently from user memory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 allocated from a free-memory pool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requests memory for structures of varying sizes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kernel memory needs to be contiguous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for device I/O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Buddy System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y="1644650" x="1209675"/>
            <a:ext cy="6040436" cx="115998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Allocates memory from fixed-size segment consisting of physically-contiguous pages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allocated using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power-of-2 allocator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Satisfies requests in units sized as power of 2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Request rounded up to next highest power of 2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smaller allocation needed than is available, current chunk split into two buddies of next-lower power of 2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until appropriate sized chunk available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assume 256KB chunk available, kernel requests 21KB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Split into 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128KB each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further divided into B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B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64KB</a:t>
            </a:r>
          </a:p>
          <a:p>
            <a:pPr algn="l" rtl="0" lvl="3" marR="0" indent="-325436" marL="2039936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further into C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32KB each – one used to satisfy request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Advantage – quickly coalesce unused chunks into larger chunk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Disadvantage - fragmentation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y="369887" x="1446212"/>
            <a:ext cy="768349" cx="115839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Buddy System Allocator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08112" x="3214686"/>
            <a:ext cy="6588124" cx="851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y="369887" x="1622425"/>
            <a:ext cy="768349" cx="1140777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Slab Allocator</a:t>
            </a: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y="1644650" x="1209675"/>
            <a:ext cy="6729412" cx="115569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Alternate strategy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Slab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one or more physically contiguous pages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consists of one or more slabs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 cache for each unique kernel data structure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cache filled with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objects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instantiations of the data structure</a:t>
            </a:r>
          </a:p>
          <a:p>
            <a:pPr algn="l" rtl="0" lvl="1" marR="0" indent="-356869" marL="10604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cache created, filled with objects marked as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1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structures stored, objects marked as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1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slab is full of used objects, next object allocated from empty slab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 empty slabs, new slab allocated</a:t>
            </a:r>
          </a:p>
          <a:p>
            <a:pPr algn="l" rtl="0" lvl="1" marR="0" indent="-356869" marL="10604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 include no fragmentation, fast memory request satisfaction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4" name="Shape 564"/>
          <p:cNvSpPr txBox="1"/>
          <p:nvPr>
            <p:ph type="title"/>
          </p:nvPr>
        </p:nvSpPr>
        <p:spPr>
          <a:xfrm>
            <a:off y="369887" x="1576387"/>
            <a:ext cy="768349" cx="1145381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Slab Allocation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7986" x="2114550"/>
            <a:ext cy="6473824" cx="103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y="369887" x="1343025"/>
            <a:ext cy="768349" cx="116871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Considerations -- Prepaging</a:t>
            </a:r>
          </a:p>
        </p:txBody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y="1930400" x="1241425"/>
            <a:ext cy="6545262" cx="112839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Prepaging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reduce the large number of page faults that occurs at process startup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Prepage all or some of the pages a process will need, before they are referenced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if prepaged pages are unused, I/O and memory was wasted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pages are prepaged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the pages is used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cost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* α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pages faults &gt; or &lt; than the cost of prepaging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* (1- α)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unnecessary pages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 </a:t>
            </a:r>
          </a:p>
          <a:p>
            <a:pPr algn="l" rtl="0" lvl="2" marR="0" indent="-331787" marL="1550987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 zero ⇒ prepaging loses 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y="369887" x="1884361"/>
            <a:ext cy="768349" cx="1114583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Page Size</a:t>
            </a:r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y="1747836" x="1209675"/>
            <a:ext cy="5645149" cx="1093470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OS designers have a choice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 if running on custom-built CPU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size selection must take into consideration: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Fragmentation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table size 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Resolution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overhead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page faults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Locality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size and effectiveness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power of 2, usually in the range 2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(4,096 bytes) to 2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(4,194,304 bytes)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average, growing over time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369887" x="1414462"/>
            <a:ext cy="768349" cx="11615736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Virtual-address Space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16086" x="4795837"/>
            <a:ext cy="6092825" cx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y="369887" x="1489075"/>
            <a:ext cy="768349" cx="115411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TLB Reach </a:t>
            </a:r>
          </a:p>
        </p:txBody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y="1960561" x="1241425"/>
            <a:ext cy="5889624" cx="1144587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Reach - The amount of memory accessible from the TLB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TLB Reach = (TLB Size) X (Page Size)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Ideally, the working set of each process is stored in the TLB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Otherwise there is a high degree of page faults</a:t>
            </a:r>
          </a:p>
          <a:p>
            <a:pPr algn="l" rtl="0" lvl="1" marR="0" indent="-356869" marL="10604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the Page Size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may lead to an increase in fragmentation as not all applications require a large page size</a:t>
            </a:r>
          </a:p>
          <a:p>
            <a:pPr algn="l" rtl="0" lvl="1" marR="0" indent="-356869" marL="10604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Multiple Page Sizes</a:t>
            </a:r>
          </a:p>
          <a:p>
            <a:pPr algn="l" rtl="0" lvl="1" marR="0" indent="-412750" marL="10604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allows applications that require larger page sizes the opportunity to use them without an increase in fragmentation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1" name="Shape 5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2" name="Shape 592"/>
          <p:cNvSpPr txBox="1"/>
          <p:nvPr>
            <p:ph type="title"/>
          </p:nvPr>
        </p:nvSpPr>
        <p:spPr>
          <a:xfrm>
            <a:off y="369887" x="1622425"/>
            <a:ext cy="768349" cx="1140777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Program Structure</a:t>
            </a:r>
          </a:p>
        </p:txBody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y="1709736" x="1241425"/>
            <a:ext cy="6661150" cx="1132204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structure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Int[128,128] data;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row is stored in one page 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1 	</a:t>
            </a:r>
          </a:p>
          <a:p>
            <a:pPr algn="l" rtl="0" lvl="0" marR="0" indent="-488950" marL="488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for (j = 0; j &lt;128; j++)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for (i = 0; i &lt; 128; i++)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data[i,j] = 0;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128 x 128 = 16,384 page faults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2 	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Courier New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for (i = 0; i &lt; 128; i++)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for (j = 0; j &lt; 128; j++)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data[i,j] = 0;</a:t>
            </a:r>
          </a:p>
          <a:p>
            <a:pPr algn="l" rtl="0" lvl="1" marR="0" indent="-412750" marL="10604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128 page faults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9" name="Shape 599"/>
          <p:cNvSpPr txBox="1"/>
          <p:nvPr>
            <p:ph type="title"/>
          </p:nvPr>
        </p:nvSpPr>
        <p:spPr>
          <a:xfrm>
            <a:off y="369887" x="1328737"/>
            <a:ext cy="768349" cx="11701462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Issues – I/O interlock</a:t>
            </a:r>
          </a:p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y="1879600" x="1241425"/>
            <a:ext cy="5945187" cx="11530011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Interlock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Pages must sometimes be locked into memory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I/O - Pages that are used for copying a file from a device must be locked from being selected for eviction by a page replacement algorithm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 txBox="1"/>
          <p:nvPr>
            <p:ph type="title"/>
          </p:nvPr>
        </p:nvSpPr>
        <p:spPr>
          <a:xfrm>
            <a:off y="50800" x="1309687"/>
            <a:ext cy="1125536" cx="12201524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Reason Why Frames Used For </a:t>
            </a:r>
            <a:b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0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Must Be In Memory</a:t>
            </a:r>
          </a:p>
        </p:txBody>
      </p: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97100" x="3779837"/>
            <a:ext cy="5372099" cx="52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y="369887" x="1314450"/>
            <a:ext cy="768349" cx="11715750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Operating System Examples</a:t>
            </a: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y="1912936" x="1241425"/>
            <a:ext cy="5978525" cx="110267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XP</a:t>
            </a:r>
          </a:p>
          <a:p>
            <a:pPr algn="l" rtl="0" lvl="0" marR="0" indent="-38608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Solaris 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0" name="Shape 620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Windows XP</a:t>
            </a:r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y="1644650" x="1209675"/>
            <a:ext cy="7065962" cx="11482387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demand paging with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clustering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Clustering brings in pages surrounding the faulting page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are assigned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minimum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maximum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minimum is the minimum number of pages the process is guaranteed to have in memory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process may be assigned as many pages up to its working set maximum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the amount of free memory in the system falls below a threshold,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 working set trimming</a:t>
            </a:r>
            <a:r>
              <a:rPr strike="noStrike" u="none" b="0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performed to restore the amount of free memory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6" name="Shape 6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7" name="Shape 627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Solaris </a:t>
            </a:r>
          </a:p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y="1644650" x="1209675"/>
            <a:ext cy="7181849" cx="115855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Maintains a list of free pages to assign faulting processes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Lotsfree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(amount of free memory) to begin paging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Desfree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to increasing paging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Minfree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threshold parameter to being swapping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Paging is performed by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process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 scans pages using modified clock algorithm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Scanrate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rate at which pages are scanned. This ranges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slowscan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fastscan</a:t>
            </a:r>
          </a:p>
          <a:p>
            <a:pPr algn="l" rtl="0" lvl="0" marR="0" indent="-426085" marL="48895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1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Pageout is called more frequently depending upon the amount of free memory available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paging gives priority to process code pages</a:t>
            </a:r>
          </a:p>
          <a:p>
            <a:pPr algn="l" rtl="0" lvl="0" marR="0" indent="-386080" marL="48895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Solaris 2 Page Scanner</a:t>
            </a:r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47812" x="1603375"/>
            <a:ext cy="6305550" cx="1053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369887" x="685800"/>
            <a:ext cy="768349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Virtual Address Space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644650" x="1209675"/>
            <a:ext cy="6040436" cx="12344399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t" anchorCtr="0">
            <a:noAutofit/>
          </a:bodyPr>
          <a:lstStyle/>
          <a:p>
            <a:pPr algn="l" rtl="0" lvl="0" marR="0" indent="-488950" marL="488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 </a:t>
            </a:r>
            <a:r>
              <a:rPr strike="noStrike" u="none" b="1" cap="none" baseline="0" sz="1800" lang="en-US" i="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sparse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 spaces with holes left for growth, dynamically linked libraries, etc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libraries shared via mapping into virtual address space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memory by mapping pages read-write into virtual address space</a:t>
            </a:r>
          </a:p>
          <a:p>
            <a:pPr algn="l" rtl="0" lvl="0" marR="0" indent="-488950" marL="488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 can be shared during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speeding process creation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369887" x="1343025"/>
            <a:ext cy="768349" cx="11687175"/>
          </a:xfrm>
          <a:prstGeom prst="rect">
            <a:avLst/>
          </a:prstGeom>
          <a:noFill/>
          <a:ln>
            <a:noFill/>
          </a:ln>
        </p:spPr>
        <p:txBody>
          <a:bodyPr bIns="65300" rIns="130600" lIns="130600" tIns="653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strike="noStrike" u="none" b="1" cap="none" baseline="0" sz="4600" lang="en-US" i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Shared Library Using Virtual Memory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97036" x="1689100"/>
            <a:ext cy="5961061" cx="10155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