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9.xml" ContentType="application/vnd.openxmlformats-officedocument.theme+xml"/>
  <Override PartName="/ppt/theme/theme7.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8.xml" ContentType="application/vnd.openxmlformats-officedocument.theme+xml"/>
  <Override PartName="/ppt/slideMasters/slideMaster4.xml" ContentType="application/vnd.openxmlformats-officedocument.presentationml.slideMaster+xml"/>
  <Override PartName="/ppt/slideMasters/slideMaster6.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slideMaster7.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2" r:id="rId4"/>
    <p:sldMasterId id="2147483663" r:id="rId5"/>
    <p:sldMasterId id="2147483664" r:id="rId6"/>
    <p:sldMasterId id="2147483665" r:id="rId7"/>
    <p:sldMasterId id="2147483666" r:id="rId8"/>
    <p:sldMasterId id="2147483667" r:id="rId9"/>
    <p:sldMasterId id="2147483668"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8.xml" Type="http://schemas.openxmlformats.org/officeDocument/2006/relationships/slide" Id="rId19"/><Relationship Target="slides/slide25.xml" Type="http://schemas.openxmlformats.org/officeDocument/2006/relationships/slide" Id="rId36"/><Relationship Target="slides/slide7.xml" Type="http://schemas.openxmlformats.org/officeDocument/2006/relationships/slide" Id="rId18"/><Relationship Target="slides/slide6.xml" Type="http://schemas.openxmlformats.org/officeDocument/2006/relationships/slide" Id="rId17"/><Relationship Target="slides/slide5.xml" Type="http://schemas.openxmlformats.org/officeDocument/2006/relationships/slide" Id="rId16"/><Relationship Target="slides/slide4.xml" Type="http://schemas.openxmlformats.org/officeDocument/2006/relationships/slide" Id="rId15"/><Relationship Target="slides/slide3.xml" Type="http://schemas.openxmlformats.org/officeDocument/2006/relationships/slide" Id="rId14"/><Relationship Target="slides/slide19.xml" Type="http://schemas.openxmlformats.org/officeDocument/2006/relationships/slide" Id="rId30"/><Relationship Target="slides/slide1.xml" Type="http://schemas.openxmlformats.org/officeDocument/2006/relationships/slide" Id="rId12"/><Relationship Target="slides/slide20.xml" Type="http://schemas.openxmlformats.org/officeDocument/2006/relationships/slide" Id="rId31"/><Relationship Target="slides/slide2.xml" Type="http://schemas.openxmlformats.org/officeDocument/2006/relationships/slide" Id="rId13"/><Relationship Target="slideMasters/slideMaster7.xml" Type="http://schemas.openxmlformats.org/officeDocument/2006/relationships/slideMaster" Id="rId10"/><Relationship Target="notesMasters/notesMaster1.xml" Type="http://schemas.openxmlformats.org/officeDocument/2006/relationships/notesMaster" Id="rId11"/><Relationship Target="slides/slide23.xml" Type="http://schemas.openxmlformats.org/officeDocument/2006/relationships/slide" Id="rId34"/><Relationship Target="slides/slide24.xml" Type="http://schemas.openxmlformats.org/officeDocument/2006/relationships/slide" Id="rId35"/><Relationship Target="slides/slide21.xml" Type="http://schemas.openxmlformats.org/officeDocument/2006/relationships/slide" Id="rId32"/><Relationship Target="slides/slide22.xml" Type="http://schemas.openxmlformats.org/officeDocument/2006/relationships/slide" Id="rId33"/><Relationship Target="slides/slide18.xml" Type="http://schemas.openxmlformats.org/officeDocument/2006/relationships/slide" Id="rId29"/><Relationship Target="slides/slide15.xml" Type="http://schemas.openxmlformats.org/officeDocument/2006/relationships/slide" Id="rId26"/><Relationship Target="slides/slide14.xml" Type="http://schemas.openxmlformats.org/officeDocument/2006/relationships/slide" Id="rId25"/><Relationship Target="slides/slide17.xml" Type="http://schemas.openxmlformats.org/officeDocument/2006/relationships/slide" Id="rId28"/><Relationship Target="slides/slide16.xml" Type="http://schemas.openxmlformats.org/officeDocument/2006/relationships/slide" Id="rId27"/><Relationship Target="presProps.xml" Type="http://schemas.openxmlformats.org/officeDocument/2006/relationships/presProps" Id="rId2"/><Relationship Target="slides/slide10.xml" Type="http://schemas.openxmlformats.org/officeDocument/2006/relationships/slide" Id="rId21"/><Relationship Target="theme/theme9.xml" Type="http://schemas.openxmlformats.org/officeDocument/2006/relationships/theme" Id="rId1"/><Relationship Target="slides/slide11.xml" Type="http://schemas.openxmlformats.org/officeDocument/2006/relationships/slide" Id="rId22"/><Relationship Target="slideMasters/slideMaster1.xml" Type="http://schemas.openxmlformats.org/officeDocument/2006/relationships/slideMaster" Id="rId4"/><Relationship Target="slides/slide12.xml" Type="http://schemas.openxmlformats.org/officeDocument/2006/relationships/slide" Id="rId23"/><Relationship Target="tableStyles.xml" Type="http://schemas.openxmlformats.org/officeDocument/2006/relationships/tableStyles" Id="rId3"/><Relationship Target="slides/slide13.xml" Type="http://schemas.openxmlformats.org/officeDocument/2006/relationships/slide" Id="rId24"/><Relationship Target="slides/slide9.xml" Type="http://schemas.openxmlformats.org/officeDocument/2006/relationships/slide" Id="rId20"/><Relationship Target="slideMasters/slideMaster6.xml" Type="http://schemas.openxmlformats.org/officeDocument/2006/relationships/slideMaster"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Masters/slideMaster5.xml" Type="http://schemas.openxmlformats.org/officeDocument/2006/relationships/slideMaster" Id="rId8"/><Relationship Target="slideMasters/slideMaster4.xml" Type="http://schemas.openxmlformats.org/officeDocument/2006/relationships/slideMaster" Id="rId7"/></Relationships>
</file>

<file path=ppt/notesMasters/_rels/notesMaster1.xml.rels><?xml version="1.0" encoding="UTF-8" standalone="yes"?><Relationships xmlns="http://schemas.openxmlformats.org/package/2006/relationships"><Relationship Target="../theme/theme5.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9" name="Shape 1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5" name="Shape 19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3" name="Shape 2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1" name="Shape 2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2" name="Shape 2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8" name="Shape 228"/>
        <p:cNvGrpSpPr/>
        <p:nvPr/>
      </p:nvGrpSpPr>
      <p:grpSpPr>
        <a:xfrm>
          <a:off y="0" x="0"/>
          <a:ext cy="0" cx="0"/>
          <a:chOff y="0" x="0"/>
          <a:chExt cy="0" cx="0"/>
        </a:xfrm>
      </p:grpSpPr>
      <p:sp>
        <p:nvSpPr>
          <p:cNvPr id="229" name="Shape 22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0" name="Shape 2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8" name="Shape 2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46" name="Shape 2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2" name="Shape 2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0" name="Shape 2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7" name="Shape 12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6" name="Shape 276"/>
        <p:cNvGrpSpPr/>
        <p:nvPr/>
      </p:nvGrpSpPr>
      <p:grpSpPr>
        <a:xfrm>
          <a:off y="0" x="0"/>
          <a:ext cy="0" cx="0"/>
          <a:chOff y="0" x="0"/>
          <a:chExt cy="0" cx="0"/>
        </a:xfrm>
      </p:grpSpPr>
      <p:sp>
        <p:nvSpPr>
          <p:cNvPr id="277" name="Shape 27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8" name="Shape 2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4" name="Shape 284"/>
        <p:cNvGrpSpPr/>
        <p:nvPr/>
      </p:nvGrpSpPr>
      <p:grpSpPr>
        <a:xfrm>
          <a:off y="0" x="0"/>
          <a:ext cy="0" cx="0"/>
          <a:chOff y="0" x="0"/>
          <a:chExt cy="0" cx="0"/>
        </a:xfrm>
      </p:grpSpPr>
      <p:sp>
        <p:nvSpPr>
          <p:cNvPr id="285" name="Shape 2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86" name="Shape 2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94" name="Shape 2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2" name="Shape 3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8" name="Shape 308"/>
        <p:cNvGrpSpPr/>
        <p:nvPr/>
      </p:nvGrpSpPr>
      <p:grpSpPr>
        <a:xfrm>
          <a:off y="0" x="0"/>
          <a:ext cy="0" cx="0"/>
          <a:chOff y="0" x="0"/>
          <a:chExt cy="0" cx="0"/>
        </a:xfrm>
      </p:grpSpPr>
      <p:sp>
        <p:nvSpPr>
          <p:cNvPr id="309" name="Shape 30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0" name="Shape 3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8" name="Shape 3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5" name="Shape 13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4" name="Shape 1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3" name="Shape 16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1" name="Shape 17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9" name="Shape 1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7" name="Shape 1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6.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7.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7" name="Shape 17"/>
        <p:cNvGrpSpPr/>
        <p:nvPr/>
      </p:nvGrpSpPr>
      <p:grpSpPr>
        <a:xfrm>
          <a:off y="0" x="0"/>
          <a:ext cy="0" cx="0"/>
          <a:chOff y="0" x="0"/>
          <a:chExt cy="0" cx="0"/>
        </a:xfrm>
      </p:grpSpPr>
      <p:sp>
        <p:nvSpPr>
          <p:cNvPr id="18" name="Shape 1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4" name="Shape 64"/>
        <p:cNvGrpSpPr/>
        <p:nvPr/>
      </p:nvGrpSpPr>
      <p:grpSpPr>
        <a:xfrm>
          <a:off y="0" x="0"/>
          <a:ext cy="0" cx="0"/>
          <a:chOff y="0" x="0"/>
          <a:chExt cy="0" cx="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y="0" x="0"/>
          <a:ext cy="0" cx="0"/>
          <a:chOff y="0" x="0"/>
          <a:chExt cy="0" cx="0"/>
        </a:xfrm>
      </p:grpSpPr>
      <p:sp>
        <p:nvSpPr>
          <p:cNvPr id="75" name="Shape 75"/>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6" name="Shape 76"/>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86" name="Shape 86"/>
        <p:cNvGrpSpPr/>
        <p:nvPr/>
      </p:nvGrpSpPr>
      <p:grpSpPr>
        <a:xfrm>
          <a:off y="0" x="0"/>
          <a:ext cy="0" cx="0"/>
          <a:chOff y="0" x="0"/>
          <a:chExt cy="0" cx="0"/>
        </a:xfrm>
      </p:grpSpPr>
      <p:sp>
        <p:nvSpPr>
          <p:cNvPr id="87" name="Shape 87"/>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88" name="Shape 88"/>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89" name="Shape 89"/>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99" name="Shape 99"/>
        <p:cNvGrpSpPr/>
        <p:nvPr/>
      </p:nvGrpSpPr>
      <p:grpSpPr>
        <a:xfrm>
          <a:off y="0" x="0"/>
          <a:ext cy="0" cx="0"/>
          <a:chOff y="0" x="0"/>
          <a:chExt cy="0" cx="0"/>
        </a:xfrm>
      </p:grpSpPr>
      <p:sp>
        <p:nvSpPr>
          <p:cNvPr id="100" name="Shape 10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110" name="Shape 110"/>
        <p:cNvGrpSpPr/>
        <p:nvPr/>
      </p:nvGrpSpPr>
      <p:grpSpPr>
        <a:xfrm>
          <a:off y="0" x="0"/>
          <a:ext cy="0" cx="0"/>
          <a:chOff y="0" x="0"/>
          <a:chExt cy="0" cx="0"/>
        </a:xfrm>
      </p:grpSpPr>
      <p:sp>
        <p:nvSpPr>
          <p:cNvPr id="111" name="Shape 11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12" name="Shape 112"/>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113" name="Shape 113"/>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0" name="Shape 20"/>
        <p:cNvGrpSpPr/>
        <p:nvPr/>
      </p:nvGrpSpPr>
      <p:grpSpPr>
        <a:xfrm>
          <a:off y="0" x="0"/>
          <a:ext cy="0" cx="0"/>
          <a:chOff y="0" x="0"/>
          <a:chExt cy="0" cx="0"/>
        </a:xfrm>
      </p:grpSpPr>
      <p:sp>
        <p:nvSpPr>
          <p:cNvPr id="21" name="Shape 21"/>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p:nvPr>
            <p:ph idx="2" type="pic"/>
          </p:nvPr>
        </p:nvSpPr>
        <p:spPr>
          <a:xfrm>
            <a:off y="612775" x="1792288"/>
            <a:ext cy="4114800" cx="5486399"/>
          </a:xfrm>
          <a:prstGeom prst="rect">
            <a:avLst/>
          </a:prstGeom>
          <a:noFill/>
          <a:ln>
            <a:noFill/>
          </a:ln>
        </p:spPr>
      </p:sp>
      <p:sp>
        <p:nvSpPr>
          <p:cNvPr id="23" name="Shape 23"/>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4" name="Shape 24"/>
        <p:cNvGrpSpPr/>
        <p:nvPr/>
      </p:nvGrpSpPr>
      <p:grpSpPr>
        <a:xfrm>
          <a:off y="0" x="0"/>
          <a:ext cy="0" cx="0"/>
          <a:chOff y="0" x="0"/>
          <a:chExt cy="0" cx="0"/>
        </a:xfrm>
      </p:grpSpPr>
      <p:sp>
        <p:nvSpPr>
          <p:cNvPr id="25" name="Shape 25"/>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0" name="Shape 30"/>
        <p:cNvGrpSpPr/>
        <p:nvPr/>
      </p:nvGrpSpPr>
      <p:grpSpPr>
        <a:xfrm>
          <a:off y="0" x="0"/>
          <a:ext cy="0" cx="0"/>
          <a:chOff y="0" x="0"/>
          <a:chExt cy="0" cx="0"/>
        </a:xfrm>
      </p:grpSpPr>
      <p:sp>
        <p:nvSpPr>
          <p:cNvPr id="31" name="Shape 3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3" name="Shape 33"/>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5" name="Shape 35"/>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y="0" x="0"/>
          <a:ext cy="0" cx="0"/>
          <a:chOff y="0" x="0"/>
          <a:chExt cy="0" cx="0"/>
        </a:xfrm>
      </p:grpSpPr>
      <p:sp>
        <p:nvSpPr>
          <p:cNvPr id="37" name="Shape 37"/>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8" name="Shape 38"/>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0" name="Shape 40"/>
        <p:cNvGrpSpPr/>
        <p:nvPr/>
      </p:nvGrpSpPr>
      <p:grpSpPr>
        <a:xfrm>
          <a:off y="0" x="0"/>
          <a:ext cy="0" cx="0"/>
          <a:chOff y="0" x="0"/>
          <a:chExt cy="0" cx="0"/>
        </a:xfrm>
      </p:grpSpPr>
      <p:sp>
        <p:nvSpPr>
          <p:cNvPr id="41" name="Shape 41"/>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3" name="Shape 43"/>
        <p:cNvGrpSpPr/>
        <p:nvPr/>
      </p:nvGrpSpPr>
      <p:grpSpPr>
        <a:xfrm>
          <a:off y="0" x="0"/>
          <a:ext cy="0" cx="0"/>
          <a:chOff y="0" x="0"/>
          <a:chExt cy="0" cx="0"/>
        </a:xfrm>
      </p:grpSpPr>
      <p:sp>
        <p:nvSpPr>
          <p:cNvPr id="44" name="Shape 44"/>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5" name="Shape 45"/>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5" name="Shape 55"/>
        <p:cNvGrpSpPr/>
        <p:nvPr/>
      </p:nvGrpSpPr>
      <p:grpSpPr>
        <a:xfrm>
          <a:off y="0" x="0"/>
          <a:ext cy="0" cx="0"/>
          <a:chOff y="0" x="0"/>
          <a:chExt cy="0" cx="0"/>
        </a:xfrm>
      </p:grpSpPr>
      <p:sp>
        <p:nvSpPr>
          <p:cNvPr id="56" name="Shape 56"/>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7" name="Shape 57"/>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0.png" Type="http://schemas.openxmlformats.org/officeDocument/2006/relationships/image" Id="rId1"/><Relationship Target="../theme/theme2.xml" Type="http://schemas.openxmlformats.org/officeDocument/2006/relationships/theme" Id="rId10"/><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9.xml" Type="http://schemas.openxmlformats.org/officeDocument/2006/relationships/slideLayout" Id="rId2"/><Relationship Target="../media/image00.png" Type="http://schemas.openxmlformats.org/officeDocument/2006/relationships/image" Id="rId1"/><Relationship Target="../theme/theme1.xml" Type="http://schemas.openxmlformats.org/officeDocument/2006/relationships/theme" Id="rId3"/></Relationships>
</file>

<file path=ppt/slideMasters/_rels/slideMaster3.xml.rels><?xml version="1.0" encoding="UTF-8" standalone="yes"?><Relationships xmlns="http://schemas.openxmlformats.org/package/2006/relationships"><Relationship Target="../theme/theme7.xml" Type="http://schemas.openxmlformats.org/officeDocument/2006/relationships/theme" Id="rId2"/><Relationship Target="../slideLayouts/slideLayout10.xml" Type="http://schemas.openxmlformats.org/officeDocument/2006/relationships/slideLayout" Id="rId1"/></Relationships>
</file>

<file path=ppt/slideMasters/_rels/slideMaster4.xml.rels><?xml version="1.0" encoding="UTF-8" standalone="yes"?><Relationships xmlns="http://schemas.openxmlformats.org/package/2006/relationships"><Relationship Target="../slideLayouts/slideLayout11.xml" Type="http://schemas.openxmlformats.org/officeDocument/2006/relationships/slideLayout" Id="rId2"/><Relationship Target="../media/image00.png" Type="http://schemas.openxmlformats.org/officeDocument/2006/relationships/image" Id="rId1"/><Relationship Target="../theme/theme8.xml" Type="http://schemas.openxmlformats.org/officeDocument/2006/relationships/theme" Id="rId3"/></Relationships>
</file>

<file path=ppt/slideMasters/_rels/slideMaster5.xml.rels><?xml version="1.0" encoding="UTF-8" standalone="yes"?><Relationships xmlns="http://schemas.openxmlformats.org/package/2006/relationships"><Relationship Target="../slideLayouts/slideLayout12.xml" Type="http://schemas.openxmlformats.org/officeDocument/2006/relationships/slideLayout" Id="rId2"/><Relationship Target="../media/image00.png" Type="http://schemas.openxmlformats.org/officeDocument/2006/relationships/image" Id="rId1"/><Relationship Target="../theme/theme4.xml" Type="http://schemas.openxmlformats.org/officeDocument/2006/relationships/theme" Id="rId3"/></Relationships>
</file>

<file path=ppt/slideMasters/_rels/slideMaster6.xml.rels><?xml version="1.0" encoding="UTF-8" standalone="yes"?><Relationships xmlns="http://schemas.openxmlformats.org/package/2006/relationships"><Relationship Target="../slideLayouts/slideLayout13.xml" Type="http://schemas.openxmlformats.org/officeDocument/2006/relationships/slideLayout" Id="rId2"/><Relationship Target="../media/image00.png" Type="http://schemas.openxmlformats.org/officeDocument/2006/relationships/image" Id="rId1"/><Relationship Target="../theme/theme3.xml" Type="http://schemas.openxmlformats.org/officeDocument/2006/relationships/theme" Id="rId3"/></Relationships>
</file>

<file path=ppt/slideMasters/_rels/slideMaster7.xml.rels><?xml version="1.0" encoding="UTF-8" standalone="yes"?><Relationships xmlns="http://schemas.openxmlformats.org/package/2006/relationships"><Relationship Target="../slideLayouts/slideLayout14.xml" Type="http://schemas.openxmlformats.org/officeDocument/2006/relationships/slideLayout" Id="rId2"/><Relationship Target="../media/image00.png" Type="http://schemas.openxmlformats.org/officeDocument/2006/relationships/image" Id="rId1"/><Relationship Target="../theme/theme6.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6" name="Shape 46"/>
        <p:cNvGrpSpPr/>
        <p:nvPr/>
      </p:nvGrpSpPr>
      <p:grpSpPr>
        <a:xfrm>
          <a:off y="0" x="0"/>
          <a:ext cy="0" cx="0"/>
          <a:chOff y="0" x="0"/>
          <a:chExt cy="0" cx="0"/>
        </a:xfrm>
      </p:grpSpPr>
      <p:cxnSp>
        <p:nvCxnSpPr>
          <p:cNvPr id="47" name="Shape 47"/>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48" name="Shape 48"/>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49" name="Shape 49"/>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50" name="Shape 5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1" name="Shape 51"/>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52" name="Shape 52"/>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3" name="Shape 53"/>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4" name="Shape 54"/>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6"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8" name="Shape 58"/>
        <p:cNvGrpSpPr/>
        <p:nvPr/>
      </p:nvGrpSpPr>
      <p:grpSpPr>
        <a:xfrm>
          <a:off y="0" x="0"/>
          <a:ext cy="0" cx="0"/>
          <a:chOff y="0" x="0"/>
          <a:chExt cy="0" cx="0"/>
        </a:xfrm>
      </p:grpSpPr>
      <p:sp>
        <p:nvSpPr>
          <p:cNvPr id="59" name="Shape 5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0" name="Shape 6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61" name="Shape 6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2" name="Shape 6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3" name="Shape 6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7"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 name="Shape 65"/>
        <p:cNvGrpSpPr/>
        <p:nvPr/>
      </p:nvGrpSpPr>
      <p:grpSpPr>
        <a:xfrm>
          <a:off y="0" x="0"/>
          <a:ext cy="0" cx="0"/>
          <a:chOff y="0" x="0"/>
          <a:chExt cy="0" cx="0"/>
        </a:xfrm>
      </p:grpSpPr>
      <p:cxnSp>
        <p:nvCxnSpPr>
          <p:cNvPr id="66" name="Shape 66"/>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67" name="Shape 67"/>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68" name="Shape 68"/>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69" name="Shape 6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0" name="Shape 7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71" name="Shape 7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3" name="Shape 7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8"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7" name="Shape 77"/>
        <p:cNvGrpSpPr/>
        <p:nvPr/>
      </p:nvGrpSpPr>
      <p:grpSpPr>
        <a:xfrm>
          <a:off y="0" x="0"/>
          <a:ext cy="0" cx="0"/>
          <a:chOff y="0" x="0"/>
          <a:chExt cy="0" cx="0"/>
        </a:xfrm>
      </p:grpSpPr>
      <p:cxnSp>
        <p:nvCxnSpPr>
          <p:cNvPr id="78" name="Shape 78"/>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79" name="Shape 79"/>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80" name="Shape 80"/>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81" name="Shape 8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2" name="Shape 82"/>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83" name="Shape 83"/>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4" name="Shape 84"/>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5" name="Shape 85"/>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9"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0" name="Shape 90"/>
        <p:cNvGrpSpPr/>
        <p:nvPr/>
      </p:nvGrpSpPr>
      <p:grpSpPr>
        <a:xfrm>
          <a:off y="0" x="0"/>
          <a:ext cy="0" cx="0"/>
          <a:chOff y="0" x="0"/>
          <a:chExt cy="0" cx="0"/>
        </a:xfrm>
      </p:grpSpPr>
      <p:cxnSp>
        <p:nvCxnSpPr>
          <p:cNvPr id="91" name="Shape 91"/>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92" name="Shape 92"/>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93" name="Shape 93"/>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94" name="Shape 94"/>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95" name="Shape 95"/>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96" name="Shape 96"/>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7" name="Shape 97"/>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8" name="Shape 98"/>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0"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1" name="Shape 101"/>
        <p:cNvGrpSpPr/>
        <p:nvPr/>
      </p:nvGrpSpPr>
      <p:grpSpPr>
        <a:xfrm>
          <a:off y="0" x="0"/>
          <a:ext cy="0" cx="0"/>
          <a:chOff y="0" x="0"/>
          <a:chExt cy="0" cx="0"/>
        </a:xfrm>
      </p:grpSpPr>
      <p:cxnSp>
        <p:nvCxnSpPr>
          <p:cNvPr id="102" name="Shape 102"/>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03" name="Shape 103"/>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04" name="Shape 104"/>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105" name="Shape 105"/>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6" name="Shape 106"/>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07" name="Shape 107"/>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08" name="Shape 108"/>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09" name="Shape 109"/>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1"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9.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8.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8.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8.xml" Type="http://schemas.openxmlformats.org/officeDocument/2006/relationships/slideLayout" Id="rId1"/><Relationship Target="../media/image12.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8.xml" Type="http://schemas.openxmlformats.org/officeDocument/2006/relationships/slideLayout" Id="rId1"/><Relationship Target="../media/image07.jpg" Type="http://schemas.openxmlformats.org/officeDocument/2006/relationships/image" Id="rId4"/><Relationship Target="../media/image04.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8.xml" Type="http://schemas.openxmlformats.org/officeDocument/2006/relationships/slideLayout" Id="rId1"/><Relationship Target="../media/image06.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8.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8.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8.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8.xml" Type="http://schemas.openxmlformats.org/officeDocument/2006/relationships/slideLayout" Id="rId1"/><Relationship Target="../media/image09.jp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8.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8.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8.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8.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8.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8.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8.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8.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8.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 Target="../media/image01.jpg" Type="http://schemas.openxmlformats.org/officeDocument/2006/relationships/image" Id="rId4"/><Relationship Target="../media/image03.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8.xml" Type="http://schemas.openxmlformats.org/officeDocument/2006/relationships/slideLayout" Id="rId1"/><Relationship Target="../media/image05.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 Target="../media/image02.jpg" Type="http://schemas.openxmlformats.org/officeDocument/2006/relationships/image" Id="rId4"/><Relationship Target="../media/image08.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 Target="../media/image11.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8.xml" Type="http://schemas.openxmlformats.org/officeDocument/2006/relationships/slideLayout" Id="rId1"/><Relationship Target="../media/image10.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ctrTitle"/>
          </p:nvPr>
        </p:nvSpPr>
        <p:spPr>
          <a:xfrm>
            <a:off y="762000" x="762000"/>
            <a:ext cy="1241425" cx="7696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000" lang="en-US" i="0">
                <a:solidFill>
                  <a:srgbClr val="000080"/>
                </a:solidFill>
                <a:latin typeface="Arial"/>
                <a:ea typeface="Arial"/>
                <a:cs typeface="Arial"/>
                <a:sym typeface="Arial"/>
              </a:rPr>
              <a:t>CHAPTER 13: </a:t>
            </a:r>
            <a:br>
              <a:rPr strike="noStrike" u="none" b="0" cap="none" baseline="0" sz="4000" lang="en-US" i="0">
                <a:solidFill>
                  <a:srgbClr val="000080"/>
                </a:solidFill>
                <a:latin typeface="Arial"/>
                <a:ea typeface="Arial"/>
                <a:cs typeface="Arial"/>
                <a:sym typeface="Arial"/>
              </a:rPr>
            </a:br>
            <a:r>
              <a:rPr strike="noStrike" u="none" b="0" cap="none" baseline="0" sz="4000" lang="en-US" i="0">
                <a:solidFill>
                  <a:srgbClr val="000080"/>
                </a:solidFill>
                <a:latin typeface="Arial"/>
                <a:ea typeface="Arial"/>
                <a:cs typeface="Arial"/>
                <a:sym typeface="Arial"/>
              </a:rPr>
              <a:t>Ethernet and TCP-IP Networking</a:t>
            </a:r>
            <a:br>
              <a:rPr strike="noStrike" u="none" b="0" cap="none" baseline="0" sz="4400" lang="en-US" i="0">
                <a:solidFill>
                  <a:srgbClr val="000080"/>
                </a:solidFill>
                <a:latin typeface="Arial"/>
                <a:ea typeface="Arial"/>
                <a:cs typeface="Arial"/>
                <a:sym typeface="Arial"/>
              </a:rPr>
            </a:br>
          </a:p>
        </p:txBody>
      </p:sp>
      <p:sp>
        <p:nvSpPr>
          <p:cNvPr id="116" name="Shape 116"/>
          <p:cNvSpPr txBox="1"/>
          <p:nvPr>
            <p:ph idx="1" type="subTitle"/>
          </p:nvPr>
        </p:nvSpPr>
        <p:spPr>
          <a:xfrm>
            <a:off y="2362200" x="838200"/>
            <a:ext cy="3581399" cx="76199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Systems Software &amp; Networking:  </a:t>
            </a:r>
            <a:br>
              <a:rPr strike="noStrike" u="none" b="1" cap="none" baseline="0" sz="2800" lang="en-US" i="0">
                <a:solidFill>
                  <a:srgbClr val="000080"/>
                </a:solidFill>
                <a:latin typeface="Arial"/>
                <a:ea typeface="Arial"/>
                <a:cs typeface="Arial"/>
                <a:sym typeface="Arial"/>
              </a:rPr>
            </a:br>
            <a:r>
              <a:rPr strike="noStrike" u="none" b="1" cap="none" baseline="0" sz="2400" lang="en-US" i="0">
                <a:solidFill>
                  <a:srgbClr val="000080"/>
                </a:solidFill>
                <a:latin typeface="Arial"/>
                <a:ea typeface="Arial"/>
                <a:cs typeface="Arial"/>
                <a:sym typeface="Arial"/>
              </a:rPr>
              <a:t>An Information Technology Approach </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for the 3</a:t>
            </a:r>
            <a:r>
              <a:rPr strike="noStrike" u="none" b="0" cap="none" baseline="30000" sz="1800" lang="en-US" i="0">
                <a:solidFill>
                  <a:schemeClr val="dk1"/>
                </a:solidFill>
                <a:latin typeface="Arial"/>
                <a:ea typeface="Arial"/>
                <a:cs typeface="Arial"/>
                <a:sym typeface="Arial"/>
              </a:rPr>
              <a:t>rd</a:t>
            </a:r>
            <a:r>
              <a:rPr strike="noStrike" u="none" b="0" cap="none" baseline="0" sz="1800" lang="en-US" i="0">
                <a:solidFill>
                  <a:schemeClr val="dk1"/>
                </a:solidFill>
                <a:latin typeface="Arial"/>
                <a:ea typeface="Arial"/>
                <a:cs typeface="Arial"/>
                <a:sym typeface="Arial"/>
              </a:rPr>
              <a:t> edition were co-authored with Lynne Senne, Bentley College</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sp>
        <p:nvSpPr>
          <p:cNvPr id="189" name="Shape 18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Network Layer</a:t>
            </a:r>
          </a:p>
        </p:txBody>
      </p:sp>
      <p:sp>
        <p:nvSpPr>
          <p:cNvPr id="190" name="Shape 19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IP protocol</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Responsible for relaying packets from the source end node to the destination end node through intermediate nodes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Performed using datagram packet switching and logical IP addresses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Best-attempt unreliable service</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Size of datagram ranges from 20 to 65,536 bytes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Header size between 20 and 60 bytes</a:t>
            </a:r>
          </a:p>
        </p:txBody>
      </p:sp>
      <p:sp>
        <p:nvSpPr>
          <p:cNvPr id="191" name="Shape 19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92" name="Shape 19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y="0" x="0"/>
          <a:ext cy="0" cx="0"/>
          <a:chOff y="0" x="0"/>
          <a:chExt cy="0" cx="0"/>
        </a:xfrm>
      </p:grpSpPr>
      <p:sp>
        <p:nvSpPr>
          <p:cNvPr id="197" name="Shape 19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IPv4 Addresses</a:t>
            </a:r>
          </a:p>
        </p:txBody>
      </p:sp>
      <p:sp>
        <p:nvSpPr>
          <p:cNvPr id="198" name="Shape 198"/>
          <p:cNvSpPr txBox="1"/>
          <p:nvPr>
            <p:ph idx="1" type="body"/>
          </p:nvPr>
        </p:nvSpPr>
        <p:spPr>
          <a:xfrm>
            <a:off y="1447800" x="838200"/>
            <a:ext cy="48006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Registered and allocated by ICANN</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32 bits long divided into 4 octets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Assigned in blocks of contiguous addresses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Number of addresses is a power of two</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Divided into three levels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Network address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Subnetworks (subnets)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Hosts (nodes)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Masks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Used to separate the different parts of the address</a:t>
            </a:r>
          </a:p>
        </p:txBody>
      </p:sp>
      <p:sp>
        <p:nvSpPr>
          <p:cNvPr id="199" name="Shape 19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00" name="Shape 20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IPv4 Datagram Format</a:t>
            </a:r>
          </a:p>
        </p:txBody>
      </p:sp>
      <p:pic>
        <p:nvPicPr>
          <p:cNvPr id="206" name="Shape 206"/>
          <p:cNvPicPr preferRelativeResize="0"/>
          <p:nvPr/>
        </p:nvPicPr>
        <p:blipFill rotWithShape="1">
          <a:blip r:embed="rId3">
            <a:alphaModFix/>
          </a:blip>
          <a:srcRect t="0" b="0" r="0" l="0"/>
          <a:stretch/>
        </p:blipFill>
        <p:spPr>
          <a:xfrm>
            <a:off y="1524000" x="1252537"/>
            <a:ext cy="4525961" cx="7096125"/>
          </a:xfrm>
          <a:prstGeom prst="rect">
            <a:avLst/>
          </a:prstGeom>
          <a:noFill/>
          <a:ln>
            <a:noFill/>
          </a:ln>
        </p:spPr>
      </p:pic>
      <p:sp>
        <p:nvSpPr>
          <p:cNvPr id="207" name="Shape 20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08" name="Shape 20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IP Addresses</a:t>
            </a:r>
          </a:p>
        </p:txBody>
      </p:sp>
      <p:pic>
        <p:nvPicPr>
          <p:cNvPr id="214" name="Shape 214"/>
          <p:cNvPicPr preferRelativeResize="0"/>
          <p:nvPr/>
        </p:nvPicPr>
        <p:blipFill rotWithShape="1">
          <a:blip r:embed="rId3">
            <a:alphaModFix/>
          </a:blip>
          <a:srcRect t="0" b="0" r="0" l="0"/>
          <a:stretch/>
        </p:blipFill>
        <p:spPr>
          <a:xfrm>
            <a:off y="1600200" x="3581400"/>
            <a:ext cy="1681161" cx="4724400"/>
          </a:xfrm>
          <a:prstGeom prst="rect">
            <a:avLst/>
          </a:prstGeom>
          <a:noFill/>
          <a:ln>
            <a:noFill/>
          </a:ln>
        </p:spPr>
      </p:pic>
      <p:sp>
        <p:nvSpPr>
          <p:cNvPr id="215" name="Shape 21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16" name="Shape 21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pic>
        <p:nvPicPr>
          <p:cNvPr id="217" name="Shape 217"/>
          <p:cNvPicPr preferRelativeResize="0"/>
          <p:nvPr/>
        </p:nvPicPr>
        <p:blipFill rotWithShape="1">
          <a:blip r:embed="rId4">
            <a:alphaModFix/>
          </a:blip>
          <a:srcRect t="0" b="0" r="0" l="0"/>
          <a:stretch/>
        </p:blipFill>
        <p:spPr>
          <a:xfrm>
            <a:off y="3886200" x="3581400"/>
            <a:ext cy="2330449" cx="4419599"/>
          </a:xfrm>
          <a:prstGeom prst="rect">
            <a:avLst/>
          </a:prstGeom>
          <a:noFill/>
          <a:ln>
            <a:noFill/>
          </a:ln>
        </p:spPr>
      </p:pic>
      <p:sp>
        <p:nvSpPr>
          <p:cNvPr id="218" name="Shape 218"/>
          <p:cNvSpPr txBox="1"/>
          <p:nvPr/>
        </p:nvSpPr>
        <p:spPr>
          <a:xfrm>
            <a:off y="1600200" x="914400"/>
            <a:ext cy="369886" cx="23622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IP Block Addresses</a:t>
            </a:r>
          </a:p>
        </p:txBody>
      </p:sp>
      <p:sp>
        <p:nvSpPr>
          <p:cNvPr id="219" name="Shape 219"/>
          <p:cNvSpPr txBox="1"/>
          <p:nvPr/>
        </p:nvSpPr>
        <p:spPr>
          <a:xfrm>
            <a:off y="3962400" x="990600"/>
            <a:ext cy="646112" cx="22860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IP Hierarchy and Subnet Mask</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y="0" x="0"/>
          <a:ext cy="0" cx="0"/>
          <a:chOff y="0" x="0"/>
          <a:chExt cy="0" cx="0"/>
        </a:xfrm>
      </p:grpSpPr>
      <p:sp>
        <p:nvSpPr>
          <p:cNvPr id="224" name="Shape 22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Reseved IP Addresses</a:t>
            </a:r>
          </a:p>
        </p:txBody>
      </p:sp>
      <p:pic>
        <p:nvPicPr>
          <p:cNvPr id="225" name="Shape 225"/>
          <p:cNvPicPr preferRelativeResize="0"/>
          <p:nvPr/>
        </p:nvPicPr>
        <p:blipFill rotWithShape="1">
          <a:blip r:embed="rId3">
            <a:alphaModFix/>
          </a:blip>
          <a:srcRect t="0" b="0" r="0" l="0"/>
          <a:stretch/>
        </p:blipFill>
        <p:spPr>
          <a:xfrm>
            <a:off y="1981200" x="914400"/>
            <a:ext cy="2287587" cx="7772400"/>
          </a:xfrm>
          <a:prstGeom prst="rect">
            <a:avLst/>
          </a:prstGeom>
          <a:noFill/>
          <a:ln>
            <a:noFill/>
          </a:ln>
        </p:spPr>
      </p:pic>
      <p:sp>
        <p:nvSpPr>
          <p:cNvPr id="226" name="Shape 22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27" name="Shape 22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y="0" x="0"/>
          <a:ext cy="0" cx="0"/>
          <a:chOff y="0" x="0"/>
          <a:chExt cy="0" cx="0"/>
        </a:xfrm>
      </p:grpSpPr>
      <p:sp>
        <p:nvSpPr>
          <p:cNvPr id="232" name="Shape 23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DHCP</a:t>
            </a:r>
          </a:p>
        </p:txBody>
      </p:sp>
      <p:sp>
        <p:nvSpPr>
          <p:cNvPr id="233" name="Shape 233"/>
          <p:cNvSpPr txBox="1"/>
          <p:nvPr>
            <p:ph idx="1" type="body"/>
          </p:nvPr>
        </p:nvSpPr>
        <p:spPr>
          <a:xfrm>
            <a:off y="1447800" x="838200"/>
            <a:ext cy="4800600" cx="7772400"/>
          </a:xfrm>
          <a:prstGeom prst="rect">
            <a:avLst/>
          </a:prstGeom>
          <a:noFill/>
          <a:ln>
            <a:noFill/>
          </a:ln>
        </p:spPr>
        <p:txBody>
          <a:bodyPr bIns="45700" rIns="91425" lIns="91425" tIns="45700" anchor="t" anchorCtr="0">
            <a:noAutofit/>
          </a:bodyPr>
          <a:lstStyle/>
          <a:p>
            <a:pPr algn="l" rtl="0" lvl="1" marR="0" indent="-342900" marL="34290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Two methods to distribute IP addresses more efficiently:</a:t>
            </a:r>
          </a:p>
          <a:p>
            <a:pPr algn="l" rtl="0" lvl="1" marR="0" indent="-342900" marL="342900">
              <a:lnSpc>
                <a:spcPct val="100000"/>
              </a:lnSpc>
              <a:spcBef>
                <a:spcPts val="400"/>
              </a:spcBef>
              <a:spcAft>
                <a:spcPts val="0"/>
              </a:spcAft>
              <a:buClr>
                <a:srgbClr val="000080"/>
              </a:buClr>
              <a:buSzPct val="100000"/>
              <a:buFont typeface="Arial"/>
              <a:buAutoNum type="arabicPeriod"/>
            </a:pPr>
            <a:r>
              <a:rPr strike="noStrike" u="none" b="0" cap="none" baseline="0" sz="2000" lang="en-US" i="0">
                <a:solidFill>
                  <a:schemeClr val="dk1"/>
                </a:solidFill>
                <a:latin typeface="Arial"/>
                <a:ea typeface="Arial"/>
                <a:cs typeface="Arial"/>
                <a:sym typeface="Arial"/>
              </a:rPr>
              <a:t>Use of private network IP addresses behind a router</a:t>
            </a:r>
          </a:p>
          <a:p>
            <a:pPr algn="l" rtl="0" lvl="2" marR="0" indent="-349250" marL="74295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The router must readdress traffic passing between the Internet and the local network </a:t>
            </a:r>
          </a:p>
          <a:p>
            <a:pPr algn="l" rtl="0" lvl="2" marR="0" indent="-349250" marL="74295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Management of readdressing becomes difficult with large networks</a:t>
            </a:r>
          </a:p>
          <a:p>
            <a:pPr algn="l" rtl="0" lvl="0" marR="0" indent="-457200" marL="457200">
              <a:lnSpc>
                <a:spcPct val="100000"/>
              </a:lnSpc>
              <a:spcBef>
                <a:spcPts val="400"/>
              </a:spcBef>
              <a:spcAft>
                <a:spcPts val="0"/>
              </a:spcAft>
              <a:buClr>
                <a:srgbClr val="000080"/>
              </a:buClr>
              <a:buSzPct val="100000"/>
              <a:buFont typeface="Arial"/>
              <a:buAutoNum startAt="2" type="arabicPeriod"/>
            </a:pPr>
            <a:r>
              <a:rPr strike="noStrike" u="none" b="0" cap="none" baseline="0" sz="2000" lang="en-US" i="0">
                <a:solidFill>
                  <a:schemeClr val="dk1"/>
                </a:solidFill>
                <a:latin typeface="Arial"/>
                <a:ea typeface="Arial"/>
                <a:cs typeface="Arial"/>
                <a:sym typeface="Arial"/>
              </a:rPr>
              <a:t>Dynamic Host Configuration Protocol (DHCP)</a:t>
            </a:r>
          </a:p>
          <a:p>
            <a:pPr algn="l" rtl="0" lvl="1" marR="0" indent="-342900" marL="34290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Maintain a bank of available IP addresses and assign them dynamically to computers for use when the computers are attached to the network</a:t>
            </a:r>
          </a:p>
          <a:p>
            <a:pPr algn="l" rtl="0" lvl="1" marR="0" indent="-342900" marL="34290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Method often used by large organizations, DSL and cable providers</a:t>
            </a:r>
          </a:p>
          <a:p>
            <a:pPr algn="l" rtl="0" lvl="1" marR="0" indent="-342900" marL="34290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DHCP client on computer or network device broadcasts a query to locate the DHCP server</a:t>
            </a:r>
          </a:p>
          <a:p>
            <a:pPr algn="l" rtl="0" lvl="1" marR="0" indent="-342900" marL="34290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DHCP server responds with a lease which includes an IP address, domain name of network, IP address of DNS server, subnet mask, IP address of gateway and other configuration parameters</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234" name="Shape 23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35" name="Shape 23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Operation of IP</a:t>
            </a:r>
          </a:p>
        </p:txBody>
      </p:sp>
      <p:sp>
        <p:nvSpPr>
          <p:cNvPr id="241" name="Shape 241"/>
          <p:cNvSpPr txBox="1"/>
          <p:nvPr>
            <p:ph idx="1" type="body"/>
          </p:nvPr>
        </p:nvSpPr>
        <p:spPr>
          <a:xfrm>
            <a:off y="1447800" x="838200"/>
            <a:ext cy="4800600" cx="80010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Two major functions</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Routes datagrams from node to node until they reach their destination node</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Translates IP addresses to physical addresses before it passes the packets to the data link later for delivery</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Address Resolution Protocol (ARP)</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Implemented at the network layer</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Translation of IP address to physical address at each intermediate node until destination is reached</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A broadcast of the IP address is sent to every node on the network.  The matching node responds with a physical address</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Physical address (MAC address in the case of Ethernet) is sent in frame to the data link layer</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At final destination, the packet is passed up to the transport layer for deployment to the application layer</a:t>
            </a:r>
          </a:p>
        </p:txBody>
      </p:sp>
      <p:sp>
        <p:nvSpPr>
          <p:cNvPr id="242" name="Shape 24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43" name="Shape 24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y="0" x="0"/>
          <a:ext cy="0" cx="0"/>
          <a:chOff y="0" x="0"/>
          <a:chExt cy="0" cx="0"/>
        </a:xfrm>
      </p:grpSpPr>
      <p:sp>
        <p:nvSpPr>
          <p:cNvPr id="248" name="Shape 24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Link Layer</a:t>
            </a:r>
          </a:p>
        </p:txBody>
      </p:sp>
      <p:sp>
        <p:nvSpPr>
          <p:cNvPr id="249" name="Shape 249"/>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Layer responsible for transmitting a packet from one node to the next node</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Node access defined by the medium access control (MAC) protocol</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Steer data to its destination</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Detect errors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Prevent collisions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Ethernet (CSMA-CD)</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Predominant medium-access protocol for local area networks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Standard Ethernet packet is a frame (see next slide)</a:t>
            </a:r>
          </a:p>
          <a:p>
            <a:pPr algn="l" rtl="0" lvl="1" marR="0" indent="-158750" marL="742950">
              <a:lnSpc>
                <a:spcPct val="100000"/>
              </a:lnSpc>
              <a:spcBef>
                <a:spcPts val="400"/>
              </a:spcBef>
              <a:spcAft>
                <a:spcPts val="0"/>
              </a:spcAft>
              <a:buClr>
                <a:srgbClr val="FF9F11"/>
              </a:buClr>
              <a:buFont typeface="Arial"/>
              <a:buNone/>
            </a:pPr>
            <a:r>
              <a:t/>
            </a:r>
            <a:endParaRPr strike="noStrike" u="none" b="0" cap="none" baseline="0" sz="20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2000" i="0">
              <a:solidFill>
                <a:schemeClr val="dk1"/>
              </a:solidFill>
              <a:latin typeface="Arial"/>
              <a:ea typeface="Arial"/>
              <a:cs typeface="Arial"/>
              <a:sym typeface="Arial"/>
            </a:endParaRPr>
          </a:p>
        </p:txBody>
      </p:sp>
      <p:sp>
        <p:nvSpPr>
          <p:cNvPr id="250" name="Shape 25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51" name="Shape 25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Ethernet Frame</a:t>
            </a:r>
          </a:p>
        </p:txBody>
      </p:sp>
      <p:pic>
        <p:nvPicPr>
          <p:cNvPr id="257" name="Shape 257"/>
          <p:cNvPicPr preferRelativeResize="0"/>
          <p:nvPr/>
        </p:nvPicPr>
        <p:blipFill rotWithShape="1">
          <a:blip r:embed="rId3">
            <a:alphaModFix/>
          </a:blip>
          <a:srcRect t="0" b="0" r="0" l="0"/>
          <a:stretch/>
        </p:blipFill>
        <p:spPr>
          <a:xfrm>
            <a:off y="1905000" x="914400"/>
            <a:ext cy="2287587" cx="7772400"/>
          </a:xfrm>
          <a:prstGeom prst="rect">
            <a:avLst/>
          </a:prstGeom>
          <a:noFill/>
          <a:ln>
            <a:noFill/>
          </a:ln>
        </p:spPr>
      </p:pic>
      <p:sp>
        <p:nvSpPr>
          <p:cNvPr id="258" name="Shape 25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59" name="Shape 25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Hub-Based Ethernet</a:t>
            </a:r>
          </a:p>
        </p:txBody>
      </p:sp>
      <p:sp>
        <p:nvSpPr>
          <p:cNvPr id="265" name="Shape 265"/>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Simple means of wiring a bussed Ethernet together</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Logically still a bus network</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CSMA-CD</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Collision</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Occurs when multiple nodes access the network in such a way that their messages become mixed and garbled</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Network propagation delay</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Amount of time that it takes for one packet to get from one end of the network to the other</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Adequate for networks with light traffic</a:t>
            </a:r>
          </a:p>
        </p:txBody>
      </p:sp>
      <p:sp>
        <p:nvSpPr>
          <p:cNvPr id="266" name="Shape 26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67" name="Shape 26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Chapter Example</a:t>
            </a:r>
          </a:p>
        </p:txBody>
      </p:sp>
      <p:sp>
        <p:nvSpPr>
          <p:cNvPr id="122" name="Shape 122"/>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User sitting at a computer types a URL that contains a domain name into a web browser</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First, HTTP  client obtains the IP address of the Web server</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Then HTTP client initiates the process with a request to the TCP socket to establish a logical connection with the HTTP server at the destination site</a:t>
            </a:r>
          </a:p>
        </p:txBody>
      </p:sp>
      <p:sp>
        <p:nvSpPr>
          <p:cNvPr id="123" name="Shape 12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24" name="Shape 12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Switched Ethernet</a:t>
            </a:r>
          </a:p>
        </p:txBody>
      </p:sp>
      <p:sp>
        <p:nvSpPr>
          <p:cNvPr id="273" name="Shape 273"/>
          <p:cNvSpPr txBox="1"/>
          <p:nvPr>
            <p:ph idx="1" type="body"/>
          </p:nvPr>
        </p:nvSpPr>
        <p:spPr>
          <a:xfrm>
            <a:off y="1447800" x="838200"/>
            <a:ext cy="47244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Permits point-to-point connection of any pair of nodes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Multiple pairs can be connected simultaneously</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Possible to connect nodes in full-duplex mode</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Each pair of connections operates at the maximum bit rate of the network</a:t>
            </a:r>
          </a:p>
          <a:p>
            <a:pPr algn="l" rtl="0" lvl="0" marR="0" indent="-190500" marL="342900">
              <a:lnSpc>
                <a:spcPct val="100000"/>
              </a:lnSpc>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Why can’t there be any collisions in a switched Ethernet network?</a:t>
            </a:r>
          </a:p>
        </p:txBody>
      </p:sp>
      <p:sp>
        <p:nvSpPr>
          <p:cNvPr id="274" name="Shape 27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75" name="Shape 27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y="0" x="0"/>
          <a:ext cy="0" cx="0"/>
          <a:chOff y="0" x="0"/>
          <a:chExt cy="0" cx="0"/>
        </a:xfrm>
      </p:grpSpPr>
      <p:sp>
        <p:nvSpPr>
          <p:cNvPr id="280" name="Shape 28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Quality of Service (QoS)</a:t>
            </a:r>
          </a:p>
        </p:txBody>
      </p:sp>
      <p:sp>
        <p:nvSpPr>
          <p:cNvPr id="281" name="Shape 281"/>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514350" marL="514350">
              <a:lnSpc>
                <a:spcPct val="100000"/>
              </a:lnSpc>
              <a:spcBef>
                <a:spcPts val="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Methods to reserve and prioritize channel capacity to favor packets that require special treatment</a:t>
            </a:r>
          </a:p>
          <a:p>
            <a:pPr algn="l" rtl="0" lvl="0" marR="0" indent="-514350" marL="514350">
              <a:lnSpc>
                <a:spcPct val="100000"/>
              </a:lnSpc>
              <a:spcBef>
                <a:spcPts val="48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Service guarantees from contract carrier services that specify particular levels of throughput, delay and jitter</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Jitter – variation in delay from packet to packet</a:t>
            </a:r>
          </a:p>
          <a:p>
            <a:pPr algn="l" rtl="0" lvl="0" marR="0" indent="-514350" marL="5143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Differentiated service (DiffServ)</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8-bit (DS) field in IP header</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Set by the application at the sender or by the first node</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Diffserv capable nodes such as routers can then prioritize and route packets based on the packet class</a:t>
            </a:r>
          </a:p>
        </p:txBody>
      </p:sp>
      <p:sp>
        <p:nvSpPr>
          <p:cNvPr id="282" name="Shape 28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83" name="Shape 28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y="0" x="0"/>
          <a:ext cy="0" cx="0"/>
          <a:chOff y="0" x="0"/>
          <a:chExt cy="0" cx="0"/>
        </a:xfrm>
      </p:grpSpPr>
      <p:sp>
        <p:nvSpPr>
          <p:cNvPr id="288" name="Shape 28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Network Security Categories</a:t>
            </a:r>
          </a:p>
        </p:txBody>
      </p:sp>
      <p:sp>
        <p:nvSpPr>
          <p:cNvPr id="289" name="Shape 289"/>
          <p:cNvSpPr txBox="1"/>
          <p:nvPr>
            <p:ph idx="1" type="body"/>
          </p:nvPr>
        </p:nvSpPr>
        <p:spPr>
          <a:xfrm>
            <a:off y="1447800" x="838200"/>
            <a:ext cy="4724400" cx="7772400"/>
          </a:xfrm>
          <a:prstGeom prst="rect">
            <a:avLst/>
          </a:prstGeom>
          <a:noFill/>
          <a:ln>
            <a:noFill/>
          </a:ln>
        </p:spPr>
        <p:txBody>
          <a:bodyPr bIns="45700" rIns="91425" lIns="91425" tIns="45700" anchor="t" anchorCtr="0">
            <a:noAutofit/>
          </a:bodyPr>
          <a:lstStyle/>
          <a:p>
            <a:pPr algn="l" rtl="0" lvl="0" marR="0" indent="-514350" marL="514350">
              <a:lnSpc>
                <a:spcPct val="100000"/>
              </a:lnSpc>
              <a:spcBef>
                <a:spcPts val="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Intrusion</a:t>
            </a:r>
          </a:p>
          <a:p>
            <a:pPr algn="l" rtl="0" lvl="1" marR="0" indent="-520700" marL="91440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Keeping network and system resources free from intruders</a:t>
            </a:r>
          </a:p>
          <a:p>
            <a:pPr algn="l" rtl="0" lvl="0" marR="0" indent="-514350" marL="514350">
              <a:lnSpc>
                <a:spcPct val="100000"/>
              </a:lnSpc>
              <a:spcBef>
                <a:spcPts val="48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Confidentiality</a:t>
            </a:r>
          </a:p>
          <a:p>
            <a:pPr algn="l" rtl="0" lvl="1" marR="0" indent="-520700" marL="91440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Keeping the content of data private</a:t>
            </a:r>
          </a:p>
          <a:p>
            <a:pPr algn="l" rtl="0" lvl="0" marR="0" indent="-514350" marL="514350">
              <a:lnSpc>
                <a:spcPct val="100000"/>
              </a:lnSpc>
              <a:spcBef>
                <a:spcPts val="48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Authentication</a:t>
            </a:r>
          </a:p>
          <a:p>
            <a:pPr algn="l" rtl="0" lvl="1" marR="0" indent="-520700" marL="91440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Verifying the identity of a source of data being received</a:t>
            </a:r>
          </a:p>
          <a:p>
            <a:pPr algn="l" rtl="0" lvl="0" marR="0" indent="-514350" marL="514350">
              <a:lnSpc>
                <a:spcPct val="100000"/>
              </a:lnSpc>
              <a:spcBef>
                <a:spcPts val="48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Data integrity and non-repudiation</a:t>
            </a:r>
          </a:p>
          <a:p>
            <a:pPr algn="l" rtl="0" lvl="1" marR="0" indent="-520700" marL="91440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Protecting the content of data communication against changes and verifying the source of the message</a:t>
            </a:r>
          </a:p>
          <a:p>
            <a:pPr algn="l" rtl="0" lvl="0" marR="0" indent="-514350" marL="514350">
              <a:lnSpc>
                <a:spcPct val="100000"/>
              </a:lnSpc>
              <a:spcBef>
                <a:spcPts val="480"/>
              </a:spcBef>
              <a:spcAft>
                <a:spcPts val="0"/>
              </a:spcAft>
              <a:buClr>
                <a:srgbClr val="000080"/>
              </a:buClr>
              <a:buSzPct val="100000"/>
              <a:buFont typeface="Arial"/>
              <a:buAutoNum type="arabicPeriod"/>
            </a:pPr>
            <a:r>
              <a:rPr strike="noStrike" u="none" b="0" cap="none" baseline="0" sz="2400" lang="en-US" i="0">
                <a:solidFill>
                  <a:schemeClr val="dk1"/>
                </a:solidFill>
                <a:latin typeface="Arial"/>
                <a:ea typeface="Arial"/>
                <a:cs typeface="Arial"/>
                <a:sym typeface="Arial"/>
              </a:rPr>
              <a:t>Assuring network availability and access control</a:t>
            </a:r>
          </a:p>
          <a:p>
            <a:pPr algn="l" rtl="0" lvl="1" marR="0" indent="-520700" marL="91440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Keep network resources operational and restricting access to those permitted to use them</a:t>
            </a:r>
          </a:p>
        </p:txBody>
      </p:sp>
      <p:sp>
        <p:nvSpPr>
          <p:cNvPr id="290" name="Shape 29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91" name="Shape 29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y="0" x="0"/>
          <a:ext cy="0" cx="0"/>
          <a:chOff y="0" x="0"/>
          <a:chExt cy="0" cx="0"/>
        </a:xfrm>
      </p:grpSpPr>
      <p:sp>
        <p:nvSpPr>
          <p:cNvPr id="296" name="Shape 29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Network Security</a:t>
            </a:r>
          </a:p>
        </p:txBody>
      </p:sp>
      <p:sp>
        <p:nvSpPr>
          <p:cNvPr id="297" name="Shape 297"/>
          <p:cNvSpPr txBox="1"/>
          <p:nvPr>
            <p:ph idx="1" type="body"/>
          </p:nvPr>
        </p:nvSpPr>
        <p:spPr>
          <a:xfrm>
            <a:off y="1447800" x="838200"/>
            <a:ext cy="4800600" cx="7848599"/>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Network intrusions</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Packet sniffers read data in a packet as it passes through a network</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Probing attacks to uncover IP address / port numbers that accept data packets</a:t>
            </a:r>
          </a:p>
          <a:p>
            <a:pPr algn="l" rtl="0" lvl="0" marR="0" indent="-342900" marL="342900">
              <a:lnSpc>
                <a:spcPct val="100000"/>
              </a:lnSpc>
              <a:spcBef>
                <a:spcPts val="40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Physical and Logical Restriction</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Limit access to wiring and network equipment</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Firewall</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Private networks</a:t>
            </a:r>
          </a:p>
          <a:p>
            <a:pPr algn="l" rtl="0" lvl="0" marR="0" indent="-342900" marL="342900">
              <a:lnSpc>
                <a:spcPct val="100000"/>
              </a:lnSpc>
              <a:spcBef>
                <a:spcPts val="40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Encryption</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Symmetric key cryptography</a:t>
            </a:r>
          </a:p>
          <a:p>
            <a:pPr algn="l" rtl="0" lvl="2" marR="0" indent="-228600" marL="1143000">
              <a:lnSpc>
                <a:spcPct val="10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Both key used for encryption and decryption</a:t>
            </a:r>
          </a:p>
          <a:p>
            <a:pPr algn="l" rtl="0" lvl="2" marR="0" indent="-228600" marL="1143000">
              <a:lnSpc>
                <a:spcPct val="10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Both sender and receiver use the same key which makes security difficult</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Public key cryptography</a:t>
            </a:r>
          </a:p>
          <a:p>
            <a:pPr algn="l" rtl="0" lvl="2" marR="0" indent="-228600" marL="1143000">
              <a:lnSpc>
                <a:spcPct val="10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Two different keys are used for encryption and decryption</a:t>
            </a:r>
          </a:p>
        </p:txBody>
      </p:sp>
      <p:sp>
        <p:nvSpPr>
          <p:cNvPr id="298" name="Shape 29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99" name="Shape 29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y="0" x="0"/>
          <a:ext cy="0" cx="0"/>
          <a:chOff y="0" x="0"/>
          <a:chExt cy="0" cx="0"/>
        </a:xfrm>
      </p:grpSpPr>
      <p:sp>
        <p:nvSpPr>
          <p:cNvPr id="304" name="Shape 30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Alternative Protocols to TCP/IP</a:t>
            </a:r>
          </a:p>
        </p:txBody>
      </p:sp>
      <p:sp>
        <p:nvSpPr>
          <p:cNvPr id="305" name="Shape 305"/>
          <p:cNvSpPr txBox="1"/>
          <p:nvPr>
            <p:ph idx="1" type="body"/>
          </p:nvPr>
        </p:nvSpPr>
        <p:spPr>
          <a:xfrm>
            <a:off y="1447800" x="838200"/>
            <a:ext cy="4525961" cx="80010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MPLS (Multi-Protocol Label Switching)</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Creates a virtual circuit over packet switched networks to improve forwarding speed of datagrams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ATM (Asynchronous Transfer Mode)</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Partial-mesh network technology in which data passes through the network in cells (53-byte packets)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SONET (Synchronous Optical Network) and</a:t>
            </a:r>
          </a:p>
          <a:p>
            <a:pPr algn="l" rtl="0" lvl="0" marR="0" indent="-342900" marL="342900">
              <a:lnSpc>
                <a:spcPct val="100000"/>
              </a:lnSpc>
              <a:spcBef>
                <a:spcPts val="48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SDH (Synchronous Digital Hierarchy)</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Protocol that uses fiber optic to create wide area networks with very high bit rates over long distances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Frame Relay</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Slow, wide area network standard</a:t>
            </a:r>
          </a:p>
        </p:txBody>
      </p:sp>
      <p:sp>
        <p:nvSpPr>
          <p:cNvPr id="306" name="Shape 30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07" name="Shape 3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y="0" x="0"/>
          <a:ext cy="0" cx="0"/>
          <a:chOff y="0" x="0"/>
          <a:chExt cy="0" cx="0"/>
        </a:xfrm>
      </p:grpSpPr>
      <p:sp>
        <p:nvSpPr>
          <p:cNvPr id="312" name="Shape 31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13" name="Shape 31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314" name="Shape 31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
        <p:nvSpPr>
          <p:cNvPr id="315" name="Shape 31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28600"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Domain Names and DNS Services</a:t>
            </a:r>
          </a:p>
        </p:txBody>
      </p:sp>
      <p:sp>
        <p:nvSpPr>
          <p:cNvPr id="130" name="Shape 13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Domain Names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Hierarchical system of network address identifiers used throughout the Internet and on local area networks, intranets and extranets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Created so users would not have to memorize IP addresses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Domain Name System (DNS)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Domain name resolution – translates  domain names into IP addresses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Uses a massive distributed database containing a directory system of servers</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Each entry contains a domain name and an associated IP address</a:t>
            </a:r>
          </a:p>
        </p:txBody>
      </p:sp>
      <p:sp>
        <p:nvSpPr>
          <p:cNvPr id="131" name="Shape 13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2" name="Shape 13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Domain Name System (DNS)</a:t>
            </a:r>
          </a:p>
        </p:txBody>
      </p:sp>
      <p:pic>
        <p:nvPicPr>
          <p:cNvPr id="138" name="Shape 138"/>
          <p:cNvPicPr preferRelativeResize="0"/>
          <p:nvPr/>
        </p:nvPicPr>
        <p:blipFill rotWithShape="1">
          <a:blip r:embed="rId3">
            <a:alphaModFix/>
          </a:blip>
          <a:srcRect t="0" b="0" r="0" l="0"/>
          <a:stretch/>
        </p:blipFill>
        <p:spPr>
          <a:xfrm>
            <a:off y="1447800" x="2209800"/>
            <a:ext cy="2687636" cx="5029199"/>
          </a:xfrm>
          <a:prstGeom prst="rect">
            <a:avLst/>
          </a:prstGeom>
          <a:noFill/>
          <a:ln>
            <a:noFill/>
          </a:ln>
        </p:spPr>
      </p:pic>
      <p:sp>
        <p:nvSpPr>
          <p:cNvPr id="139" name="Shape 13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40" name="Shape 14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
        <p:nvSpPr>
          <p:cNvPr id="141" name="Shape 141"/>
          <p:cNvSpPr txBox="1"/>
          <p:nvPr/>
        </p:nvSpPr>
        <p:spPr>
          <a:xfrm>
            <a:off y="1524000" x="914400"/>
            <a:ext cy="369886" cx="25908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DNS Server Hierarchy</a:t>
            </a:r>
          </a:p>
        </p:txBody>
      </p:sp>
      <p:pic>
        <p:nvPicPr>
          <p:cNvPr id="142" name="Shape 142"/>
          <p:cNvPicPr preferRelativeResize="0"/>
          <p:nvPr/>
        </p:nvPicPr>
        <p:blipFill rotWithShape="1">
          <a:blip r:embed="rId4">
            <a:alphaModFix/>
          </a:blip>
          <a:srcRect t="0" b="0" r="0" l="0"/>
          <a:stretch/>
        </p:blipFill>
        <p:spPr>
          <a:xfrm>
            <a:off y="4800600" x="1447800"/>
            <a:ext cy="1358899" cx="6629400"/>
          </a:xfrm>
          <a:prstGeom prst="rect">
            <a:avLst/>
          </a:prstGeom>
          <a:noFill/>
          <a:ln>
            <a:noFill/>
          </a:ln>
        </p:spPr>
      </p:pic>
      <p:sp>
        <p:nvSpPr>
          <p:cNvPr id="143" name="Shape 143"/>
          <p:cNvSpPr txBox="1"/>
          <p:nvPr/>
        </p:nvSpPr>
        <p:spPr>
          <a:xfrm>
            <a:off y="4419600" x="914400"/>
            <a:ext cy="369886" cx="3657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The Elements of a Domain Name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74637" x="762000"/>
            <a:ext cy="1143000" cx="81533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Top Domain Name Registrations</a:t>
            </a:r>
          </a:p>
        </p:txBody>
      </p:sp>
      <p:pic>
        <p:nvPicPr>
          <p:cNvPr id="149" name="Shape 149"/>
          <p:cNvPicPr preferRelativeResize="0"/>
          <p:nvPr/>
        </p:nvPicPr>
        <p:blipFill rotWithShape="1">
          <a:blip r:embed="rId3">
            <a:alphaModFix/>
          </a:blip>
          <a:srcRect t="0" b="0" r="0" l="0"/>
          <a:stretch/>
        </p:blipFill>
        <p:spPr>
          <a:xfrm>
            <a:off y="1676400" x="914400"/>
            <a:ext cy="3148012" cx="7772400"/>
          </a:xfrm>
          <a:prstGeom prst="rect">
            <a:avLst/>
          </a:prstGeom>
          <a:noFill/>
          <a:ln>
            <a:noFill/>
          </a:ln>
        </p:spPr>
      </p:pic>
      <p:sp>
        <p:nvSpPr>
          <p:cNvPr id="150" name="Shape 15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1" name="Shape 15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7" name="Shape 15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
        <p:nvSpPr>
          <p:cNvPr id="158" name="Shape 158"/>
          <p:cNvSpPr txBox="1"/>
          <p:nvPr>
            <p:ph type="title"/>
          </p:nvPr>
        </p:nvSpPr>
        <p:spPr>
          <a:xfrm>
            <a:off y="533400" x="2286000"/>
            <a:ext cy="715962" cx="65532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Domain Name Resolution</a:t>
            </a:r>
          </a:p>
        </p:txBody>
      </p:sp>
      <p:pic>
        <p:nvPicPr>
          <p:cNvPr id="159" name="Shape 159"/>
          <p:cNvPicPr preferRelativeResize="0"/>
          <p:nvPr/>
        </p:nvPicPr>
        <p:blipFill rotWithShape="1">
          <a:blip r:embed="rId3">
            <a:alphaModFix/>
          </a:blip>
          <a:srcRect t="0" b="0" r="0" l="0"/>
          <a:stretch/>
        </p:blipFill>
        <p:spPr>
          <a:xfrm>
            <a:off y="1524000" x="2286000"/>
            <a:ext cy="3124199" cx="6578599"/>
          </a:xfrm>
          <a:prstGeom prst="rect">
            <a:avLst/>
          </a:prstGeom>
          <a:noFill/>
          <a:ln>
            <a:noFill/>
          </a:ln>
        </p:spPr>
      </p:pic>
      <p:pic>
        <p:nvPicPr>
          <p:cNvPr id="160" name="Shape 160"/>
          <p:cNvPicPr preferRelativeResize="0"/>
          <p:nvPr/>
        </p:nvPicPr>
        <p:blipFill rotWithShape="1">
          <a:blip r:embed="rId4">
            <a:alphaModFix/>
          </a:blip>
          <a:srcRect t="0" b="0" r="0" l="0"/>
          <a:stretch/>
        </p:blipFill>
        <p:spPr>
          <a:xfrm>
            <a:off y="152400" x="228600"/>
            <a:ext cy="6184900" cx="19049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y="0" x="0"/>
          <a:ext cy="0" cx="0"/>
          <a:chOff y="0" x="0"/>
          <a:chExt cy="0" cx="0"/>
        </a:xfrm>
      </p:grpSpPr>
      <p:sp>
        <p:nvSpPr>
          <p:cNvPr id="165" name="Shape 16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Transport Layer</a:t>
            </a:r>
          </a:p>
        </p:txBody>
      </p:sp>
      <p:sp>
        <p:nvSpPr>
          <p:cNvPr id="166" name="Shape 16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TCP protocol</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Sends a packet to TCP at the destination site, requesting a connection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Handshaking – back and forth series of requests and acknowledgments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If handshaking negotiations are successful, a connection is opened</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Connection is logically full-duplex</a:t>
            </a:r>
          </a:p>
        </p:txBody>
      </p:sp>
      <p:sp>
        <p:nvSpPr>
          <p:cNvPr id="167" name="Shape 16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68" name="Shape 16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Three-Way TCP Connection Handshake</a:t>
            </a:r>
          </a:p>
        </p:txBody>
      </p:sp>
      <p:sp>
        <p:nvSpPr>
          <p:cNvPr id="174" name="Shape 17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75" name="Shape 17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pic>
        <p:nvPicPr>
          <p:cNvPr id="176" name="Shape 176"/>
          <p:cNvPicPr preferRelativeResize="0"/>
          <p:nvPr/>
        </p:nvPicPr>
        <p:blipFill rotWithShape="1">
          <a:blip r:embed="rId3">
            <a:alphaModFix/>
          </a:blip>
          <a:srcRect t="0" b="0" r="0" l="0"/>
          <a:stretch/>
        </p:blipFill>
        <p:spPr>
          <a:xfrm>
            <a:off y="1524000" x="1949450"/>
            <a:ext cy="4525961" cx="57022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TCP Segment Format</a:t>
            </a:r>
          </a:p>
        </p:txBody>
      </p:sp>
      <p:pic>
        <p:nvPicPr>
          <p:cNvPr id="182" name="Shape 182"/>
          <p:cNvPicPr preferRelativeResize="0"/>
          <p:nvPr/>
        </p:nvPicPr>
        <p:blipFill rotWithShape="1">
          <a:blip r:embed="rId3">
            <a:alphaModFix/>
          </a:blip>
          <a:srcRect t="0" b="0" r="0" l="0"/>
          <a:stretch/>
        </p:blipFill>
        <p:spPr>
          <a:xfrm>
            <a:off y="1524000" x="1371600"/>
            <a:ext cy="4525961" cx="7102475"/>
          </a:xfrm>
          <a:prstGeom prst="rect">
            <a:avLst/>
          </a:prstGeom>
          <a:noFill/>
          <a:ln>
            <a:noFill/>
          </a:ln>
        </p:spPr>
      </p:pic>
      <p:sp>
        <p:nvSpPr>
          <p:cNvPr id="183" name="Shape 18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84" name="Shape 18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13-*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5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4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6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7.xml><?xml version="1.0" encoding="utf-8"?>
<a:theme xmlns:a="http://schemas.openxmlformats.org/drawingml/2006/main" xmlns:r="http://schemas.openxmlformats.org/officeDocument/2006/relationships"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8.xml><?xml version="1.0" encoding="utf-8"?>
<a:theme xmlns:a="http://schemas.openxmlformats.org/drawingml/2006/main" xmlns:r="http://schemas.openxmlformats.org/officeDocument/2006/relationships"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