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25.xml" ContentType="application/vnd.openxmlformats-officedocument.presentationml.notesSlide+xml"/>
  <Override PartName="/ppt/notesSlides/notesSlide14.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21.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6.xml" ContentType="application/vnd.openxmlformats-officedocument.theme+xml"/>
  <Override PartName="/ppt/theme/theme3.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heme/theme7.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5.xml" ContentType="application/vnd.openxmlformats-officedocument.presentationml.slideMaster+xml"/>
  <Override PartName="/ppt/slideMasters/slideMaster1.xml" ContentType="application/vnd.openxmlformats-officedocument.presentationml.slideMaster+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1.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62" r:id="rId4"/>
    <p:sldMasterId id="2147483663" r:id="rId5"/>
    <p:sldMasterId id="2147483664" r:id="rId6"/>
    <p:sldMasterId id="2147483665" r:id="rId7"/>
    <p:sldMasterId id="214748366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0.xml" Type="http://schemas.openxmlformats.org/officeDocument/2006/relationships/slide" Id="rId39"/><Relationship Target="slides/slide29.xml" Type="http://schemas.openxmlformats.org/officeDocument/2006/relationships/slide" Id="rId38"/><Relationship Target="slides/slide28.xml" Type="http://schemas.openxmlformats.org/officeDocument/2006/relationships/slide" Id="rId37"/><Relationship Target="slides/slide10.xml" Type="http://schemas.openxmlformats.org/officeDocument/2006/relationships/slide" Id="rId19"/><Relationship Target="slides/slide27.xml" Type="http://schemas.openxmlformats.org/officeDocument/2006/relationships/slide" Id="rId36"/><Relationship Target="slides/slide9.xml" Type="http://schemas.openxmlformats.org/officeDocument/2006/relationships/slide" Id="rId18"/><Relationship Target="slides/slide8.xml" Type="http://schemas.openxmlformats.org/officeDocument/2006/relationships/slide" Id="rId17"/><Relationship Target="slides/slide7.xml" Type="http://schemas.openxmlformats.org/officeDocument/2006/relationships/slide" Id="rId16"/><Relationship Target="slides/slide6.xml" Type="http://schemas.openxmlformats.org/officeDocument/2006/relationships/slide" Id="rId15"/><Relationship Target="slides/slide5.xml" Type="http://schemas.openxmlformats.org/officeDocument/2006/relationships/slide" Id="rId14"/><Relationship Target="slides/slide21.xml" Type="http://schemas.openxmlformats.org/officeDocument/2006/relationships/slide" Id="rId30"/><Relationship Target="slides/slide3.xml" Type="http://schemas.openxmlformats.org/officeDocument/2006/relationships/slide" Id="rId12"/><Relationship Target="slides/slide22.xml" Type="http://schemas.openxmlformats.org/officeDocument/2006/relationships/slide" Id="rId31"/><Relationship Target="slides/slide4.xml" Type="http://schemas.openxmlformats.org/officeDocument/2006/relationships/slide" Id="rId13"/><Relationship Target="slides/slide1.xml" Type="http://schemas.openxmlformats.org/officeDocument/2006/relationships/slide" Id="rId10"/><Relationship Target="slides/slide2.xml" Type="http://schemas.openxmlformats.org/officeDocument/2006/relationships/slide" Id="rId11"/><Relationship Target="slides/slide25.xml" Type="http://schemas.openxmlformats.org/officeDocument/2006/relationships/slide" Id="rId34"/><Relationship Target="slides/slide26.xml" Type="http://schemas.openxmlformats.org/officeDocument/2006/relationships/slide" Id="rId35"/><Relationship Target="slides/slide23.xml" Type="http://schemas.openxmlformats.org/officeDocument/2006/relationships/slide" Id="rId32"/><Relationship Target="slides/slide24.xml" Type="http://schemas.openxmlformats.org/officeDocument/2006/relationships/slide" Id="rId33"/><Relationship Target="slides/slide20.xml" Type="http://schemas.openxmlformats.org/officeDocument/2006/relationships/slide" Id="rId29"/><Relationship Target="slides/slide17.xml" Type="http://schemas.openxmlformats.org/officeDocument/2006/relationships/slide" Id="rId26"/><Relationship Target="slides/slide16.xml" Type="http://schemas.openxmlformats.org/officeDocument/2006/relationships/slide" Id="rId25"/><Relationship Target="slides/slide19.xml" Type="http://schemas.openxmlformats.org/officeDocument/2006/relationships/slide" Id="rId28"/><Relationship Target="slides/slide18.xml" Type="http://schemas.openxmlformats.org/officeDocument/2006/relationships/slide" Id="rId27"/><Relationship Target="presProps.xml" Type="http://schemas.openxmlformats.org/officeDocument/2006/relationships/presProps" Id="rId2"/><Relationship Target="slides/slide12.xml" Type="http://schemas.openxmlformats.org/officeDocument/2006/relationships/slide" Id="rId21"/><Relationship Target="slides/slide31.xml" Type="http://schemas.openxmlformats.org/officeDocument/2006/relationships/slide" Id="rId40"/><Relationship Target="theme/theme4.xml" Type="http://schemas.openxmlformats.org/officeDocument/2006/relationships/theme" Id="rId1"/><Relationship Target="slides/slide13.xml" Type="http://schemas.openxmlformats.org/officeDocument/2006/relationships/slide" Id="rId22"/><Relationship Target="slideMasters/slideMaster1.xml" Type="http://schemas.openxmlformats.org/officeDocument/2006/relationships/slideMaster" Id="rId4"/><Relationship Target="slides/slide14.xml" Type="http://schemas.openxmlformats.org/officeDocument/2006/relationships/slide" Id="rId23"/><Relationship Target="tableStyles.xml" Type="http://schemas.openxmlformats.org/officeDocument/2006/relationships/tableStyles" Id="rId3"/><Relationship Target="slides/slide15.xml" Type="http://schemas.openxmlformats.org/officeDocument/2006/relationships/slide" Id="rId24"/><Relationship Target="slides/slide11.xml" Type="http://schemas.openxmlformats.org/officeDocument/2006/relationships/slide" Id="rId20"/><Relationship Target="notesMasters/notesMaster1.xml" Type="http://schemas.openxmlformats.org/officeDocument/2006/relationships/notesMaster" Id="rId9"/><Relationship Target="slideMasters/slideMaster3.xml" Type="http://schemas.openxmlformats.org/officeDocument/2006/relationships/slideMaster" Id="rId6"/><Relationship Target="slideMasters/slideMaster2.xml" Type="http://schemas.openxmlformats.org/officeDocument/2006/relationships/slideMaster" Id="rId5"/><Relationship Target="slideMasters/slideMaster5.xml" Type="http://schemas.openxmlformats.org/officeDocument/2006/relationships/slideMaster" Id="rId8"/><Relationship Target="slideMasters/slideMaster4.xml" Type="http://schemas.openxmlformats.org/officeDocument/2006/relationships/slideMaster" Id="rId7"/></Relationships>
</file>

<file path=ppt/notesMasters/_rels/notesMaster1.xml.rels><?xml version="1.0" encoding="UTF-8" standalone="yes"?><Relationships xmlns="http://schemas.openxmlformats.org/package/2006/relationships"><Relationship Target="../theme/theme7.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57200" cx="29717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 name="Shape 3"/>
          <p:cNvSpPr txBox="1"/>
          <p:nvPr>
            <p:ph idx="10" type="dt"/>
          </p:nvPr>
        </p:nvSpPr>
        <p:spPr>
          <a:xfrm>
            <a:off y="0" x="3884612"/>
            <a:ext cy="457200" cx="29717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rnd">
            <a:solidFill>
              <a:srgbClr val="000000"/>
            </a:solidFill>
            <a:prstDash val="solid"/>
            <a:miter/>
            <a:headEnd w="med" len="med" type="none"/>
            <a:tailEnd w="med" len="med" type="none"/>
          </a:ln>
        </p:spPr>
      </p:sp>
      <p:sp>
        <p:nvSpPr>
          <p:cNvPr id="5" name="Shape 5"/>
          <p:cNvSpPr txBox="1"/>
          <p:nvPr>
            <p:ph idx="1" type="body"/>
          </p:nvPr>
        </p:nvSpPr>
        <p:spPr>
          <a:xfrm>
            <a:off y="4343400" x="685800"/>
            <a:ext cy="4114800" cx="54863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y="8685211" x="0"/>
            <a:ext cy="457200" cx="29717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y="8685211" x="3884612"/>
            <a:ext cy="457200" cx="2971799"/>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a:spcBef>
                <a:spcPts val="0"/>
              </a:spcBef>
              <a:buClr>
                <a:srgbClr val="000000"/>
              </a:buClr>
              <a:buFont typeface="Courier New"/>
              <a:buChar char="o"/>
            </a:pPr>
            <a:r>
              <a:t/>
            </a:r>
            <a:endParaRPr/>
          </a:p>
          <a:p>
            <a:pPr lvl="2">
              <a:spcBef>
                <a:spcPts val="0"/>
              </a:spcBef>
              <a:buClr>
                <a:srgbClr val="000000"/>
              </a:buClr>
              <a:buFont typeface="Wingdings"/>
              <a:buChar char="§"/>
            </a:pPr>
            <a:r>
              <a:t/>
            </a:r>
            <a:endParaRPr/>
          </a:p>
          <a:p>
            <a:pPr lvl="3">
              <a:spcBef>
                <a:spcPts val="0"/>
              </a:spcBef>
              <a:buClr>
                <a:srgbClr val="000000"/>
              </a:buClr>
              <a:buFont typeface="Arial"/>
              <a:buChar char="●"/>
            </a:pPr>
            <a:r>
              <a:t/>
            </a:r>
            <a:endParaRPr/>
          </a:p>
          <a:p>
            <a:pPr lvl="4">
              <a:spcBef>
                <a:spcPts val="0"/>
              </a:spcBef>
              <a:buClr>
                <a:srgbClr val="000000"/>
              </a:buClr>
              <a:buFont typeface="Courier New"/>
              <a:buChar char="o"/>
            </a:pPr>
            <a:r>
              <a:t/>
            </a:r>
            <a:endParaRPr/>
          </a:p>
          <a:p>
            <a:pPr lvl="5">
              <a:spcBef>
                <a:spcPts val="0"/>
              </a:spcBef>
              <a:buClr>
                <a:srgbClr val="000000"/>
              </a:buClr>
              <a:buFont typeface="Wingdings"/>
              <a:buChar char="§"/>
            </a:pPr>
            <a:r>
              <a:t/>
            </a:r>
            <a:endParaRPr/>
          </a:p>
          <a:p>
            <a:pPr lvl="6">
              <a:spcBef>
                <a:spcPts val="0"/>
              </a:spcBef>
              <a:buClr>
                <a:srgbClr val="000000"/>
              </a:buClr>
              <a:buFont typeface="Arial"/>
              <a:buChar char="●"/>
            </a:pPr>
            <a:r>
              <a:t/>
            </a:r>
            <a:endParaRPr/>
          </a:p>
          <a:p>
            <a:pPr lvl="7">
              <a:spcBef>
                <a:spcPts val="0"/>
              </a:spcBef>
              <a:buClr>
                <a:srgbClr val="000000"/>
              </a:buClr>
              <a:buFont typeface="Courier New"/>
              <a:buChar char="o"/>
            </a:pPr>
            <a:r>
              <a:t/>
            </a:r>
            <a:endParaRPr/>
          </a:p>
          <a:p>
            <a:pPr lvl="8">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2" name="Shape 102"/>
        <p:cNvGrpSpPr/>
        <p:nvPr/>
      </p:nvGrpSpPr>
      <p:grpSpPr>
        <a:xfrm>
          <a:off y="0" x="0"/>
          <a:ext cy="0" cx="0"/>
          <a:chOff y="0" x="0"/>
          <a:chExt cy="0" cx="0"/>
        </a:xfrm>
      </p:grpSpPr>
      <p:sp>
        <p:nvSpPr>
          <p:cNvPr id="103" name="Shape 103"/>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04" name="Shape 10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6" name="Shape 176"/>
        <p:cNvGrpSpPr/>
        <p:nvPr/>
      </p:nvGrpSpPr>
      <p:grpSpPr>
        <a:xfrm>
          <a:off y="0" x="0"/>
          <a:ext cy="0" cx="0"/>
          <a:chOff y="0" x="0"/>
          <a:chExt cy="0" cx="0"/>
        </a:xfrm>
      </p:grpSpPr>
      <p:sp>
        <p:nvSpPr>
          <p:cNvPr id="177" name="Shape 177"/>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78" name="Shape 17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4" name="Shape 184"/>
        <p:cNvGrpSpPr/>
        <p:nvPr/>
      </p:nvGrpSpPr>
      <p:grpSpPr>
        <a:xfrm>
          <a:off y="0" x="0"/>
          <a:ext cy="0" cx="0"/>
          <a:chOff y="0" x="0"/>
          <a:chExt cy="0" cx="0"/>
        </a:xfrm>
      </p:grpSpPr>
      <p:sp>
        <p:nvSpPr>
          <p:cNvPr id="185" name="Shape 185"/>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86" name="Shape 18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2" name="Shape 192"/>
        <p:cNvGrpSpPr/>
        <p:nvPr/>
      </p:nvGrpSpPr>
      <p:grpSpPr>
        <a:xfrm>
          <a:off y="0" x="0"/>
          <a:ext cy="0" cx="0"/>
          <a:chOff y="0" x="0"/>
          <a:chExt cy="0" cx="0"/>
        </a:xfrm>
      </p:grpSpPr>
      <p:sp>
        <p:nvSpPr>
          <p:cNvPr id="193" name="Shape 193"/>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94" name="Shape 19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0" name="Shape 200"/>
        <p:cNvGrpSpPr/>
        <p:nvPr/>
      </p:nvGrpSpPr>
      <p:grpSpPr>
        <a:xfrm>
          <a:off y="0" x="0"/>
          <a:ext cy="0" cx="0"/>
          <a:chOff y="0" x="0"/>
          <a:chExt cy="0" cx="0"/>
        </a:xfrm>
      </p:grpSpPr>
      <p:sp>
        <p:nvSpPr>
          <p:cNvPr id="201" name="Shape 20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02" name="Shape 20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8" name="Shape 208"/>
        <p:cNvGrpSpPr/>
        <p:nvPr/>
      </p:nvGrpSpPr>
      <p:grpSpPr>
        <a:xfrm>
          <a:off y="0" x="0"/>
          <a:ext cy="0" cx="0"/>
          <a:chOff y="0" x="0"/>
          <a:chExt cy="0" cx="0"/>
        </a:xfrm>
      </p:grpSpPr>
      <p:sp>
        <p:nvSpPr>
          <p:cNvPr id="209" name="Shape 209"/>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10" name="Shape 21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6" name="Shape 216"/>
        <p:cNvGrpSpPr/>
        <p:nvPr/>
      </p:nvGrpSpPr>
      <p:grpSpPr>
        <a:xfrm>
          <a:off y="0" x="0"/>
          <a:ext cy="0" cx="0"/>
          <a:chOff y="0" x="0"/>
          <a:chExt cy="0" cx="0"/>
        </a:xfrm>
      </p:grpSpPr>
      <p:sp>
        <p:nvSpPr>
          <p:cNvPr id="217" name="Shape 217"/>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18" name="Shape 21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4" name="Shape 224"/>
        <p:cNvGrpSpPr/>
        <p:nvPr/>
      </p:nvGrpSpPr>
      <p:grpSpPr>
        <a:xfrm>
          <a:off y="0" x="0"/>
          <a:ext cy="0" cx="0"/>
          <a:chOff y="0" x="0"/>
          <a:chExt cy="0" cx="0"/>
        </a:xfrm>
      </p:grpSpPr>
      <p:sp>
        <p:nvSpPr>
          <p:cNvPr id="225" name="Shape 225"/>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26" name="Shape 22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2" name="Shape 232"/>
        <p:cNvGrpSpPr/>
        <p:nvPr/>
      </p:nvGrpSpPr>
      <p:grpSpPr>
        <a:xfrm>
          <a:off y="0" x="0"/>
          <a:ext cy="0" cx="0"/>
          <a:chOff y="0" x="0"/>
          <a:chExt cy="0" cx="0"/>
        </a:xfrm>
      </p:grpSpPr>
      <p:sp>
        <p:nvSpPr>
          <p:cNvPr id="233" name="Shape 233"/>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34" name="Shape 23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0" name="Shape 240"/>
        <p:cNvGrpSpPr/>
        <p:nvPr/>
      </p:nvGrpSpPr>
      <p:grpSpPr>
        <a:xfrm>
          <a:off y="0" x="0"/>
          <a:ext cy="0" cx="0"/>
          <a:chOff y="0" x="0"/>
          <a:chExt cy="0" cx="0"/>
        </a:xfrm>
      </p:grpSpPr>
      <p:sp>
        <p:nvSpPr>
          <p:cNvPr id="241" name="Shape 24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42" name="Shape 24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8" name="Shape 248"/>
        <p:cNvGrpSpPr/>
        <p:nvPr/>
      </p:nvGrpSpPr>
      <p:grpSpPr>
        <a:xfrm>
          <a:off y="0" x="0"/>
          <a:ext cy="0" cx="0"/>
          <a:chOff y="0" x="0"/>
          <a:chExt cy="0" cx="0"/>
        </a:xfrm>
      </p:grpSpPr>
      <p:sp>
        <p:nvSpPr>
          <p:cNvPr id="249" name="Shape 249"/>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50" name="Shape 25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0" name="Shape 110"/>
        <p:cNvGrpSpPr/>
        <p:nvPr/>
      </p:nvGrpSpPr>
      <p:grpSpPr>
        <a:xfrm>
          <a:off y="0" x="0"/>
          <a:ext cy="0" cx="0"/>
          <a:chOff y="0" x="0"/>
          <a:chExt cy="0" cx="0"/>
        </a:xfrm>
      </p:grpSpPr>
      <p:sp>
        <p:nvSpPr>
          <p:cNvPr id="111" name="Shape 11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12" name="Shape 11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7" name="Shape 257"/>
        <p:cNvGrpSpPr/>
        <p:nvPr/>
      </p:nvGrpSpPr>
      <p:grpSpPr>
        <a:xfrm>
          <a:off y="0" x="0"/>
          <a:ext cy="0" cx="0"/>
          <a:chOff y="0" x="0"/>
          <a:chExt cy="0" cx="0"/>
        </a:xfrm>
      </p:grpSpPr>
      <p:sp>
        <p:nvSpPr>
          <p:cNvPr id="258" name="Shape 258"/>
          <p:cNvSpPr txBox="1"/>
          <p:nvPr/>
        </p:nvSpPr>
        <p:spPr>
          <a:xfrm>
            <a:off y="8685211"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59" name="Shape 259"/>
          <p:cNvSpPr/>
          <p:nvPr>
            <p:ph idx="2" type="sldImg"/>
          </p:nvPr>
        </p:nvSpPr>
        <p:spPr>
          <a:xfrm>
            <a:off y="690562" x="1149350"/>
            <a:ext cy="3417887" cx="4557711"/>
          </a:xfrm>
          <a:custGeom>
            <a:pathLst>
              <a:path w="120000" extrusionOk="0" h="120000">
                <a:moveTo>
                  <a:pt y="0" x="0"/>
                </a:moveTo>
                <a:lnTo>
                  <a:pt y="0" x="120000"/>
                </a:lnTo>
                <a:lnTo>
                  <a:pt y="120000" x="120000"/>
                </a:lnTo>
                <a:lnTo>
                  <a:pt y="120000" x="0"/>
                </a:lnTo>
                <a:close/>
              </a:path>
            </a:pathLst>
          </a:custGeom>
          <a:solidFill>
            <a:srgbClr val="FFFFFF"/>
          </a:solidFill>
          <a:ln>
            <a:noFill/>
          </a:ln>
        </p:spPr>
      </p:sp>
      <p:sp>
        <p:nvSpPr>
          <p:cNvPr id="260" name="Shape 260"/>
          <p:cNvSpPr txBox="1"/>
          <p:nvPr>
            <p:ph idx="1" type="body"/>
          </p:nvPr>
        </p:nvSpPr>
        <p:spPr>
          <a:xfrm>
            <a:off y="4343400" x="914400"/>
            <a:ext cy="4114800" cx="5029199"/>
          </a:xfrm>
          <a:prstGeom prst="rect">
            <a:avLst/>
          </a:prstGeom>
          <a:solidFill>
            <a:srgbClr val="FFFFFF"/>
          </a:solidFill>
          <a:ln w="9525" cap="rnd">
            <a:solidFill>
              <a:srgbClr val="000000"/>
            </a:solidFill>
            <a:prstDash val="solid"/>
            <a:miter/>
            <a:headEnd w="med" len="med" type="none"/>
            <a:tailEnd w="med" len="med" type="none"/>
          </a:ln>
        </p:spPr>
        <p:txBody>
          <a:bodyPr bIns="44975" rIns="89950" lIns="89950" tIns="44975" anchor="t" anchorCtr="0">
            <a:noAutofit/>
          </a:bodyPr>
          <a:lstStyle/>
          <a:p>
            <a:pPr>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6" name="Shape 266"/>
        <p:cNvGrpSpPr/>
        <p:nvPr/>
      </p:nvGrpSpPr>
      <p:grpSpPr>
        <a:xfrm>
          <a:off y="0" x="0"/>
          <a:ext cy="0" cx="0"/>
          <a:chOff y="0" x="0"/>
          <a:chExt cy="0" cx="0"/>
        </a:xfrm>
      </p:grpSpPr>
      <p:sp>
        <p:nvSpPr>
          <p:cNvPr id="267" name="Shape 267"/>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68" name="Shape 26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4" name="Shape 274"/>
        <p:cNvGrpSpPr/>
        <p:nvPr/>
      </p:nvGrpSpPr>
      <p:grpSpPr>
        <a:xfrm>
          <a:off y="0" x="0"/>
          <a:ext cy="0" cx="0"/>
          <a:chOff y="0" x="0"/>
          <a:chExt cy="0" cx="0"/>
        </a:xfrm>
      </p:grpSpPr>
      <p:sp>
        <p:nvSpPr>
          <p:cNvPr id="275" name="Shape 275"/>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76" name="Shape 27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2" name="Shape 282"/>
        <p:cNvGrpSpPr/>
        <p:nvPr/>
      </p:nvGrpSpPr>
      <p:grpSpPr>
        <a:xfrm>
          <a:off y="0" x="0"/>
          <a:ext cy="0" cx="0"/>
          <a:chOff y="0" x="0"/>
          <a:chExt cy="0" cx="0"/>
        </a:xfrm>
      </p:grpSpPr>
      <p:sp>
        <p:nvSpPr>
          <p:cNvPr id="283" name="Shape 283"/>
          <p:cNvSpPr txBox="1"/>
          <p:nvPr/>
        </p:nvSpPr>
        <p:spPr>
          <a:xfrm>
            <a:off y="8685211"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84" name="Shape 284"/>
          <p:cNvSpPr/>
          <p:nvPr>
            <p:ph idx="2" type="sldImg"/>
          </p:nvPr>
        </p:nvSpPr>
        <p:spPr>
          <a:xfrm>
            <a:off y="690562" x="1149350"/>
            <a:ext cy="3417887" cx="4557711"/>
          </a:xfrm>
          <a:custGeom>
            <a:pathLst>
              <a:path w="120000" extrusionOk="0" h="120000">
                <a:moveTo>
                  <a:pt y="0" x="0"/>
                </a:moveTo>
                <a:lnTo>
                  <a:pt y="0" x="120000"/>
                </a:lnTo>
                <a:lnTo>
                  <a:pt y="120000" x="120000"/>
                </a:lnTo>
                <a:lnTo>
                  <a:pt y="120000" x="0"/>
                </a:lnTo>
                <a:close/>
              </a:path>
            </a:pathLst>
          </a:custGeom>
          <a:solidFill>
            <a:srgbClr val="FFFFFF"/>
          </a:solidFill>
          <a:ln>
            <a:noFill/>
          </a:ln>
        </p:spPr>
      </p:sp>
      <p:sp>
        <p:nvSpPr>
          <p:cNvPr id="285" name="Shape 285"/>
          <p:cNvSpPr txBox="1"/>
          <p:nvPr>
            <p:ph idx="1" type="body"/>
          </p:nvPr>
        </p:nvSpPr>
        <p:spPr>
          <a:xfrm>
            <a:off y="4343400" x="914400"/>
            <a:ext cy="4114800" cx="5029199"/>
          </a:xfrm>
          <a:prstGeom prst="rect">
            <a:avLst/>
          </a:prstGeom>
          <a:solidFill>
            <a:srgbClr val="FFFFFF"/>
          </a:solidFill>
          <a:ln w="9525" cap="rnd">
            <a:solidFill>
              <a:srgbClr val="000000"/>
            </a:solidFill>
            <a:prstDash val="solid"/>
            <a:miter/>
            <a:headEnd w="med" len="med" type="none"/>
            <a:tailEnd w="med" len="med" type="none"/>
          </a:ln>
        </p:spPr>
        <p:txBody>
          <a:bodyPr bIns="44975" rIns="89950" lIns="89950" tIns="44975" anchor="t" anchorCtr="0">
            <a:noAutofit/>
          </a:bodyPr>
          <a:lstStyle/>
          <a:p>
            <a:pPr>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2" name="Shape 292"/>
        <p:cNvGrpSpPr/>
        <p:nvPr/>
      </p:nvGrpSpPr>
      <p:grpSpPr>
        <a:xfrm>
          <a:off y="0" x="0"/>
          <a:ext cy="0" cx="0"/>
          <a:chOff y="0" x="0"/>
          <a:chExt cy="0" cx="0"/>
        </a:xfrm>
      </p:grpSpPr>
      <p:sp>
        <p:nvSpPr>
          <p:cNvPr id="293" name="Shape 293"/>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294" name="Shape 29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0" name="Shape 300"/>
        <p:cNvGrpSpPr/>
        <p:nvPr/>
      </p:nvGrpSpPr>
      <p:grpSpPr>
        <a:xfrm>
          <a:off y="0" x="0"/>
          <a:ext cy="0" cx="0"/>
          <a:chOff y="0" x="0"/>
          <a:chExt cy="0" cx="0"/>
        </a:xfrm>
      </p:grpSpPr>
      <p:sp>
        <p:nvSpPr>
          <p:cNvPr id="301" name="Shape 30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302" name="Shape 30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8" name="Shape 308"/>
        <p:cNvGrpSpPr/>
        <p:nvPr/>
      </p:nvGrpSpPr>
      <p:grpSpPr>
        <a:xfrm>
          <a:off y="0" x="0"/>
          <a:ext cy="0" cx="0"/>
          <a:chOff y="0" x="0"/>
          <a:chExt cy="0" cx="0"/>
        </a:xfrm>
      </p:grpSpPr>
      <p:sp>
        <p:nvSpPr>
          <p:cNvPr id="309" name="Shape 309"/>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310" name="Shape 31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6" name="Shape 316"/>
        <p:cNvGrpSpPr/>
        <p:nvPr/>
      </p:nvGrpSpPr>
      <p:grpSpPr>
        <a:xfrm>
          <a:off y="0" x="0"/>
          <a:ext cy="0" cx="0"/>
          <a:chOff y="0" x="0"/>
          <a:chExt cy="0" cx="0"/>
        </a:xfrm>
      </p:grpSpPr>
      <p:sp>
        <p:nvSpPr>
          <p:cNvPr id="317" name="Shape 317"/>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318" name="Shape 31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4" name="Shape 324"/>
        <p:cNvGrpSpPr/>
        <p:nvPr/>
      </p:nvGrpSpPr>
      <p:grpSpPr>
        <a:xfrm>
          <a:off y="0" x="0"/>
          <a:ext cy="0" cx="0"/>
          <a:chOff y="0" x="0"/>
          <a:chExt cy="0" cx="0"/>
        </a:xfrm>
      </p:grpSpPr>
      <p:sp>
        <p:nvSpPr>
          <p:cNvPr id="325" name="Shape 325"/>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326" name="Shape 32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2" name="Shape 332"/>
        <p:cNvGrpSpPr/>
        <p:nvPr/>
      </p:nvGrpSpPr>
      <p:grpSpPr>
        <a:xfrm>
          <a:off y="0" x="0"/>
          <a:ext cy="0" cx="0"/>
          <a:chOff y="0" x="0"/>
          <a:chExt cy="0" cx="0"/>
        </a:xfrm>
      </p:grpSpPr>
      <p:sp>
        <p:nvSpPr>
          <p:cNvPr id="333" name="Shape 333"/>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334" name="Shape 33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8" name="Shape 118"/>
        <p:cNvGrpSpPr/>
        <p:nvPr/>
      </p:nvGrpSpPr>
      <p:grpSpPr>
        <a:xfrm>
          <a:off y="0" x="0"/>
          <a:ext cy="0" cx="0"/>
          <a:chOff y="0" x="0"/>
          <a:chExt cy="0" cx="0"/>
        </a:xfrm>
      </p:grpSpPr>
      <p:sp>
        <p:nvSpPr>
          <p:cNvPr id="119" name="Shape 119"/>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20" name="Shape 12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0" name="Shape 340"/>
        <p:cNvGrpSpPr/>
        <p:nvPr/>
      </p:nvGrpSpPr>
      <p:grpSpPr>
        <a:xfrm>
          <a:off y="0" x="0"/>
          <a:ext cy="0" cx="0"/>
          <a:chOff y="0" x="0"/>
          <a:chExt cy="0" cx="0"/>
        </a:xfrm>
      </p:grpSpPr>
      <p:sp>
        <p:nvSpPr>
          <p:cNvPr id="341" name="Shape 34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342" name="Shape 34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8" name="Shape 348"/>
        <p:cNvGrpSpPr/>
        <p:nvPr/>
      </p:nvGrpSpPr>
      <p:grpSpPr>
        <a:xfrm>
          <a:off y="0" x="0"/>
          <a:ext cy="0" cx="0"/>
          <a:chOff y="0" x="0"/>
          <a:chExt cy="0" cx="0"/>
        </a:xfrm>
      </p:grpSpPr>
      <p:sp>
        <p:nvSpPr>
          <p:cNvPr id="349" name="Shape 349"/>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350" name="Shape 35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6" name="Shape 126"/>
        <p:cNvGrpSpPr/>
        <p:nvPr/>
      </p:nvGrpSpPr>
      <p:grpSpPr>
        <a:xfrm>
          <a:off y="0" x="0"/>
          <a:ext cy="0" cx="0"/>
          <a:chOff y="0" x="0"/>
          <a:chExt cy="0" cx="0"/>
        </a:xfrm>
      </p:grpSpPr>
      <p:sp>
        <p:nvSpPr>
          <p:cNvPr id="127" name="Shape 127"/>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28" name="Shape 12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4" name="Shape 134"/>
        <p:cNvGrpSpPr/>
        <p:nvPr/>
      </p:nvGrpSpPr>
      <p:grpSpPr>
        <a:xfrm>
          <a:off y="0" x="0"/>
          <a:ext cy="0" cx="0"/>
          <a:chOff y="0" x="0"/>
          <a:chExt cy="0" cx="0"/>
        </a:xfrm>
      </p:grpSpPr>
      <p:sp>
        <p:nvSpPr>
          <p:cNvPr id="135" name="Shape 135"/>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36" name="Shape 13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4" name="Shape 144"/>
        <p:cNvGrpSpPr/>
        <p:nvPr/>
      </p:nvGrpSpPr>
      <p:grpSpPr>
        <a:xfrm>
          <a:off y="0" x="0"/>
          <a:ext cy="0" cx="0"/>
          <a:chOff y="0" x="0"/>
          <a:chExt cy="0" cx="0"/>
        </a:xfrm>
      </p:grpSpPr>
      <p:sp>
        <p:nvSpPr>
          <p:cNvPr id="145" name="Shape 145"/>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46" name="Shape 14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2" name="Shape 152"/>
        <p:cNvGrpSpPr/>
        <p:nvPr/>
      </p:nvGrpSpPr>
      <p:grpSpPr>
        <a:xfrm>
          <a:off y="0" x="0"/>
          <a:ext cy="0" cx="0"/>
          <a:chOff y="0" x="0"/>
          <a:chExt cy="0" cx="0"/>
        </a:xfrm>
      </p:grpSpPr>
      <p:sp>
        <p:nvSpPr>
          <p:cNvPr id="153" name="Shape 153"/>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54" name="Shape 15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0" name="Shape 160"/>
        <p:cNvGrpSpPr/>
        <p:nvPr/>
      </p:nvGrpSpPr>
      <p:grpSpPr>
        <a:xfrm>
          <a:off y="0" x="0"/>
          <a:ext cy="0" cx="0"/>
          <a:chOff y="0" x="0"/>
          <a:chExt cy="0" cx="0"/>
        </a:xfrm>
      </p:grpSpPr>
      <p:sp>
        <p:nvSpPr>
          <p:cNvPr id="161" name="Shape 16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62" name="Shape 16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8" name="Shape 168"/>
        <p:cNvGrpSpPr/>
        <p:nvPr/>
      </p:nvGrpSpPr>
      <p:grpSpPr>
        <a:xfrm>
          <a:off y="0" x="0"/>
          <a:ext cy="0" cx="0"/>
          <a:chOff y="0" x="0"/>
          <a:chExt cy="0" cx="0"/>
        </a:xfrm>
      </p:grpSpPr>
      <p:sp>
        <p:nvSpPr>
          <p:cNvPr id="169" name="Shape 169"/>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
        <p:nvSpPr>
          <p:cNvPr id="170" name="Shape 17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3.xml" Type="http://schemas.openxmlformats.org/officeDocument/2006/relationships/slideMaster" Id="rId1"/></Relationships>
</file>

<file path=ppt/slideLayouts/_rels/slideLayout13.xml.rels><?xml version="1.0" encoding="UTF-8" standalone="yes"?><Relationships xmlns="http://schemas.openxmlformats.org/package/2006/relationships"><Relationship Target="../slideMasters/slideMaster4.xml" Type="http://schemas.openxmlformats.org/officeDocument/2006/relationships/slideMaster" Id="rId1"/></Relationships>
</file>

<file path=ppt/slideLayouts/_rels/slideLayout14.xml.rels><?xml version="1.0" encoding="UTF-8" standalone="yes"?><Relationships xmlns="http://schemas.openxmlformats.org/package/2006/relationships"><Relationship Target="../slideMasters/slideMaster5.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7" name="Shape 17"/>
        <p:cNvGrpSpPr/>
        <p:nvPr/>
      </p:nvGrpSpPr>
      <p:grpSpPr>
        <a:xfrm>
          <a:off y="0" x="0"/>
          <a:ext cy="0" cx="0"/>
          <a:chOff y="0" x="0"/>
          <a:chExt cy="0" cx="0"/>
        </a:xfrm>
      </p:grpSpPr>
      <p:sp>
        <p:nvSpPr>
          <p:cNvPr id="18" name="Shape 18"/>
          <p:cNvSpPr txBox="1"/>
          <p:nvPr>
            <p:ph type="title"/>
          </p:nvPr>
        </p:nvSpPr>
        <p:spPr>
          <a:xfrm rot="5400000">
            <a:off y="2171700" x="4808537"/>
            <a:ext cy="1981199" cx="5775324"/>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19" name="Shape 19"/>
          <p:cNvSpPr txBox="1"/>
          <p:nvPr>
            <p:ph idx="1" type="body"/>
          </p:nvPr>
        </p:nvSpPr>
        <p:spPr>
          <a:xfrm rot="5400000">
            <a:off y="266700" x="769937"/>
            <a:ext cy="5791200" cx="5775324"/>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000080"/>
              </a:buClr>
              <a:buFont typeface="Arial"/>
              <a:buChar char="▪"/>
              <a:defRPr/>
            </a:lvl1pPr>
            <a:lvl2pPr algn="l" rtl="0" indent="-107950" marL="742950">
              <a:spcBef>
                <a:spcPts val="560"/>
              </a:spcBef>
              <a:spcAft>
                <a:spcPts val="0"/>
              </a:spcAft>
              <a:buClr>
                <a:srgbClr val="FF9F11"/>
              </a:buClr>
              <a:buFont typeface="Arial"/>
              <a:buChar char="▪"/>
              <a:defRPr/>
            </a:lvl2pPr>
            <a:lvl3pPr algn="l" rtl="0" indent="-152400" marL="1143000">
              <a:spcBef>
                <a:spcPts val="480"/>
              </a:spcBef>
              <a:spcAft>
                <a:spcPts val="0"/>
              </a:spcAft>
              <a:buClr>
                <a:srgbClr val="000080"/>
              </a:buClr>
              <a:buFont typeface="Arial"/>
              <a:buChar char="•"/>
              <a:defRPr/>
            </a:lvl3pPr>
            <a:lvl4pPr algn="l" rtl="0" indent="-165100" marL="1600200">
              <a:spcBef>
                <a:spcPts val="400"/>
              </a:spcBef>
              <a:spcAft>
                <a:spcPts val="0"/>
              </a:spcAft>
              <a:buClr>
                <a:srgbClr val="FF9F11"/>
              </a:buClr>
              <a:buFont typeface="Arial"/>
              <a:buChar char="•"/>
              <a:defRPr/>
            </a:lvl4pPr>
            <a:lvl5pPr algn="l" rtl="0" indent="-101600" marL="2057400">
              <a:spcBef>
                <a:spcPts val="400"/>
              </a:spcBef>
              <a:spcAft>
                <a:spcPts val="0"/>
              </a:spcAft>
              <a:buClr>
                <a:srgbClr val="000080"/>
              </a:buClr>
              <a:buFont typeface="Arial"/>
              <a:buChar char="–"/>
              <a:defRPr/>
            </a:lvl5pPr>
            <a:lvl6pPr algn="l" rtl="0" indent="-101600" marL="2514600">
              <a:spcBef>
                <a:spcPts val="400"/>
              </a:spcBef>
              <a:spcAft>
                <a:spcPts val="0"/>
              </a:spcAft>
              <a:buClr>
                <a:srgbClr val="000080"/>
              </a:buClr>
              <a:buFont typeface="Arial"/>
              <a:buChar char="–"/>
              <a:defRPr/>
            </a:lvl6pPr>
            <a:lvl7pPr algn="l" rtl="0" indent="-101600" marL="2971800">
              <a:spcBef>
                <a:spcPts val="400"/>
              </a:spcBef>
              <a:spcAft>
                <a:spcPts val="0"/>
              </a:spcAft>
              <a:buClr>
                <a:srgbClr val="000080"/>
              </a:buClr>
              <a:buFont typeface="Arial"/>
              <a:buChar char="–"/>
              <a:defRPr/>
            </a:lvl7pPr>
            <a:lvl8pPr algn="l" rtl="0" indent="-101600" marL="3429000">
              <a:spcBef>
                <a:spcPts val="400"/>
              </a:spcBef>
              <a:spcAft>
                <a:spcPts val="0"/>
              </a:spcAft>
              <a:buClr>
                <a:srgbClr val="000080"/>
              </a:buClr>
              <a:buFont typeface="Arial"/>
              <a:buChar char="–"/>
              <a:defRPr/>
            </a:lvl8pPr>
            <a:lvl9pPr algn="l" rtl="0" indent="-101600" marL="3886200">
              <a:spcBef>
                <a:spcPts val="400"/>
              </a:spcBef>
              <a:spcAft>
                <a:spcPts val="0"/>
              </a:spcAft>
              <a:buClr>
                <a:srgbClr val="000080"/>
              </a:buClr>
              <a:buFont typeface="Arial"/>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47" name="Shape 47"/>
        <p:cNvGrpSpPr/>
        <p:nvPr/>
      </p:nvGrpSpPr>
      <p:grpSpPr>
        <a:xfrm>
          <a:off y="0" x="0"/>
          <a:ext cy="0" cx="0"/>
          <a:chOff y="0" x="0"/>
          <a:chExt cy="0" cx="0"/>
        </a:xfrm>
      </p:grpSpPr>
      <p:sp>
        <p:nvSpPr>
          <p:cNvPr id="48" name="Shape 48"/>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49" name="Shape 49"/>
          <p:cNvSpPr txBox="1"/>
          <p:nvPr>
            <p:ph idx="1" type="body"/>
          </p:nvPr>
        </p:nvSpPr>
        <p:spPr>
          <a:xfrm>
            <a:off y="1524000" x="914400"/>
            <a:ext cy="4525961" cx="7772400"/>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000080"/>
              </a:buClr>
              <a:buFont typeface="Arial"/>
              <a:buChar char="▪"/>
              <a:defRPr/>
            </a:lvl1pPr>
            <a:lvl2pPr algn="l" rtl="0" indent="-107950" marL="742950">
              <a:spcBef>
                <a:spcPts val="560"/>
              </a:spcBef>
              <a:spcAft>
                <a:spcPts val="0"/>
              </a:spcAft>
              <a:buClr>
                <a:srgbClr val="FF9F11"/>
              </a:buClr>
              <a:buFont typeface="Arial"/>
              <a:buChar char="▪"/>
              <a:defRPr/>
            </a:lvl2pPr>
            <a:lvl3pPr algn="l" rtl="0" indent="-152400" marL="1143000">
              <a:spcBef>
                <a:spcPts val="480"/>
              </a:spcBef>
              <a:spcAft>
                <a:spcPts val="0"/>
              </a:spcAft>
              <a:buClr>
                <a:srgbClr val="000080"/>
              </a:buClr>
              <a:buFont typeface="Arial"/>
              <a:buChar char="•"/>
              <a:defRPr/>
            </a:lvl3pPr>
            <a:lvl4pPr algn="l" rtl="0" indent="-165100" marL="1600200">
              <a:spcBef>
                <a:spcPts val="400"/>
              </a:spcBef>
              <a:spcAft>
                <a:spcPts val="0"/>
              </a:spcAft>
              <a:buClr>
                <a:srgbClr val="FF9F11"/>
              </a:buClr>
              <a:buFont typeface="Arial"/>
              <a:buChar char="•"/>
              <a:defRPr/>
            </a:lvl4pPr>
            <a:lvl5pPr algn="l" rtl="0" indent="-101600" marL="2057400">
              <a:spcBef>
                <a:spcPts val="400"/>
              </a:spcBef>
              <a:spcAft>
                <a:spcPts val="0"/>
              </a:spcAft>
              <a:buClr>
                <a:srgbClr val="000080"/>
              </a:buClr>
              <a:buFont typeface="Arial"/>
              <a:buChar char="–"/>
              <a:defRPr/>
            </a:lvl5pPr>
            <a:lvl6pPr algn="l" rtl="0" indent="-101600" marL="2514600">
              <a:spcBef>
                <a:spcPts val="400"/>
              </a:spcBef>
              <a:spcAft>
                <a:spcPts val="0"/>
              </a:spcAft>
              <a:buClr>
                <a:srgbClr val="000080"/>
              </a:buClr>
              <a:buFont typeface="Arial"/>
              <a:buChar char="–"/>
              <a:defRPr/>
            </a:lvl6pPr>
            <a:lvl7pPr algn="l" rtl="0" indent="-101600" marL="2971800">
              <a:spcBef>
                <a:spcPts val="400"/>
              </a:spcBef>
              <a:spcAft>
                <a:spcPts val="0"/>
              </a:spcAft>
              <a:buClr>
                <a:srgbClr val="000080"/>
              </a:buClr>
              <a:buFont typeface="Arial"/>
              <a:buChar char="–"/>
              <a:defRPr/>
            </a:lvl7pPr>
            <a:lvl8pPr algn="l" rtl="0" indent="-101600" marL="3429000">
              <a:spcBef>
                <a:spcPts val="400"/>
              </a:spcBef>
              <a:spcAft>
                <a:spcPts val="0"/>
              </a:spcAft>
              <a:buClr>
                <a:srgbClr val="000080"/>
              </a:buClr>
              <a:buFont typeface="Arial"/>
              <a:buChar char="–"/>
              <a:defRPr/>
            </a:lvl8pPr>
            <a:lvl9pPr algn="l" rtl="0" indent="-101600" marL="3886200">
              <a:spcBef>
                <a:spcPts val="400"/>
              </a:spcBef>
              <a:spcAft>
                <a:spcPts val="0"/>
              </a:spcAft>
              <a:buClr>
                <a:srgbClr val="000080"/>
              </a:buClr>
              <a:buFont typeface="Arial"/>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59" name="Shape 59"/>
        <p:cNvGrpSpPr/>
        <p:nvPr/>
      </p:nvGrpSpPr>
      <p:grpSpPr>
        <a:xfrm>
          <a:off y="0" x="0"/>
          <a:ext cy="0" cx="0"/>
          <a:chOff y="0" x="0"/>
          <a:chExt cy="0" cx="0"/>
        </a:xfrm>
      </p:grpSpPr>
      <p:sp>
        <p:nvSpPr>
          <p:cNvPr id="60" name="Shape 60"/>
          <p:cNvSpPr txBox="1"/>
          <p:nvPr>
            <p:ph type="ctrTitle"/>
          </p:nvPr>
        </p:nvSpPr>
        <p:spPr>
          <a:xfrm>
            <a:off y="533400" x="762000"/>
            <a:ext cy="1470024" cx="7696199"/>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61" name="Shape 61"/>
          <p:cNvSpPr txBox="1"/>
          <p:nvPr>
            <p:ph idx="1" type="subTitle"/>
          </p:nvPr>
        </p:nvSpPr>
        <p:spPr>
          <a:xfrm>
            <a:off y="2362200" x="838200"/>
            <a:ext cy="3429000" cx="7619999"/>
          </a:xfrm>
          <a:prstGeom prst="rect">
            <a:avLst/>
          </a:prstGeom>
          <a:noFill/>
          <a:ln>
            <a:noFill/>
          </a:ln>
        </p:spPr>
        <p:txBody>
          <a:bodyPr bIns="91425" rIns="91425" lIns="91425" tIns="91425" anchor="t" anchorCtr="0"/>
          <a:lstStyle>
            <a:lvl1pPr algn="ctr" rtl="0" marR="0" indent="0" marL="0">
              <a:spcBef>
                <a:spcPts val="560"/>
              </a:spcBef>
              <a:spcAft>
                <a:spcPts val="0"/>
              </a:spcAft>
              <a:buClr>
                <a:srgbClr val="000080"/>
              </a:buClr>
              <a:buFont typeface="Arial"/>
              <a:buNone/>
              <a:defRPr/>
            </a:lvl1pPr>
            <a:lvl2pPr algn="l" rtl="0" marR="0" indent="-107950" marL="742950">
              <a:spcBef>
                <a:spcPts val="560"/>
              </a:spcBef>
              <a:spcAft>
                <a:spcPts val="0"/>
              </a:spcAft>
              <a:buClr>
                <a:srgbClr val="FF9F11"/>
              </a:buClr>
              <a:buFont typeface="Arial"/>
              <a:buChar char="▪"/>
              <a:defRPr/>
            </a:lvl2pPr>
            <a:lvl3pPr algn="l" rtl="0" marR="0" indent="-152400" marL="1143000">
              <a:spcBef>
                <a:spcPts val="480"/>
              </a:spcBef>
              <a:spcAft>
                <a:spcPts val="0"/>
              </a:spcAft>
              <a:buClr>
                <a:srgbClr val="000080"/>
              </a:buClr>
              <a:buFont typeface="Arial"/>
              <a:buChar char="•"/>
              <a:defRPr/>
            </a:lvl3pPr>
            <a:lvl4pPr algn="l" rtl="0" marR="0" indent="-165100" marL="1600200">
              <a:spcBef>
                <a:spcPts val="400"/>
              </a:spcBef>
              <a:spcAft>
                <a:spcPts val="0"/>
              </a:spcAft>
              <a:buClr>
                <a:srgbClr val="FF9F11"/>
              </a:buClr>
              <a:buFont typeface="Arial"/>
              <a:buChar char="•"/>
              <a:defRPr/>
            </a:lvl4pPr>
            <a:lvl5pPr algn="l" rtl="0" marR="0" indent="-101600" marL="2057400">
              <a:spcBef>
                <a:spcPts val="400"/>
              </a:spcBef>
              <a:spcAft>
                <a:spcPts val="0"/>
              </a:spcAft>
              <a:buClr>
                <a:srgbClr val="000080"/>
              </a:buClr>
              <a:buFont typeface="Arial"/>
              <a:buChar char="–"/>
              <a:defRPr/>
            </a:lvl5pPr>
            <a:lvl6pPr algn="l" rtl="0" marR="0" indent="-101600" marL="2514600">
              <a:spcBef>
                <a:spcPts val="400"/>
              </a:spcBef>
              <a:spcAft>
                <a:spcPts val="0"/>
              </a:spcAft>
              <a:buClr>
                <a:srgbClr val="000080"/>
              </a:buClr>
              <a:buFont typeface="Arial"/>
              <a:buChar char="–"/>
              <a:defRPr/>
            </a:lvl6pPr>
            <a:lvl7pPr algn="l" rtl="0" marR="0" indent="-101600" marL="2971800">
              <a:spcBef>
                <a:spcPts val="400"/>
              </a:spcBef>
              <a:spcAft>
                <a:spcPts val="0"/>
              </a:spcAft>
              <a:buClr>
                <a:srgbClr val="000080"/>
              </a:buClr>
              <a:buFont typeface="Arial"/>
              <a:buChar char="–"/>
              <a:defRPr/>
            </a:lvl7pPr>
            <a:lvl8pPr algn="l" rtl="0" marR="0" indent="-101600" marL="3429000">
              <a:spcBef>
                <a:spcPts val="400"/>
              </a:spcBef>
              <a:spcAft>
                <a:spcPts val="0"/>
              </a:spcAft>
              <a:buClr>
                <a:srgbClr val="000080"/>
              </a:buClr>
              <a:buFont typeface="Arial"/>
              <a:buChar char="–"/>
              <a:defRPr/>
            </a:lvl8pPr>
            <a:lvl9pPr algn="l" rtl="0" marR="0" indent="-101600" marL="3886200">
              <a:spcBef>
                <a:spcPts val="400"/>
              </a:spcBef>
              <a:spcAft>
                <a:spcPts val="0"/>
              </a:spcAft>
              <a:buClr>
                <a:srgbClr val="000080"/>
              </a:buClr>
              <a:buFont typeface="Arial"/>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AndObj">
  <p:cSld name="Title, Text, and Content">
    <p:spTree>
      <p:nvGrpSpPr>
        <p:cNvPr id="71" name="Shape 71"/>
        <p:cNvGrpSpPr/>
        <p:nvPr/>
      </p:nvGrpSpPr>
      <p:grpSpPr>
        <a:xfrm>
          <a:off y="0" x="0"/>
          <a:ext cy="0" cx="0"/>
          <a:chOff y="0" x="0"/>
          <a:chExt cy="0" cx="0"/>
        </a:xfrm>
      </p:grpSpPr>
      <p:sp>
        <p:nvSpPr>
          <p:cNvPr id="72" name="Shape 72"/>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73" name="Shape 73"/>
          <p:cNvSpPr txBox="1"/>
          <p:nvPr>
            <p:ph idx="1" type="body"/>
          </p:nvPr>
        </p:nvSpPr>
        <p:spPr>
          <a:xfrm>
            <a:off y="1524000" x="914400"/>
            <a:ext cy="4525963" cx="3809999"/>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000080"/>
              </a:buClr>
              <a:buFont typeface="Arial"/>
              <a:buChar char="▪"/>
              <a:defRPr/>
            </a:lvl1pPr>
            <a:lvl2pPr algn="l" rtl="0" indent="-107950" marL="742950">
              <a:spcBef>
                <a:spcPts val="560"/>
              </a:spcBef>
              <a:spcAft>
                <a:spcPts val="0"/>
              </a:spcAft>
              <a:buClr>
                <a:srgbClr val="FF9F11"/>
              </a:buClr>
              <a:buFont typeface="Arial"/>
              <a:buChar char="▪"/>
              <a:defRPr/>
            </a:lvl2pPr>
            <a:lvl3pPr algn="l" rtl="0" indent="-152400" marL="1143000">
              <a:spcBef>
                <a:spcPts val="480"/>
              </a:spcBef>
              <a:spcAft>
                <a:spcPts val="0"/>
              </a:spcAft>
              <a:buClr>
                <a:srgbClr val="000080"/>
              </a:buClr>
              <a:buFont typeface="Arial"/>
              <a:buChar char="•"/>
              <a:defRPr/>
            </a:lvl3pPr>
            <a:lvl4pPr algn="l" rtl="0" indent="-165100" marL="1600200">
              <a:spcBef>
                <a:spcPts val="400"/>
              </a:spcBef>
              <a:spcAft>
                <a:spcPts val="0"/>
              </a:spcAft>
              <a:buClr>
                <a:srgbClr val="FF9F11"/>
              </a:buClr>
              <a:buFont typeface="Arial"/>
              <a:buChar char="•"/>
              <a:defRPr/>
            </a:lvl4pPr>
            <a:lvl5pPr algn="l" rtl="0" indent="-101600" marL="2057400">
              <a:spcBef>
                <a:spcPts val="400"/>
              </a:spcBef>
              <a:spcAft>
                <a:spcPts val="0"/>
              </a:spcAft>
              <a:buClr>
                <a:srgbClr val="000080"/>
              </a:buClr>
              <a:buFont typeface="Arial"/>
              <a:buChar char="–"/>
              <a:defRPr/>
            </a:lvl5pPr>
            <a:lvl6pPr algn="l" rtl="0" indent="-101600" marL="2514600">
              <a:spcBef>
                <a:spcPts val="400"/>
              </a:spcBef>
              <a:spcAft>
                <a:spcPts val="0"/>
              </a:spcAft>
              <a:buClr>
                <a:srgbClr val="000080"/>
              </a:buClr>
              <a:buFont typeface="Arial"/>
              <a:buChar char="–"/>
              <a:defRPr/>
            </a:lvl6pPr>
            <a:lvl7pPr algn="l" rtl="0" indent="-101600" marL="2971800">
              <a:spcBef>
                <a:spcPts val="400"/>
              </a:spcBef>
              <a:spcAft>
                <a:spcPts val="0"/>
              </a:spcAft>
              <a:buClr>
                <a:srgbClr val="000080"/>
              </a:buClr>
              <a:buFont typeface="Arial"/>
              <a:buChar char="–"/>
              <a:defRPr/>
            </a:lvl7pPr>
            <a:lvl8pPr algn="l" rtl="0" indent="-101600" marL="3429000">
              <a:spcBef>
                <a:spcPts val="400"/>
              </a:spcBef>
              <a:spcAft>
                <a:spcPts val="0"/>
              </a:spcAft>
              <a:buClr>
                <a:srgbClr val="000080"/>
              </a:buClr>
              <a:buFont typeface="Arial"/>
              <a:buChar char="–"/>
              <a:defRPr/>
            </a:lvl8pPr>
            <a:lvl9pPr algn="l" rtl="0" indent="-101600" marL="3886200">
              <a:spcBef>
                <a:spcPts val="400"/>
              </a:spcBef>
              <a:spcAft>
                <a:spcPts val="0"/>
              </a:spcAft>
              <a:buClr>
                <a:srgbClr val="000080"/>
              </a:buClr>
              <a:buFont typeface="Arial"/>
              <a:buChar char="–"/>
              <a:defRPr/>
            </a:lvl9pPr>
          </a:lstStyle>
          <a:p/>
        </p:txBody>
      </p:sp>
      <p:sp>
        <p:nvSpPr>
          <p:cNvPr id="74" name="Shape 74"/>
          <p:cNvSpPr txBox="1"/>
          <p:nvPr>
            <p:ph idx="2" type="body"/>
          </p:nvPr>
        </p:nvSpPr>
        <p:spPr>
          <a:xfrm>
            <a:off y="1524000" x="4876800"/>
            <a:ext cy="4525963" cx="3809999"/>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000080"/>
              </a:buClr>
              <a:buFont typeface="Arial"/>
              <a:buChar char="▪"/>
              <a:defRPr/>
            </a:lvl1pPr>
            <a:lvl2pPr algn="l" rtl="0" indent="-107950" marL="742950">
              <a:spcBef>
                <a:spcPts val="560"/>
              </a:spcBef>
              <a:spcAft>
                <a:spcPts val="0"/>
              </a:spcAft>
              <a:buClr>
                <a:srgbClr val="FF9F11"/>
              </a:buClr>
              <a:buFont typeface="Arial"/>
              <a:buChar char="▪"/>
              <a:defRPr/>
            </a:lvl2pPr>
            <a:lvl3pPr algn="l" rtl="0" indent="-152400" marL="1143000">
              <a:spcBef>
                <a:spcPts val="480"/>
              </a:spcBef>
              <a:spcAft>
                <a:spcPts val="0"/>
              </a:spcAft>
              <a:buClr>
                <a:srgbClr val="000080"/>
              </a:buClr>
              <a:buFont typeface="Arial"/>
              <a:buChar char="•"/>
              <a:defRPr/>
            </a:lvl3pPr>
            <a:lvl4pPr algn="l" rtl="0" indent="-165100" marL="1600200">
              <a:spcBef>
                <a:spcPts val="400"/>
              </a:spcBef>
              <a:spcAft>
                <a:spcPts val="0"/>
              </a:spcAft>
              <a:buClr>
                <a:srgbClr val="FF9F11"/>
              </a:buClr>
              <a:buFont typeface="Arial"/>
              <a:buChar char="•"/>
              <a:defRPr/>
            </a:lvl4pPr>
            <a:lvl5pPr algn="l" rtl="0" indent="-101600" marL="2057400">
              <a:spcBef>
                <a:spcPts val="400"/>
              </a:spcBef>
              <a:spcAft>
                <a:spcPts val="0"/>
              </a:spcAft>
              <a:buClr>
                <a:srgbClr val="000080"/>
              </a:buClr>
              <a:buFont typeface="Arial"/>
              <a:buChar char="–"/>
              <a:defRPr/>
            </a:lvl5pPr>
            <a:lvl6pPr algn="l" rtl="0" indent="-101600" marL="2514600">
              <a:spcBef>
                <a:spcPts val="400"/>
              </a:spcBef>
              <a:spcAft>
                <a:spcPts val="0"/>
              </a:spcAft>
              <a:buClr>
                <a:srgbClr val="000080"/>
              </a:buClr>
              <a:buFont typeface="Arial"/>
              <a:buChar char="–"/>
              <a:defRPr/>
            </a:lvl6pPr>
            <a:lvl7pPr algn="l" rtl="0" indent="-101600" marL="2971800">
              <a:spcBef>
                <a:spcPts val="400"/>
              </a:spcBef>
              <a:spcAft>
                <a:spcPts val="0"/>
              </a:spcAft>
              <a:buClr>
                <a:srgbClr val="000080"/>
              </a:buClr>
              <a:buFont typeface="Arial"/>
              <a:buChar char="–"/>
              <a:defRPr/>
            </a:lvl7pPr>
            <a:lvl8pPr algn="l" rtl="0" indent="-101600" marL="3429000">
              <a:spcBef>
                <a:spcPts val="400"/>
              </a:spcBef>
              <a:spcAft>
                <a:spcPts val="0"/>
              </a:spcAft>
              <a:buClr>
                <a:srgbClr val="000080"/>
              </a:buClr>
              <a:buFont typeface="Arial"/>
              <a:buChar char="–"/>
              <a:defRPr/>
            </a:lvl8pPr>
            <a:lvl9pPr algn="l" rtl="0" indent="-101600" marL="3886200">
              <a:spcBef>
                <a:spcPts val="400"/>
              </a:spcBef>
              <a:spcAft>
                <a:spcPts val="0"/>
              </a:spcAft>
              <a:buClr>
                <a:srgbClr val="000080"/>
              </a:buClr>
              <a:buFont typeface="Arial"/>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bl">
  <p:cSld name="Title and Table">
    <p:spTree>
      <p:nvGrpSpPr>
        <p:cNvPr id="84" name="Shape 84"/>
        <p:cNvGrpSpPr/>
        <p:nvPr/>
      </p:nvGrpSpPr>
      <p:grpSpPr>
        <a:xfrm>
          <a:off y="0" x="0"/>
          <a:ext cy="0" cx="0"/>
          <a:chOff y="0" x="0"/>
          <a:chExt cy="0" cx="0"/>
        </a:xfrm>
      </p:grpSpPr>
      <p:sp>
        <p:nvSpPr>
          <p:cNvPr id="85" name="Shape 85"/>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OverObj">
  <p:cSld name="Title and Text over Content">
    <p:spTree>
      <p:nvGrpSpPr>
        <p:cNvPr id="95" name="Shape 95"/>
        <p:cNvGrpSpPr/>
        <p:nvPr/>
      </p:nvGrpSpPr>
      <p:grpSpPr>
        <a:xfrm>
          <a:off y="0" x="0"/>
          <a:ext cy="0" cx="0"/>
          <a:chOff y="0" x="0"/>
          <a:chExt cy="0" cx="0"/>
        </a:xfrm>
      </p:grpSpPr>
      <p:sp>
        <p:nvSpPr>
          <p:cNvPr id="96" name="Shape 96"/>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97" name="Shape 97"/>
          <p:cNvSpPr txBox="1"/>
          <p:nvPr>
            <p:ph idx="1" type="body"/>
          </p:nvPr>
        </p:nvSpPr>
        <p:spPr>
          <a:xfrm>
            <a:off y="1524000" x="914400"/>
            <a:ext cy="2185988" cx="7772400"/>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000080"/>
              </a:buClr>
              <a:buFont typeface="Arial"/>
              <a:buChar char="▪"/>
              <a:defRPr/>
            </a:lvl1pPr>
            <a:lvl2pPr algn="l" rtl="0" indent="-107950" marL="742950">
              <a:spcBef>
                <a:spcPts val="560"/>
              </a:spcBef>
              <a:spcAft>
                <a:spcPts val="0"/>
              </a:spcAft>
              <a:buClr>
                <a:srgbClr val="FF9F11"/>
              </a:buClr>
              <a:buFont typeface="Arial"/>
              <a:buChar char="▪"/>
              <a:defRPr/>
            </a:lvl2pPr>
            <a:lvl3pPr algn="l" rtl="0" indent="-152400" marL="1143000">
              <a:spcBef>
                <a:spcPts val="480"/>
              </a:spcBef>
              <a:spcAft>
                <a:spcPts val="0"/>
              </a:spcAft>
              <a:buClr>
                <a:srgbClr val="000080"/>
              </a:buClr>
              <a:buFont typeface="Arial"/>
              <a:buChar char="•"/>
              <a:defRPr/>
            </a:lvl3pPr>
            <a:lvl4pPr algn="l" rtl="0" indent="-165100" marL="1600200">
              <a:spcBef>
                <a:spcPts val="400"/>
              </a:spcBef>
              <a:spcAft>
                <a:spcPts val="0"/>
              </a:spcAft>
              <a:buClr>
                <a:srgbClr val="FF9F11"/>
              </a:buClr>
              <a:buFont typeface="Arial"/>
              <a:buChar char="•"/>
              <a:defRPr/>
            </a:lvl4pPr>
            <a:lvl5pPr algn="l" rtl="0" indent="-101600" marL="2057400">
              <a:spcBef>
                <a:spcPts val="400"/>
              </a:spcBef>
              <a:spcAft>
                <a:spcPts val="0"/>
              </a:spcAft>
              <a:buClr>
                <a:srgbClr val="000080"/>
              </a:buClr>
              <a:buFont typeface="Arial"/>
              <a:buChar char="–"/>
              <a:defRPr/>
            </a:lvl5pPr>
            <a:lvl6pPr algn="l" rtl="0" indent="-101600" marL="2514600">
              <a:spcBef>
                <a:spcPts val="400"/>
              </a:spcBef>
              <a:spcAft>
                <a:spcPts val="0"/>
              </a:spcAft>
              <a:buClr>
                <a:srgbClr val="000080"/>
              </a:buClr>
              <a:buFont typeface="Arial"/>
              <a:buChar char="–"/>
              <a:defRPr/>
            </a:lvl6pPr>
            <a:lvl7pPr algn="l" rtl="0" indent="-101600" marL="2971800">
              <a:spcBef>
                <a:spcPts val="400"/>
              </a:spcBef>
              <a:spcAft>
                <a:spcPts val="0"/>
              </a:spcAft>
              <a:buClr>
                <a:srgbClr val="000080"/>
              </a:buClr>
              <a:buFont typeface="Arial"/>
              <a:buChar char="–"/>
              <a:defRPr/>
            </a:lvl7pPr>
            <a:lvl8pPr algn="l" rtl="0" indent="-101600" marL="3429000">
              <a:spcBef>
                <a:spcPts val="400"/>
              </a:spcBef>
              <a:spcAft>
                <a:spcPts val="0"/>
              </a:spcAft>
              <a:buClr>
                <a:srgbClr val="000080"/>
              </a:buClr>
              <a:buFont typeface="Arial"/>
              <a:buChar char="–"/>
              <a:defRPr/>
            </a:lvl8pPr>
            <a:lvl9pPr algn="l" rtl="0" indent="-101600" marL="3886200">
              <a:spcBef>
                <a:spcPts val="400"/>
              </a:spcBef>
              <a:spcAft>
                <a:spcPts val="0"/>
              </a:spcAft>
              <a:buClr>
                <a:srgbClr val="000080"/>
              </a:buClr>
              <a:buFont typeface="Arial"/>
              <a:buChar char="–"/>
              <a:defRPr/>
            </a:lvl9pPr>
          </a:lstStyle>
          <a:p/>
        </p:txBody>
      </p:sp>
      <p:sp>
        <p:nvSpPr>
          <p:cNvPr id="98" name="Shape 98"/>
          <p:cNvSpPr txBox="1"/>
          <p:nvPr>
            <p:ph idx="2" type="body"/>
          </p:nvPr>
        </p:nvSpPr>
        <p:spPr>
          <a:xfrm>
            <a:off y="3862387" x="914400"/>
            <a:ext cy="2187574" cx="7772400"/>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000080"/>
              </a:buClr>
              <a:buFont typeface="Arial"/>
              <a:buChar char="▪"/>
              <a:defRPr/>
            </a:lvl1pPr>
            <a:lvl2pPr algn="l" rtl="0" indent="-107950" marL="742950">
              <a:spcBef>
                <a:spcPts val="560"/>
              </a:spcBef>
              <a:spcAft>
                <a:spcPts val="0"/>
              </a:spcAft>
              <a:buClr>
                <a:srgbClr val="FF9F11"/>
              </a:buClr>
              <a:buFont typeface="Arial"/>
              <a:buChar char="▪"/>
              <a:defRPr/>
            </a:lvl2pPr>
            <a:lvl3pPr algn="l" rtl="0" indent="-152400" marL="1143000">
              <a:spcBef>
                <a:spcPts val="480"/>
              </a:spcBef>
              <a:spcAft>
                <a:spcPts val="0"/>
              </a:spcAft>
              <a:buClr>
                <a:srgbClr val="000080"/>
              </a:buClr>
              <a:buFont typeface="Arial"/>
              <a:buChar char="•"/>
              <a:defRPr/>
            </a:lvl3pPr>
            <a:lvl4pPr algn="l" rtl="0" indent="-165100" marL="1600200">
              <a:spcBef>
                <a:spcPts val="400"/>
              </a:spcBef>
              <a:spcAft>
                <a:spcPts val="0"/>
              </a:spcAft>
              <a:buClr>
                <a:srgbClr val="FF9F11"/>
              </a:buClr>
              <a:buFont typeface="Arial"/>
              <a:buChar char="•"/>
              <a:defRPr/>
            </a:lvl4pPr>
            <a:lvl5pPr algn="l" rtl="0" indent="-101600" marL="2057400">
              <a:spcBef>
                <a:spcPts val="400"/>
              </a:spcBef>
              <a:spcAft>
                <a:spcPts val="0"/>
              </a:spcAft>
              <a:buClr>
                <a:srgbClr val="000080"/>
              </a:buClr>
              <a:buFont typeface="Arial"/>
              <a:buChar char="–"/>
              <a:defRPr/>
            </a:lvl5pPr>
            <a:lvl6pPr algn="l" rtl="0" indent="-101600" marL="2514600">
              <a:spcBef>
                <a:spcPts val="400"/>
              </a:spcBef>
              <a:spcAft>
                <a:spcPts val="0"/>
              </a:spcAft>
              <a:buClr>
                <a:srgbClr val="000080"/>
              </a:buClr>
              <a:buFont typeface="Arial"/>
              <a:buChar char="–"/>
              <a:defRPr/>
            </a:lvl6pPr>
            <a:lvl7pPr algn="l" rtl="0" indent="-101600" marL="2971800">
              <a:spcBef>
                <a:spcPts val="400"/>
              </a:spcBef>
              <a:spcAft>
                <a:spcPts val="0"/>
              </a:spcAft>
              <a:buClr>
                <a:srgbClr val="000080"/>
              </a:buClr>
              <a:buFont typeface="Arial"/>
              <a:buChar char="–"/>
              <a:defRPr/>
            </a:lvl7pPr>
            <a:lvl8pPr algn="l" rtl="0" indent="-101600" marL="3429000">
              <a:spcBef>
                <a:spcPts val="400"/>
              </a:spcBef>
              <a:spcAft>
                <a:spcPts val="0"/>
              </a:spcAft>
              <a:buClr>
                <a:srgbClr val="000080"/>
              </a:buClr>
              <a:buFont typeface="Arial"/>
              <a:buChar char="–"/>
              <a:defRPr/>
            </a:lvl8pPr>
            <a:lvl9pPr algn="l" rtl="0" indent="-101600" marL="3886200">
              <a:spcBef>
                <a:spcPts val="400"/>
              </a:spcBef>
              <a:spcAft>
                <a:spcPts val="0"/>
              </a:spcAft>
              <a:buClr>
                <a:srgbClr val="000080"/>
              </a:buClr>
              <a:buFont typeface="Arial"/>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20" name="Shape 20"/>
        <p:cNvGrpSpPr/>
        <p:nvPr/>
      </p:nvGrpSpPr>
      <p:grpSpPr>
        <a:xfrm>
          <a:off y="0" x="0"/>
          <a:ext cy="0" cx="0"/>
          <a:chOff y="0" x="0"/>
          <a:chExt cy="0" cx="0"/>
        </a:xfrm>
      </p:grpSpPr>
      <p:sp>
        <p:nvSpPr>
          <p:cNvPr id="21" name="Shape 21"/>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22" name="Shape 22"/>
          <p:cNvSpPr txBox="1"/>
          <p:nvPr>
            <p:ph idx="1" type="body"/>
          </p:nvPr>
        </p:nvSpPr>
        <p:spPr>
          <a:xfrm rot="5400000">
            <a:off y="-99219" x="2537618"/>
            <a:ext cy="7772400" cx="4525961"/>
          </a:xfrm>
          <a:prstGeom prst="rect">
            <a:avLst/>
          </a:prstGeom>
          <a:noFill/>
          <a:ln>
            <a:noFill/>
          </a:ln>
        </p:spPr>
        <p:txBody>
          <a:bodyPr bIns="91425" rIns="91425" lIns="91425" tIns="91425" anchor="t" anchorCtr="0"/>
          <a:lstStyle>
            <a:lvl1pPr algn="l" rtl="0" indent="-139700" marL="342900">
              <a:spcBef>
                <a:spcPts val="640"/>
              </a:spcBef>
              <a:spcAft>
                <a:spcPts val="0"/>
              </a:spcAft>
              <a:buClr>
                <a:srgbClr val="000080"/>
              </a:buClr>
              <a:buFont typeface="Arial"/>
              <a:buChar char="▪"/>
              <a:defRPr/>
            </a:lvl1pPr>
            <a:lvl2pPr algn="l" rtl="0" indent="-107950" marL="742950">
              <a:spcBef>
                <a:spcPts val="560"/>
              </a:spcBef>
              <a:spcAft>
                <a:spcPts val="0"/>
              </a:spcAft>
              <a:buClr>
                <a:srgbClr val="FF9F11"/>
              </a:buClr>
              <a:buFont typeface="Arial"/>
              <a:buChar char="▪"/>
              <a:defRPr/>
            </a:lvl2pPr>
            <a:lvl3pPr algn="l" rtl="0" indent="-152400" marL="1143000">
              <a:spcBef>
                <a:spcPts val="480"/>
              </a:spcBef>
              <a:spcAft>
                <a:spcPts val="0"/>
              </a:spcAft>
              <a:buClr>
                <a:srgbClr val="000080"/>
              </a:buClr>
              <a:buFont typeface="Arial"/>
              <a:buChar char="•"/>
              <a:defRPr/>
            </a:lvl3pPr>
            <a:lvl4pPr algn="l" rtl="0" indent="-165100" marL="1600200">
              <a:spcBef>
                <a:spcPts val="400"/>
              </a:spcBef>
              <a:spcAft>
                <a:spcPts val="0"/>
              </a:spcAft>
              <a:buClr>
                <a:srgbClr val="FF9F11"/>
              </a:buClr>
              <a:buFont typeface="Arial"/>
              <a:buChar char="•"/>
              <a:defRPr/>
            </a:lvl4pPr>
            <a:lvl5pPr algn="l" rtl="0" indent="-101600" marL="2057400">
              <a:spcBef>
                <a:spcPts val="400"/>
              </a:spcBef>
              <a:spcAft>
                <a:spcPts val="0"/>
              </a:spcAft>
              <a:buClr>
                <a:srgbClr val="000080"/>
              </a:buClr>
              <a:buFont typeface="Arial"/>
              <a:buChar char="–"/>
              <a:defRPr/>
            </a:lvl5pPr>
            <a:lvl6pPr algn="l" rtl="0" indent="-101600" marL="2514600">
              <a:spcBef>
                <a:spcPts val="400"/>
              </a:spcBef>
              <a:spcAft>
                <a:spcPts val="0"/>
              </a:spcAft>
              <a:buClr>
                <a:srgbClr val="000080"/>
              </a:buClr>
              <a:buFont typeface="Arial"/>
              <a:buChar char="–"/>
              <a:defRPr/>
            </a:lvl6pPr>
            <a:lvl7pPr algn="l" rtl="0" indent="-101600" marL="2971800">
              <a:spcBef>
                <a:spcPts val="400"/>
              </a:spcBef>
              <a:spcAft>
                <a:spcPts val="0"/>
              </a:spcAft>
              <a:buClr>
                <a:srgbClr val="000080"/>
              </a:buClr>
              <a:buFont typeface="Arial"/>
              <a:buChar char="–"/>
              <a:defRPr/>
            </a:lvl7pPr>
            <a:lvl8pPr algn="l" rtl="0" indent="-101600" marL="3429000">
              <a:spcBef>
                <a:spcPts val="400"/>
              </a:spcBef>
              <a:spcAft>
                <a:spcPts val="0"/>
              </a:spcAft>
              <a:buClr>
                <a:srgbClr val="000080"/>
              </a:buClr>
              <a:buFont typeface="Arial"/>
              <a:buChar char="–"/>
              <a:defRPr/>
            </a:lvl8pPr>
            <a:lvl9pPr algn="l" rtl="0" indent="-101600" marL="3886200">
              <a:spcBef>
                <a:spcPts val="400"/>
              </a:spcBef>
              <a:spcAft>
                <a:spcPts val="0"/>
              </a:spcAft>
              <a:buClr>
                <a:srgbClr val="000080"/>
              </a:buClr>
              <a:buFont typeface="Arial"/>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23" name="Shape 23"/>
        <p:cNvGrpSpPr/>
        <p:nvPr/>
      </p:nvGrpSpPr>
      <p:grpSpPr>
        <a:xfrm>
          <a:off y="0" x="0"/>
          <a:ext cy="0" cx="0"/>
          <a:chOff y="0" x="0"/>
          <a:chExt cy="0" cx="0"/>
        </a:xfrm>
      </p:grpSpPr>
      <p:sp>
        <p:nvSpPr>
          <p:cNvPr id="24" name="Shape 24"/>
          <p:cNvSpPr txBox="1"/>
          <p:nvPr>
            <p:ph type="title"/>
          </p:nvPr>
        </p:nvSpPr>
        <p:spPr>
          <a:xfrm>
            <a:off y="4800600" x="1792288"/>
            <a:ext cy="566737" cx="5486399"/>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5" name="Shape 25"/>
          <p:cNvSpPr/>
          <p:nvPr>
            <p:ph idx="2" type="pic"/>
          </p:nvPr>
        </p:nvSpPr>
        <p:spPr>
          <a:xfrm>
            <a:off y="612775" x="1792288"/>
            <a:ext cy="4114800" cx="5486399"/>
          </a:xfrm>
          <a:prstGeom prst="rect">
            <a:avLst/>
          </a:prstGeom>
          <a:noFill/>
          <a:ln>
            <a:noFill/>
          </a:ln>
        </p:spPr>
      </p:sp>
      <p:sp>
        <p:nvSpPr>
          <p:cNvPr id="26" name="Shape 26"/>
          <p:cNvSpPr txBox="1"/>
          <p:nvPr>
            <p:ph idx="1" type="body"/>
          </p:nvPr>
        </p:nvSpPr>
        <p:spPr>
          <a:xfrm>
            <a:off y="5367337" x="1792288"/>
            <a:ext cy="804861" cx="5486399"/>
          </a:xfrm>
          <a:prstGeom prst="rect">
            <a:avLst/>
          </a:prstGeom>
          <a:noFill/>
          <a:ln>
            <a:noFill/>
          </a:ln>
        </p:spPr>
        <p:txBody>
          <a:bodyPr bIns="91425" rIns="91425" lIns="91425" tIns="91425" anchor="t"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27" name="Shape 27"/>
        <p:cNvGrpSpPr/>
        <p:nvPr/>
      </p:nvGrpSpPr>
      <p:grpSpPr>
        <a:xfrm>
          <a:off y="0" x="0"/>
          <a:ext cy="0" cx="0"/>
          <a:chOff y="0" x="0"/>
          <a:chExt cy="0" cx="0"/>
        </a:xfrm>
      </p:grpSpPr>
      <p:sp>
        <p:nvSpPr>
          <p:cNvPr id="28" name="Shape 28"/>
          <p:cNvSpPr txBox="1"/>
          <p:nvPr>
            <p:ph type="title"/>
          </p:nvPr>
        </p:nvSpPr>
        <p:spPr>
          <a:xfrm>
            <a:off y="273050" x="457200"/>
            <a:ext cy="1162049" cx="3008313"/>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9" name="Shape 29"/>
          <p:cNvSpPr txBox="1"/>
          <p:nvPr>
            <p:ph idx="1" type="body"/>
          </p:nvPr>
        </p:nvSpPr>
        <p:spPr>
          <a:xfrm>
            <a:off y="273050" x="3575050"/>
            <a:ext cy="5853112" cx="511175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0" name="Shape 30"/>
          <p:cNvSpPr txBox="1"/>
          <p:nvPr>
            <p:ph idx="2" type="body"/>
          </p:nvPr>
        </p:nvSpPr>
        <p:spPr>
          <a:xfrm>
            <a:off y="1435100" x="457200"/>
            <a:ext cy="4691063" cx="3008313"/>
          </a:xfrm>
          <a:prstGeom prst="rect">
            <a:avLst/>
          </a:prstGeom>
          <a:noFill/>
          <a:ln>
            <a:noFill/>
          </a:ln>
        </p:spPr>
        <p:txBody>
          <a:bodyPr bIns="91425" rIns="91425" lIns="91425" tIns="91425" anchor="t"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1" name="Shape 31"/>
        <p:cNvGrpSpPr/>
        <p:nvPr/>
      </p:nvGrpSpPr>
      <p:grpSpPr>
        <a:xfrm>
          <a:off y="0" x="0"/>
          <a:ext cy="0" cx="0"/>
          <a:chOff y="0" x="0"/>
          <a:chExt cy="0" cx="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2" name="Shape 32"/>
        <p:cNvGrpSpPr/>
        <p:nvPr/>
      </p:nvGrpSpPr>
      <p:grpSpPr>
        <a:xfrm>
          <a:off y="0" x="0"/>
          <a:ext cy="0" cx="0"/>
          <a:chOff y="0" x="0"/>
          <a:chExt cy="0" cx="0"/>
        </a:xfrm>
      </p:grpSpPr>
      <p:sp>
        <p:nvSpPr>
          <p:cNvPr id="33" name="Shape 33"/>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4" name="Shape 34"/>
        <p:cNvGrpSpPr/>
        <p:nvPr/>
      </p:nvGrpSpPr>
      <p:grpSpPr>
        <a:xfrm>
          <a:off y="0" x="0"/>
          <a:ext cy="0" cx="0"/>
          <a:chOff y="0" x="0"/>
          <a:chExt cy="0" cx="0"/>
        </a:xfrm>
      </p:grpSpPr>
      <p:sp>
        <p:nvSpPr>
          <p:cNvPr id="35" name="Shape 35"/>
          <p:cNvSpPr txBox="1"/>
          <p:nvPr>
            <p:ph type="title"/>
          </p:nvPr>
        </p:nvSpPr>
        <p:spPr>
          <a:xfrm>
            <a:off y="274637" x="457200"/>
            <a:ext cy="1143000" cx="8229600"/>
          </a:xfrm>
          <a:prstGeom prst="rect">
            <a:avLst/>
          </a:prstGeom>
          <a:noFill/>
          <a:ln>
            <a:noFill/>
          </a:ln>
        </p:spPr>
        <p:txBody>
          <a:bodyPr bIns="91425" rIns="91425" lIns="91425" t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6" name="Shape 36"/>
          <p:cNvSpPr txBox="1"/>
          <p:nvPr>
            <p:ph idx="1" type="body"/>
          </p:nvPr>
        </p:nvSpPr>
        <p:spPr>
          <a:xfrm>
            <a:off y="1535112" x="457200"/>
            <a:ext cy="639762" cx="4040187"/>
          </a:xfrm>
          <a:prstGeom prst="rect">
            <a:avLst/>
          </a:prstGeom>
          <a:noFill/>
          <a:ln>
            <a:noFill/>
          </a:ln>
        </p:spPr>
        <p:txBody>
          <a:bodyPr bIns="91425" rIns="91425" lIns="91425" tIns="91425" anchor="b"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37" name="Shape 37"/>
          <p:cNvSpPr txBox="1"/>
          <p:nvPr>
            <p:ph idx="2" type="body"/>
          </p:nvPr>
        </p:nvSpPr>
        <p:spPr>
          <a:xfrm>
            <a:off y="2174875" x="457200"/>
            <a:ext cy="3951287" cx="404018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8" name="Shape 38"/>
          <p:cNvSpPr txBox="1"/>
          <p:nvPr>
            <p:ph idx="3" type="body"/>
          </p:nvPr>
        </p:nvSpPr>
        <p:spPr>
          <a:xfrm>
            <a:off y="1535112" x="4645025"/>
            <a:ext cy="639762" cx="4041774"/>
          </a:xfrm>
          <a:prstGeom prst="rect">
            <a:avLst/>
          </a:prstGeom>
          <a:noFill/>
          <a:ln>
            <a:noFill/>
          </a:ln>
        </p:spPr>
        <p:txBody>
          <a:bodyPr bIns="91425" rIns="91425" lIns="91425" tIns="91425" anchor="b"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39" name="Shape 39"/>
          <p:cNvSpPr txBox="1"/>
          <p:nvPr>
            <p:ph idx="4" type="body"/>
          </p:nvPr>
        </p:nvSpPr>
        <p:spPr>
          <a:xfrm>
            <a:off y="2174875" x="4645025"/>
            <a:ext cy="3951287" cx="4041774"/>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0" name="Shape 40"/>
        <p:cNvGrpSpPr/>
        <p:nvPr/>
      </p:nvGrpSpPr>
      <p:grpSpPr>
        <a:xfrm>
          <a:off y="0" x="0"/>
          <a:ext cy="0" cx="0"/>
          <a:chOff y="0" x="0"/>
          <a:chExt cy="0" cx="0"/>
        </a:xfrm>
      </p:grpSpPr>
      <p:sp>
        <p:nvSpPr>
          <p:cNvPr id="41" name="Shape 41"/>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42" name="Shape 42"/>
          <p:cNvSpPr txBox="1"/>
          <p:nvPr>
            <p:ph idx="1" type="body"/>
          </p:nvPr>
        </p:nvSpPr>
        <p:spPr>
          <a:xfrm>
            <a:off y="1524000" x="914400"/>
            <a:ext cy="4525963" cx="38099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3" name="Shape 43"/>
          <p:cNvSpPr txBox="1"/>
          <p:nvPr>
            <p:ph idx="2" type="body"/>
          </p:nvPr>
        </p:nvSpPr>
        <p:spPr>
          <a:xfrm>
            <a:off y="1524000" x="4876800"/>
            <a:ext cy="4525963" cx="38099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44" name="Shape 44"/>
        <p:cNvGrpSpPr/>
        <p:nvPr/>
      </p:nvGrpSpPr>
      <p:grpSpPr>
        <a:xfrm>
          <a:off y="0" x="0"/>
          <a:ext cy="0" cx="0"/>
          <a:chOff y="0" x="0"/>
          <a:chExt cy="0" cx="0"/>
        </a:xfrm>
      </p:grpSpPr>
      <p:sp>
        <p:nvSpPr>
          <p:cNvPr id="45" name="Shape 45"/>
          <p:cNvSpPr txBox="1"/>
          <p:nvPr>
            <p:ph type="title"/>
          </p:nvPr>
        </p:nvSpPr>
        <p:spPr>
          <a:xfrm>
            <a:off y="4406900" x="722312"/>
            <a:ext cy="1362075" cx="7772400"/>
          </a:xfrm>
          <a:prstGeom prst="rect">
            <a:avLst/>
          </a:prstGeom>
          <a:noFill/>
          <a:ln>
            <a:noFill/>
          </a:ln>
        </p:spPr>
        <p:txBody>
          <a:bodyPr bIns="91425" rIns="91425" lIns="91425" t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6" name="Shape 46"/>
          <p:cNvSpPr txBox="1"/>
          <p:nvPr>
            <p:ph idx="1" type="body"/>
          </p:nvPr>
        </p:nvSpPr>
        <p:spPr>
          <a:xfrm>
            <a:off y="2906713" x="722312"/>
            <a:ext cy="1500187" cx="7772400"/>
          </a:xfrm>
          <a:prstGeom prst="rect">
            <a:avLst/>
          </a:prstGeom>
          <a:noFill/>
          <a:ln>
            <a:noFill/>
          </a:ln>
        </p:spPr>
        <p:txBody>
          <a:bodyPr bIns="91425" rIns="91425" lIns="91425" tIns="91425" anchor="b"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theme/theme6.xml" Type="http://schemas.openxmlformats.org/officeDocument/2006/relationships/theme" Id="rId12"/><Relationship Target="../slideLayouts/slideLayout1.xml" Type="http://schemas.openxmlformats.org/officeDocument/2006/relationships/slideLayout" Id="rId2"/><Relationship Target="../media/image00.png" Type="http://schemas.openxmlformats.org/officeDocument/2006/relationships/image" Id="rId1"/><Relationship Target="../slideLayouts/slideLayout9.xml" Type="http://schemas.openxmlformats.org/officeDocument/2006/relationships/slideLayout" Id="rId10"/><Relationship Target="../slideLayouts/slideLayout3.xml" Type="http://schemas.openxmlformats.org/officeDocument/2006/relationships/slideLayout" Id="rId4"/><Relationship Target="../slideLayouts/slideLayout10.xml" Type="http://schemas.openxmlformats.org/officeDocument/2006/relationships/slideLayout" Id="rId11"/><Relationship Target="../slideLayouts/slideLayout2.xml" Type="http://schemas.openxmlformats.org/officeDocument/2006/relationships/slideLayout" Id="rId3"/><Relationship Target="../slideLayouts/slideLayout8.xml" Type="http://schemas.openxmlformats.org/officeDocument/2006/relationships/slideLayout" Id="rId9"/><Relationship Target="../slideLayouts/slideLayout5.xml" Type="http://schemas.openxmlformats.org/officeDocument/2006/relationships/slideLayout" Id="rId6"/><Relationship Target="../slideLayouts/slideLayout4.xml" Type="http://schemas.openxmlformats.org/officeDocument/2006/relationships/slideLayout" Id="rId5"/><Relationship Target="../slideLayouts/slideLayout7.xml" Type="http://schemas.openxmlformats.org/officeDocument/2006/relationships/slideLayout" Id="rId8"/><Relationship Target="../slideLayouts/slideLayout6.xml" Type="http://schemas.openxmlformats.org/officeDocument/2006/relationships/slideLayout" Id="rId7"/></Relationships>
</file>

<file path=ppt/slideMasters/_rels/slideMaster2.xml.rels><?xml version="1.0" encoding="UTF-8" standalone="yes"?><Relationships xmlns="http://schemas.openxmlformats.org/package/2006/relationships"><Relationship Target="../slideLayouts/slideLayout11.xml" Type="http://schemas.openxmlformats.org/officeDocument/2006/relationships/slideLayout" Id="rId2"/><Relationship Target="../media/image00.png" Type="http://schemas.openxmlformats.org/officeDocument/2006/relationships/image" Id="rId1"/><Relationship Target="../theme/theme3.xml" Type="http://schemas.openxmlformats.org/officeDocument/2006/relationships/theme" Id="rId3"/></Relationships>
</file>

<file path=ppt/slideMasters/_rels/slideMaster3.xml.rels><?xml version="1.0" encoding="UTF-8" standalone="yes"?><Relationships xmlns="http://schemas.openxmlformats.org/package/2006/relationships"><Relationship Target="../slideLayouts/slideLayout12.xml" Type="http://schemas.openxmlformats.org/officeDocument/2006/relationships/slideLayout" Id="rId2"/><Relationship Target="../media/image00.png" Type="http://schemas.openxmlformats.org/officeDocument/2006/relationships/image" Id="rId1"/><Relationship Target="../theme/theme2.xml" Type="http://schemas.openxmlformats.org/officeDocument/2006/relationships/theme" Id="rId3"/></Relationships>
</file>

<file path=ppt/slideMasters/_rels/slideMaster4.xml.rels><?xml version="1.0" encoding="UTF-8" standalone="yes"?><Relationships xmlns="http://schemas.openxmlformats.org/package/2006/relationships"><Relationship Target="../slideLayouts/slideLayout13.xml" Type="http://schemas.openxmlformats.org/officeDocument/2006/relationships/slideLayout" Id="rId2"/><Relationship Target="../media/image00.png" Type="http://schemas.openxmlformats.org/officeDocument/2006/relationships/image" Id="rId1"/><Relationship Target="../theme/theme1.xml" Type="http://schemas.openxmlformats.org/officeDocument/2006/relationships/theme" Id="rId3"/></Relationships>
</file>

<file path=ppt/slideMasters/_rels/slideMaster5.xml.rels><?xml version="1.0" encoding="UTF-8" standalone="yes"?><Relationships xmlns="http://schemas.openxmlformats.org/package/2006/relationships"><Relationship Target="../slideLayouts/slideLayout14.xml" Type="http://schemas.openxmlformats.org/officeDocument/2006/relationships/slideLayout" Id="rId2"/><Relationship Target="../media/image00.png" Type="http://schemas.openxmlformats.org/officeDocument/2006/relationships/image" Id="rId1"/><Relationship Target="../theme/theme5.xml" Type="http://schemas.openxmlformats.org/officeDocument/2006/relationships/theme" Id="rId3"/></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10" name="Shape 10"/>
          <p:cNvSpPr txBox="1"/>
          <p:nvPr>
            <p:ph idx="1" type="body"/>
          </p:nvPr>
        </p:nvSpPr>
        <p:spPr>
          <a:xfrm>
            <a:off y="1524000" x="914400"/>
            <a:ext cy="4525961" cx="7772400"/>
          </a:xfrm>
          <a:prstGeom prst="rect">
            <a:avLst/>
          </a:prstGeom>
          <a:noFill/>
          <a:ln>
            <a:noFill/>
          </a:ln>
        </p:spPr>
        <p:txBody>
          <a:bodyPr bIns="91425" rIns="91425" lIns="91425" tIns="91425" anchor="t" anchorCtr="0"/>
          <a:lstStyle>
            <a:lvl1pPr algn="l" rtl="0" marR="0" indent="-139700" marL="342900">
              <a:spcBef>
                <a:spcPts val="640"/>
              </a:spcBef>
              <a:spcAft>
                <a:spcPts val="0"/>
              </a:spcAft>
              <a:buClr>
                <a:srgbClr val="000080"/>
              </a:buClr>
              <a:buFont typeface="Arial"/>
              <a:buChar char="▪"/>
              <a:defRPr/>
            </a:lvl1pPr>
            <a:lvl2pPr algn="l" rtl="0" marR="0" indent="-107950" marL="742950">
              <a:spcBef>
                <a:spcPts val="560"/>
              </a:spcBef>
              <a:spcAft>
                <a:spcPts val="0"/>
              </a:spcAft>
              <a:buClr>
                <a:srgbClr val="FF9F11"/>
              </a:buClr>
              <a:buFont typeface="Arial"/>
              <a:buChar char="▪"/>
              <a:defRPr/>
            </a:lvl2pPr>
            <a:lvl3pPr algn="l" rtl="0" marR="0" indent="-152400" marL="1143000">
              <a:spcBef>
                <a:spcPts val="480"/>
              </a:spcBef>
              <a:spcAft>
                <a:spcPts val="0"/>
              </a:spcAft>
              <a:buClr>
                <a:srgbClr val="000080"/>
              </a:buClr>
              <a:buFont typeface="Arial"/>
              <a:buChar char="•"/>
              <a:defRPr/>
            </a:lvl3pPr>
            <a:lvl4pPr algn="l" rtl="0" marR="0" indent="-165100" marL="1600200">
              <a:spcBef>
                <a:spcPts val="400"/>
              </a:spcBef>
              <a:spcAft>
                <a:spcPts val="0"/>
              </a:spcAft>
              <a:buClr>
                <a:srgbClr val="FF9F11"/>
              </a:buClr>
              <a:buFont typeface="Arial"/>
              <a:buChar char="•"/>
              <a:defRPr/>
            </a:lvl4pPr>
            <a:lvl5pPr algn="l" rtl="0" marR="0" indent="-101600" marL="2057400">
              <a:spcBef>
                <a:spcPts val="400"/>
              </a:spcBef>
              <a:spcAft>
                <a:spcPts val="0"/>
              </a:spcAft>
              <a:buClr>
                <a:srgbClr val="000080"/>
              </a:buClr>
              <a:buFont typeface="Arial"/>
              <a:buChar char="–"/>
              <a:defRPr/>
            </a:lvl5pPr>
            <a:lvl6pPr algn="l" rtl="0" marR="0" indent="-101600" marL="2514600">
              <a:spcBef>
                <a:spcPts val="400"/>
              </a:spcBef>
              <a:spcAft>
                <a:spcPts val="0"/>
              </a:spcAft>
              <a:buClr>
                <a:srgbClr val="000080"/>
              </a:buClr>
              <a:buFont typeface="Arial"/>
              <a:buChar char="–"/>
              <a:defRPr/>
            </a:lvl6pPr>
            <a:lvl7pPr algn="l" rtl="0" marR="0" indent="-101600" marL="2971800">
              <a:spcBef>
                <a:spcPts val="400"/>
              </a:spcBef>
              <a:spcAft>
                <a:spcPts val="0"/>
              </a:spcAft>
              <a:buClr>
                <a:srgbClr val="000080"/>
              </a:buClr>
              <a:buFont typeface="Arial"/>
              <a:buChar char="–"/>
              <a:defRPr/>
            </a:lvl7pPr>
            <a:lvl8pPr algn="l" rtl="0" marR="0" indent="-101600" marL="3429000">
              <a:spcBef>
                <a:spcPts val="400"/>
              </a:spcBef>
              <a:spcAft>
                <a:spcPts val="0"/>
              </a:spcAft>
              <a:buClr>
                <a:srgbClr val="000080"/>
              </a:buClr>
              <a:buFont typeface="Arial"/>
              <a:buChar char="–"/>
              <a:defRPr/>
            </a:lvl8pPr>
            <a:lvl9pPr algn="l" rtl="0" marR="0" indent="-101600" marL="3886200">
              <a:spcBef>
                <a:spcPts val="400"/>
              </a:spcBef>
              <a:spcAft>
                <a:spcPts val="0"/>
              </a:spcAft>
              <a:buClr>
                <a:srgbClr val="000080"/>
              </a:buClr>
              <a:buFont typeface="Arial"/>
              <a:buChar char="–"/>
              <a:defRPr/>
            </a:lvl9pPr>
          </a:lstStyle>
          <a:p/>
        </p:txBody>
      </p:sp>
      <p:sp>
        <p:nvSpPr>
          <p:cNvPr id="11" name="Shape 11"/>
          <p:cNvSpPr txBox="1"/>
          <p:nvPr>
            <p:ph idx="10" type="dt"/>
          </p:nvPr>
        </p:nvSpPr>
        <p:spPr>
          <a:xfrm>
            <a:off y="6248400" x="4267200"/>
            <a:ext cy="476249" cx="19811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2" name="Shape 12"/>
          <p:cNvSpPr txBox="1"/>
          <p:nvPr>
            <p:ph idx="11" type="ftr"/>
          </p:nvPr>
        </p:nvSpPr>
        <p:spPr>
          <a:xfrm>
            <a:off y="6248400" x="762000"/>
            <a:ext cy="476249" cx="33527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3" name="Shape 13"/>
          <p:cNvSpPr txBox="1"/>
          <p:nvPr>
            <p:ph idx="12" type="sldNum"/>
          </p:nvPr>
        </p:nvSpPr>
        <p:spPr>
          <a:xfrm>
            <a:off y="6245225" x="6553200"/>
            <a:ext cy="476249" cx="2133599"/>
          </a:xfrm>
          <a:prstGeom prst="rect">
            <a:avLst/>
          </a:prstGeom>
          <a:noFill/>
          <a:ln>
            <a:noFill/>
          </a:ln>
        </p:spPr>
        <p:txBody>
          <a:bodyPr bIns="91425" rIns="91425" lIns="91425" tIns="91425" anchor="t"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cxnSp>
        <p:nvCxnSpPr>
          <p:cNvPr id="14" name="Shape 14"/>
          <p:cNvCxnSpPr/>
          <p:nvPr/>
        </p:nvCxnSpPr>
        <p:spPr>
          <a:xfrm rot="10800000">
            <a:off y="228600" x="762000"/>
            <a:ext cy="5943599" cx="0"/>
          </a:xfrm>
          <a:prstGeom prst="straightConnector1">
            <a:avLst/>
          </a:prstGeom>
          <a:noFill/>
          <a:ln w="69850" cap="rnd">
            <a:solidFill>
              <a:srgbClr val="FF9F11"/>
            </a:solidFill>
            <a:prstDash val="solid"/>
            <a:miter/>
            <a:headEnd w="med" len="med" type="none"/>
            <a:tailEnd w="med" len="med" type="none"/>
          </a:ln>
        </p:spPr>
      </p:cxnSp>
      <p:cxnSp>
        <p:nvCxnSpPr>
          <p:cNvPr id="15" name="Shape 15"/>
          <p:cNvCxnSpPr/>
          <p:nvPr/>
        </p:nvCxnSpPr>
        <p:spPr>
          <a:xfrm rot="10800000">
            <a:off y="1371600" x="304800"/>
            <a:ext cy="0" cx="8381999"/>
          </a:xfrm>
          <a:prstGeom prst="straightConnector1">
            <a:avLst/>
          </a:prstGeom>
          <a:noFill/>
          <a:ln w="69850" cap="rnd">
            <a:solidFill>
              <a:srgbClr val="000080"/>
            </a:solidFill>
            <a:prstDash val="solid"/>
            <a:miter/>
            <a:headEnd w="med" len="med" type="none"/>
            <a:tailEnd w="med" len="med" type="none"/>
          </a:ln>
        </p:spPr>
      </p:cxnSp>
      <p:pic>
        <p:nvPicPr>
          <p:cNvPr id="16" name="Shape 16"/>
          <p:cNvPicPr preferRelativeResize="0"/>
          <p:nvPr/>
        </p:nvPicPr>
        <p:blipFill rotWithShape="1">
          <a:blip r:embed="rId1">
            <a:alphaModFix/>
          </a:blip>
          <a:srcRect t="0" b="0" r="0" l="0"/>
          <a:stretch/>
        </p:blipFill>
        <p:spPr>
          <a:xfrm>
            <a:off y="533400" x="152400"/>
            <a:ext cy="704850" cx="487361"/>
          </a:xfrm>
          <a:prstGeom prst="rect">
            <a:avLst/>
          </a:prstGeom>
          <a:noFill/>
          <a:ln>
            <a:noFill/>
          </a:ln>
        </p:spPr>
      </p:pic>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0" name="Shape 50"/>
        <p:cNvGrpSpPr/>
        <p:nvPr/>
      </p:nvGrpSpPr>
      <p:grpSpPr>
        <a:xfrm>
          <a:off y="0" x="0"/>
          <a:ext cy="0" cx="0"/>
          <a:chOff y="0" x="0"/>
          <a:chExt cy="0" cx="0"/>
        </a:xfrm>
      </p:grpSpPr>
      <p:cxnSp>
        <p:nvCxnSpPr>
          <p:cNvPr id="51" name="Shape 51"/>
          <p:cNvCxnSpPr/>
          <p:nvPr/>
        </p:nvCxnSpPr>
        <p:spPr>
          <a:xfrm rot="10800000">
            <a:off y="152400" x="685800"/>
            <a:ext cy="5943599" cx="0"/>
          </a:xfrm>
          <a:prstGeom prst="straightConnector1">
            <a:avLst/>
          </a:prstGeom>
          <a:noFill/>
          <a:ln w="69850" cap="rnd">
            <a:solidFill>
              <a:srgbClr val="FF9F11"/>
            </a:solidFill>
            <a:prstDash val="solid"/>
            <a:miter/>
            <a:headEnd w="med" len="med" type="none"/>
            <a:tailEnd w="med" len="med" type="none"/>
          </a:ln>
        </p:spPr>
      </p:cxnSp>
      <p:cxnSp>
        <p:nvCxnSpPr>
          <p:cNvPr id="52" name="Shape 52"/>
          <p:cNvCxnSpPr/>
          <p:nvPr/>
        </p:nvCxnSpPr>
        <p:spPr>
          <a:xfrm rot="10800000">
            <a:off y="2133600" x="228600"/>
            <a:ext cy="0" cx="8381999"/>
          </a:xfrm>
          <a:prstGeom prst="straightConnector1">
            <a:avLst/>
          </a:prstGeom>
          <a:noFill/>
          <a:ln w="69850" cap="rnd">
            <a:solidFill>
              <a:srgbClr val="000080"/>
            </a:solidFill>
            <a:prstDash val="solid"/>
            <a:miter/>
            <a:headEnd w="med" len="med" type="none"/>
            <a:tailEnd w="med" len="med" type="none"/>
          </a:ln>
        </p:spPr>
      </p:cxnSp>
      <p:pic>
        <p:nvPicPr>
          <p:cNvPr id="53" name="Shape 53"/>
          <p:cNvPicPr preferRelativeResize="0"/>
          <p:nvPr/>
        </p:nvPicPr>
        <p:blipFill rotWithShape="1">
          <a:blip r:embed="rId1">
            <a:alphaModFix/>
          </a:blip>
          <a:srcRect t="0" b="0" r="0" l="0"/>
          <a:stretch/>
        </p:blipFill>
        <p:spPr>
          <a:xfrm>
            <a:off y="990600" x="152400"/>
            <a:ext cy="704850" cx="487361"/>
          </a:xfrm>
          <a:prstGeom prst="rect">
            <a:avLst/>
          </a:prstGeom>
          <a:noFill/>
          <a:ln>
            <a:noFill/>
          </a:ln>
        </p:spPr>
      </p:pic>
      <p:sp>
        <p:nvSpPr>
          <p:cNvPr id="54" name="Shape 54"/>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55" name="Shape 55"/>
          <p:cNvSpPr txBox="1"/>
          <p:nvPr>
            <p:ph idx="1" type="body"/>
          </p:nvPr>
        </p:nvSpPr>
        <p:spPr>
          <a:xfrm>
            <a:off y="1524000" x="914400"/>
            <a:ext cy="4525961" cx="7772400"/>
          </a:xfrm>
          <a:prstGeom prst="rect">
            <a:avLst/>
          </a:prstGeom>
          <a:noFill/>
          <a:ln>
            <a:noFill/>
          </a:ln>
        </p:spPr>
        <p:txBody>
          <a:bodyPr bIns="91425" rIns="91425" lIns="91425" tIns="91425" anchor="t" anchorCtr="0"/>
          <a:lstStyle>
            <a:lvl1pPr algn="l" rtl="0" marR="0" indent="-139700" marL="342900">
              <a:spcBef>
                <a:spcPts val="640"/>
              </a:spcBef>
              <a:spcAft>
                <a:spcPts val="0"/>
              </a:spcAft>
              <a:buClr>
                <a:srgbClr val="000080"/>
              </a:buClr>
              <a:buFont typeface="Arial"/>
              <a:buChar char="▪"/>
              <a:defRPr/>
            </a:lvl1pPr>
            <a:lvl2pPr algn="l" rtl="0" marR="0" indent="-107950" marL="742950">
              <a:spcBef>
                <a:spcPts val="560"/>
              </a:spcBef>
              <a:spcAft>
                <a:spcPts val="0"/>
              </a:spcAft>
              <a:buClr>
                <a:srgbClr val="FF9F11"/>
              </a:buClr>
              <a:buFont typeface="Arial"/>
              <a:buChar char="▪"/>
              <a:defRPr/>
            </a:lvl2pPr>
            <a:lvl3pPr algn="l" rtl="0" marR="0" indent="-152400" marL="1143000">
              <a:spcBef>
                <a:spcPts val="480"/>
              </a:spcBef>
              <a:spcAft>
                <a:spcPts val="0"/>
              </a:spcAft>
              <a:buClr>
                <a:srgbClr val="000080"/>
              </a:buClr>
              <a:buFont typeface="Arial"/>
              <a:buChar char="•"/>
              <a:defRPr/>
            </a:lvl3pPr>
            <a:lvl4pPr algn="l" rtl="0" marR="0" indent="-165100" marL="1600200">
              <a:spcBef>
                <a:spcPts val="400"/>
              </a:spcBef>
              <a:spcAft>
                <a:spcPts val="0"/>
              </a:spcAft>
              <a:buClr>
                <a:srgbClr val="FF9F11"/>
              </a:buClr>
              <a:buFont typeface="Arial"/>
              <a:buChar char="•"/>
              <a:defRPr/>
            </a:lvl4pPr>
            <a:lvl5pPr algn="l" rtl="0" marR="0" indent="-101600" marL="2057400">
              <a:spcBef>
                <a:spcPts val="400"/>
              </a:spcBef>
              <a:spcAft>
                <a:spcPts val="0"/>
              </a:spcAft>
              <a:buClr>
                <a:srgbClr val="000080"/>
              </a:buClr>
              <a:buFont typeface="Arial"/>
              <a:buChar char="–"/>
              <a:defRPr/>
            </a:lvl5pPr>
            <a:lvl6pPr algn="l" rtl="0" marR="0" indent="-101600" marL="2514600">
              <a:spcBef>
                <a:spcPts val="400"/>
              </a:spcBef>
              <a:spcAft>
                <a:spcPts val="0"/>
              </a:spcAft>
              <a:buClr>
                <a:srgbClr val="000080"/>
              </a:buClr>
              <a:buFont typeface="Arial"/>
              <a:buChar char="–"/>
              <a:defRPr/>
            </a:lvl6pPr>
            <a:lvl7pPr algn="l" rtl="0" marR="0" indent="-101600" marL="2971800">
              <a:spcBef>
                <a:spcPts val="400"/>
              </a:spcBef>
              <a:spcAft>
                <a:spcPts val="0"/>
              </a:spcAft>
              <a:buClr>
                <a:srgbClr val="000080"/>
              </a:buClr>
              <a:buFont typeface="Arial"/>
              <a:buChar char="–"/>
              <a:defRPr/>
            </a:lvl7pPr>
            <a:lvl8pPr algn="l" rtl="0" marR="0" indent="-101600" marL="3429000">
              <a:spcBef>
                <a:spcPts val="400"/>
              </a:spcBef>
              <a:spcAft>
                <a:spcPts val="0"/>
              </a:spcAft>
              <a:buClr>
                <a:srgbClr val="000080"/>
              </a:buClr>
              <a:buFont typeface="Arial"/>
              <a:buChar char="–"/>
              <a:defRPr/>
            </a:lvl8pPr>
            <a:lvl9pPr algn="l" rtl="0" marR="0" indent="-101600" marL="3886200">
              <a:spcBef>
                <a:spcPts val="400"/>
              </a:spcBef>
              <a:spcAft>
                <a:spcPts val="0"/>
              </a:spcAft>
              <a:buClr>
                <a:srgbClr val="000080"/>
              </a:buClr>
              <a:buFont typeface="Arial"/>
              <a:buChar char="–"/>
              <a:defRPr/>
            </a:lvl9pPr>
          </a:lstStyle>
          <a:p/>
        </p:txBody>
      </p:sp>
      <p:sp>
        <p:nvSpPr>
          <p:cNvPr id="56" name="Shape 56"/>
          <p:cNvSpPr txBox="1"/>
          <p:nvPr>
            <p:ph idx="10" type="dt"/>
          </p:nvPr>
        </p:nvSpPr>
        <p:spPr>
          <a:xfrm>
            <a:off y="6245225" x="457200"/>
            <a:ext cy="476249" cx="21335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7" name="Shape 57"/>
          <p:cNvSpPr txBox="1"/>
          <p:nvPr>
            <p:ph idx="11" type="ftr"/>
          </p:nvPr>
        </p:nvSpPr>
        <p:spPr>
          <a:xfrm>
            <a:off y="6245225" x="3124200"/>
            <a:ext cy="476249" cx="2895600"/>
          </a:xfrm>
          <a:prstGeom prst="rect">
            <a:avLst/>
          </a:prstGeom>
          <a:noFill/>
          <a:ln>
            <a:noFill/>
          </a:ln>
        </p:spPr>
        <p:txBody>
          <a:bodyPr bIns="91425" rIns="91425" lIns="91425" tIns="91425" anchor="t"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8" name="Shape 58"/>
          <p:cNvSpPr txBox="1"/>
          <p:nvPr>
            <p:ph idx="12" type="sldNum"/>
          </p:nvPr>
        </p:nvSpPr>
        <p:spPr>
          <a:xfrm>
            <a:off y="6245225" x="6553200"/>
            <a:ext cy="476249" cx="2133599"/>
          </a:xfrm>
          <a:prstGeom prst="rect">
            <a:avLst/>
          </a:prstGeom>
          <a:noFill/>
          <a:ln>
            <a:noFill/>
          </a:ln>
        </p:spPr>
        <p:txBody>
          <a:bodyPr bIns="91425" rIns="91425" lIns="91425" tIns="91425" anchor="t"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58" r:id="rId2"/>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62" name="Shape 62"/>
        <p:cNvGrpSpPr/>
        <p:nvPr/>
      </p:nvGrpSpPr>
      <p:grpSpPr>
        <a:xfrm>
          <a:off y="0" x="0"/>
          <a:ext cy="0" cx="0"/>
          <a:chOff y="0" x="0"/>
          <a:chExt cy="0" cx="0"/>
        </a:xfrm>
      </p:grpSpPr>
      <p:cxnSp>
        <p:nvCxnSpPr>
          <p:cNvPr id="63" name="Shape 63"/>
          <p:cNvCxnSpPr/>
          <p:nvPr/>
        </p:nvCxnSpPr>
        <p:spPr>
          <a:xfrm rot="10800000">
            <a:off y="228600" x="762000"/>
            <a:ext cy="5943599" cx="0"/>
          </a:xfrm>
          <a:prstGeom prst="straightConnector1">
            <a:avLst/>
          </a:prstGeom>
          <a:noFill/>
          <a:ln w="69850" cap="rnd">
            <a:solidFill>
              <a:srgbClr val="FF9F11"/>
            </a:solidFill>
            <a:prstDash val="solid"/>
            <a:miter/>
            <a:headEnd w="med" len="med" type="none"/>
            <a:tailEnd w="med" len="med" type="none"/>
          </a:ln>
        </p:spPr>
      </p:cxnSp>
      <p:cxnSp>
        <p:nvCxnSpPr>
          <p:cNvPr id="64" name="Shape 64"/>
          <p:cNvCxnSpPr/>
          <p:nvPr/>
        </p:nvCxnSpPr>
        <p:spPr>
          <a:xfrm rot="10800000">
            <a:off y="1371600" x="304800"/>
            <a:ext cy="0" cx="8381999"/>
          </a:xfrm>
          <a:prstGeom prst="straightConnector1">
            <a:avLst/>
          </a:prstGeom>
          <a:noFill/>
          <a:ln w="69850" cap="rnd">
            <a:solidFill>
              <a:srgbClr val="000080"/>
            </a:solidFill>
            <a:prstDash val="solid"/>
            <a:miter/>
            <a:headEnd w="med" len="med" type="none"/>
            <a:tailEnd w="med" len="med" type="none"/>
          </a:ln>
        </p:spPr>
      </p:cxnSp>
      <p:pic>
        <p:nvPicPr>
          <p:cNvPr id="65" name="Shape 65"/>
          <p:cNvPicPr preferRelativeResize="0"/>
          <p:nvPr/>
        </p:nvPicPr>
        <p:blipFill rotWithShape="1">
          <a:blip r:embed="rId1">
            <a:alphaModFix/>
          </a:blip>
          <a:srcRect t="0" b="0" r="0" l="0"/>
          <a:stretch/>
        </p:blipFill>
        <p:spPr>
          <a:xfrm>
            <a:off y="533400" x="152400"/>
            <a:ext cy="704850" cx="487361"/>
          </a:xfrm>
          <a:prstGeom prst="rect">
            <a:avLst/>
          </a:prstGeom>
          <a:noFill/>
          <a:ln>
            <a:noFill/>
          </a:ln>
        </p:spPr>
      </p:pic>
      <p:sp>
        <p:nvSpPr>
          <p:cNvPr id="66" name="Shape 66"/>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67" name="Shape 67"/>
          <p:cNvSpPr txBox="1"/>
          <p:nvPr>
            <p:ph idx="1" type="body"/>
          </p:nvPr>
        </p:nvSpPr>
        <p:spPr>
          <a:xfrm>
            <a:off y="1524000" x="914400"/>
            <a:ext cy="4525961" cx="7772400"/>
          </a:xfrm>
          <a:prstGeom prst="rect">
            <a:avLst/>
          </a:prstGeom>
          <a:noFill/>
          <a:ln>
            <a:noFill/>
          </a:ln>
        </p:spPr>
        <p:txBody>
          <a:bodyPr bIns="91425" rIns="91425" lIns="91425" tIns="91425" anchor="t" anchorCtr="0"/>
          <a:lstStyle>
            <a:lvl1pPr algn="l" rtl="0" marR="0" indent="-139700" marL="342900">
              <a:spcBef>
                <a:spcPts val="640"/>
              </a:spcBef>
              <a:spcAft>
                <a:spcPts val="0"/>
              </a:spcAft>
              <a:buClr>
                <a:srgbClr val="000080"/>
              </a:buClr>
              <a:buFont typeface="Arial"/>
              <a:buChar char="▪"/>
              <a:defRPr/>
            </a:lvl1pPr>
            <a:lvl2pPr algn="l" rtl="0" marR="0" indent="-107950" marL="742950">
              <a:spcBef>
                <a:spcPts val="560"/>
              </a:spcBef>
              <a:spcAft>
                <a:spcPts val="0"/>
              </a:spcAft>
              <a:buClr>
                <a:srgbClr val="FF9F11"/>
              </a:buClr>
              <a:buFont typeface="Arial"/>
              <a:buChar char="▪"/>
              <a:defRPr/>
            </a:lvl2pPr>
            <a:lvl3pPr algn="l" rtl="0" marR="0" indent="-152400" marL="1143000">
              <a:spcBef>
                <a:spcPts val="480"/>
              </a:spcBef>
              <a:spcAft>
                <a:spcPts val="0"/>
              </a:spcAft>
              <a:buClr>
                <a:srgbClr val="000080"/>
              </a:buClr>
              <a:buFont typeface="Arial"/>
              <a:buChar char="•"/>
              <a:defRPr/>
            </a:lvl3pPr>
            <a:lvl4pPr algn="l" rtl="0" marR="0" indent="-165100" marL="1600200">
              <a:spcBef>
                <a:spcPts val="400"/>
              </a:spcBef>
              <a:spcAft>
                <a:spcPts val="0"/>
              </a:spcAft>
              <a:buClr>
                <a:srgbClr val="FF9F11"/>
              </a:buClr>
              <a:buFont typeface="Arial"/>
              <a:buChar char="•"/>
              <a:defRPr/>
            </a:lvl4pPr>
            <a:lvl5pPr algn="l" rtl="0" marR="0" indent="-101600" marL="2057400">
              <a:spcBef>
                <a:spcPts val="400"/>
              </a:spcBef>
              <a:spcAft>
                <a:spcPts val="0"/>
              </a:spcAft>
              <a:buClr>
                <a:srgbClr val="000080"/>
              </a:buClr>
              <a:buFont typeface="Arial"/>
              <a:buChar char="–"/>
              <a:defRPr/>
            </a:lvl5pPr>
            <a:lvl6pPr algn="l" rtl="0" marR="0" indent="-101600" marL="2514600">
              <a:spcBef>
                <a:spcPts val="400"/>
              </a:spcBef>
              <a:spcAft>
                <a:spcPts val="0"/>
              </a:spcAft>
              <a:buClr>
                <a:srgbClr val="000080"/>
              </a:buClr>
              <a:buFont typeface="Arial"/>
              <a:buChar char="–"/>
              <a:defRPr/>
            </a:lvl6pPr>
            <a:lvl7pPr algn="l" rtl="0" marR="0" indent="-101600" marL="2971800">
              <a:spcBef>
                <a:spcPts val="400"/>
              </a:spcBef>
              <a:spcAft>
                <a:spcPts val="0"/>
              </a:spcAft>
              <a:buClr>
                <a:srgbClr val="000080"/>
              </a:buClr>
              <a:buFont typeface="Arial"/>
              <a:buChar char="–"/>
              <a:defRPr/>
            </a:lvl7pPr>
            <a:lvl8pPr algn="l" rtl="0" marR="0" indent="-101600" marL="3429000">
              <a:spcBef>
                <a:spcPts val="400"/>
              </a:spcBef>
              <a:spcAft>
                <a:spcPts val="0"/>
              </a:spcAft>
              <a:buClr>
                <a:srgbClr val="000080"/>
              </a:buClr>
              <a:buFont typeface="Arial"/>
              <a:buChar char="–"/>
              <a:defRPr/>
            </a:lvl8pPr>
            <a:lvl9pPr algn="l" rtl="0" marR="0" indent="-101600" marL="3886200">
              <a:spcBef>
                <a:spcPts val="400"/>
              </a:spcBef>
              <a:spcAft>
                <a:spcPts val="0"/>
              </a:spcAft>
              <a:buClr>
                <a:srgbClr val="000080"/>
              </a:buClr>
              <a:buFont typeface="Arial"/>
              <a:buChar char="–"/>
              <a:defRPr/>
            </a:lvl9pPr>
          </a:lstStyle>
          <a:p/>
        </p:txBody>
      </p:sp>
      <p:sp>
        <p:nvSpPr>
          <p:cNvPr id="68" name="Shape 68"/>
          <p:cNvSpPr txBox="1"/>
          <p:nvPr>
            <p:ph idx="10" type="dt"/>
          </p:nvPr>
        </p:nvSpPr>
        <p:spPr>
          <a:xfrm>
            <a:off y="6248400" x="4114800"/>
            <a:ext cy="476249" cx="21335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9" name="Shape 69"/>
          <p:cNvSpPr txBox="1"/>
          <p:nvPr>
            <p:ph idx="11" type="ftr"/>
          </p:nvPr>
        </p:nvSpPr>
        <p:spPr>
          <a:xfrm>
            <a:off y="6248400" x="762000"/>
            <a:ext cy="476249" cx="33527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0" name="Shape 70"/>
          <p:cNvSpPr txBox="1"/>
          <p:nvPr>
            <p:ph idx="12" type="sldNum"/>
          </p:nvPr>
        </p:nvSpPr>
        <p:spPr>
          <a:xfrm>
            <a:off y="6245225" x="6553200"/>
            <a:ext cy="476249" cx="2133599"/>
          </a:xfrm>
          <a:prstGeom prst="rect">
            <a:avLst/>
          </a:prstGeom>
          <a:noFill/>
          <a:ln>
            <a:noFill/>
          </a:ln>
        </p:spPr>
        <p:txBody>
          <a:bodyPr bIns="91425" rIns="91425" lIns="91425" tIns="91425" anchor="t"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59" r:id="rId2"/>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75" name="Shape 75"/>
        <p:cNvGrpSpPr/>
        <p:nvPr/>
      </p:nvGrpSpPr>
      <p:grpSpPr>
        <a:xfrm>
          <a:off y="0" x="0"/>
          <a:ext cy="0" cx="0"/>
          <a:chOff y="0" x="0"/>
          <a:chExt cy="0" cx="0"/>
        </a:xfrm>
      </p:grpSpPr>
      <p:cxnSp>
        <p:nvCxnSpPr>
          <p:cNvPr id="76" name="Shape 76"/>
          <p:cNvCxnSpPr/>
          <p:nvPr/>
        </p:nvCxnSpPr>
        <p:spPr>
          <a:xfrm rot="10800000">
            <a:off y="228600" x="762000"/>
            <a:ext cy="5943599" cx="0"/>
          </a:xfrm>
          <a:prstGeom prst="straightConnector1">
            <a:avLst/>
          </a:prstGeom>
          <a:noFill/>
          <a:ln w="69850" cap="rnd">
            <a:solidFill>
              <a:srgbClr val="FF9F11"/>
            </a:solidFill>
            <a:prstDash val="solid"/>
            <a:miter/>
            <a:headEnd w="med" len="med" type="none"/>
            <a:tailEnd w="med" len="med" type="none"/>
          </a:ln>
        </p:spPr>
      </p:cxnSp>
      <p:cxnSp>
        <p:nvCxnSpPr>
          <p:cNvPr id="77" name="Shape 77"/>
          <p:cNvCxnSpPr/>
          <p:nvPr/>
        </p:nvCxnSpPr>
        <p:spPr>
          <a:xfrm rot="10800000">
            <a:off y="1371600" x="304800"/>
            <a:ext cy="0" cx="8381999"/>
          </a:xfrm>
          <a:prstGeom prst="straightConnector1">
            <a:avLst/>
          </a:prstGeom>
          <a:noFill/>
          <a:ln w="69850" cap="rnd">
            <a:solidFill>
              <a:srgbClr val="000080"/>
            </a:solidFill>
            <a:prstDash val="solid"/>
            <a:miter/>
            <a:headEnd w="med" len="med" type="none"/>
            <a:tailEnd w="med" len="med" type="none"/>
          </a:ln>
        </p:spPr>
      </p:cxnSp>
      <p:pic>
        <p:nvPicPr>
          <p:cNvPr id="78" name="Shape 78"/>
          <p:cNvPicPr preferRelativeResize="0"/>
          <p:nvPr/>
        </p:nvPicPr>
        <p:blipFill rotWithShape="1">
          <a:blip r:embed="rId1">
            <a:alphaModFix/>
          </a:blip>
          <a:srcRect t="0" b="0" r="0" l="0"/>
          <a:stretch/>
        </p:blipFill>
        <p:spPr>
          <a:xfrm>
            <a:off y="533400" x="152400"/>
            <a:ext cy="704850" cx="487361"/>
          </a:xfrm>
          <a:prstGeom prst="rect">
            <a:avLst/>
          </a:prstGeom>
          <a:noFill/>
          <a:ln>
            <a:noFill/>
          </a:ln>
        </p:spPr>
      </p:pic>
      <p:sp>
        <p:nvSpPr>
          <p:cNvPr id="79" name="Shape 79"/>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80" name="Shape 80"/>
          <p:cNvSpPr txBox="1"/>
          <p:nvPr>
            <p:ph idx="1" type="body"/>
          </p:nvPr>
        </p:nvSpPr>
        <p:spPr>
          <a:xfrm>
            <a:off y="1524000" x="914400"/>
            <a:ext cy="4525961" cx="7772400"/>
          </a:xfrm>
          <a:prstGeom prst="rect">
            <a:avLst/>
          </a:prstGeom>
          <a:noFill/>
          <a:ln>
            <a:noFill/>
          </a:ln>
        </p:spPr>
        <p:txBody>
          <a:bodyPr bIns="91425" rIns="91425" lIns="91425" tIns="91425" anchor="t" anchorCtr="0"/>
          <a:lstStyle>
            <a:lvl1pPr algn="l" rtl="0" marR="0" indent="-139700" marL="342900">
              <a:spcBef>
                <a:spcPts val="640"/>
              </a:spcBef>
              <a:spcAft>
                <a:spcPts val="0"/>
              </a:spcAft>
              <a:buClr>
                <a:srgbClr val="000080"/>
              </a:buClr>
              <a:buFont typeface="Arial"/>
              <a:buChar char="▪"/>
              <a:defRPr/>
            </a:lvl1pPr>
            <a:lvl2pPr algn="l" rtl="0" marR="0" indent="-107950" marL="742950">
              <a:spcBef>
                <a:spcPts val="560"/>
              </a:spcBef>
              <a:spcAft>
                <a:spcPts val="0"/>
              </a:spcAft>
              <a:buClr>
                <a:srgbClr val="FF9F11"/>
              </a:buClr>
              <a:buFont typeface="Arial"/>
              <a:buChar char="▪"/>
              <a:defRPr/>
            </a:lvl2pPr>
            <a:lvl3pPr algn="l" rtl="0" marR="0" indent="-152400" marL="1143000">
              <a:spcBef>
                <a:spcPts val="480"/>
              </a:spcBef>
              <a:spcAft>
                <a:spcPts val="0"/>
              </a:spcAft>
              <a:buClr>
                <a:srgbClr val="000080"/>
              </a:buClr>
              <a:buFont typeface="Arial"/>
              <a:buChar char="•"/>
              <a:defRPr/>
            </a:lvl3pPr>
            <a:lvl4pPr algn="l" rtl="0" marR="0" indent="-165100" marL="1600200">
              <a:spcBef>
                <a:spcPts val="400"/>
              </a:spcBef>
              <a:spcAft>
                <a:spcPts val="0"/>
              </a:spcAft>
              <a:buClr>
                <a:srgbClr val="FF9F11"/>
              </a:buClr>
              <a:buFont typeface="Arial"/>
              <a:buChar char="•"/>
              <a:defRPr/>
            </a:lvl4pPr>
            <a:lvl5pPr algn="l" rtl="0" marR="0" indent="-101600" marL="2057400">
              <a:spcBef>
                <a:spcPts val="400"/>
              </a:spcBef>
              <a:spcAft>
                <a:spcPts val="0"/>
              </a:spcAft>
              <a:buClr>
                <a:srgbClr val="000080"/>
              </a:buClr>
              <a:buFont typeface="Arial"/>
              <a:buChar char="–"/>
              <a:defRPr/>
            </a:lvl5pPr>
            <a:lvl6pPr algn="l" rtl="0" marR="0" indent="-101600" marL="2514600">
              <a:spcBef>
                <a:spcPts val="400"/>
              </a:spcBef>
              <a:spcAft>
                <a:spcPts val="0"/>
              </a:spcAft>
              <a:buClr>
                <a:srgbClr val="000080"/>
              </a:buClr>
              <a:buFont typeface="Arial"/>
              <a:buChar char="–"/>
              <a:defRPr/>
            </a:lvl6pPr>
            <a:lvl7pPr algn="l" rtl="0" marR="0" indent="-101600" marL="2971800">
              <a:spcBef>
                <a:spcPts val="400"/>
              </a:spcBef>
              <a:spcAft>
                <a:spcPts val="0"/>
              </a:spcAft>
              <a:buClr>
                <a:srgbClr val="000080"/>
              </a:buClr>
              <a:buFont typeface="Arial"/>
              <a:buChar char="–"/>
              <a:defRPr/>
            </a:lvl7pPr>
            <a:lvl8pPr algn="l" rtl="0" marR="0" indent="-101600" marL="3429000">
              <a:spcBef>
                <a:spcPts val="400"/>
              </a:spcBef>
              <a:spcAft>
                <a:spcPts val="0"/>
              </a:spcAft>
              <a:buClr>
                <a:srgbClr val="000080"/>
              </a:buClr>
              <a:buFont typeface="Arial"/>
              <a:buChar char="–"/>
              <a:defRPr/>
            </a:lvl8pPr>
            <a:lvl9pPr algn="l" rtl="0" marR="0" indent="-101600" marL="3886200">
              <a:spcBef>
                <a:spcPts val="400"/>
              </a:spcBef>
              <a:spcAft>
                <a:spcPts val="0"/>
              </a:spcAft>
              <a:buClr>
                <a:srgbClr val="000080"/>
              </a:buClr>
              <a:buFont typeface="Arial"/>
              <a:buChar char="–"/>
              <a:defRPr/>
            </a:lvl9pPr>
          </a:lstStyle>
          <a:p/>
        </p:txBody>
      </p:sp>
      <p:sp>
        <p:nvSpPr>
          <p:cNvPr id="81" name="Shape 81"/>
          <p:cNvSpPr txBox="1"/>
          <p:nvPr>
            <p:ph idx="10" type="dt"/>
          </p:nvPr>
        </p:nvSpPr>
        <p:spPr>
          <a:xfrm>
            <a:off y="6248400" x="4114800"/>
            <a:ext cy="476249" cx="21335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2" name="Shape 82"/>
          <p:cNvSpPr txBox="1"/>
          <p:nvPr>
            <p:ph idx="11" type="ftr"/>
          </p:nvPr>
        </p:nvSpPr>
        <p:spPr>
          <a:xfrm>
            <a:off y="6248400" x="762000"/>
            <a:ext cy="476249" cx="33527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3" name="Shape 83"/>
          <p:cNvSpPr txBox="1"/>
          <p:nvPr>
            <p:ph idx="12" type="sldNum"/>
          </p:nvPr>
        </p:nvSpPr>
        <p:spPr>
          <a:xfrm>
            <a:off y="6245225" x="6553200"/>
            <a:ext cy="476249" cx="2133599"/>
          </a:xfrm>
          <a:prstGeom prst="rect">
            <a:avLst/>
          </a:prstGeom>
          <a:noFill/>
          <a:ln>
            <a:noFill/>
          </a:ln>
        </p:spPr>
        <p:txBody>
          <a:bodyPr bIns="91425" rIns="91425" lIns="91425" tIns="91425" anchor="t"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60" r:id="rId2"/>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6" name="Shape 86"/>
        <p:cNvGrpSpPr/>
        <p:nvPr/>
      </p:nvGrpSpPr>
      <p:grpSpPr>
        <a:xfrm>
          <a:off y="0" x="0"/>
          <a:ext cy="0" cx="0"/>
          <a:chOff y="0" x="0"/>
          <a:chExt cy="0" cx="0"/>
        </a:xfrm>
      </p:grpSpPr>
      <p:cxnSp>
        <p:nvCxnSpPr>
          <p:cNvPr id="87" name="Shape 87"/>
          <p:cNvCxnSpPr/>
          <p:nvPr/>
        </p:nvCxnSpPr>
        <p:spPr>
          <a:xfrm rot="10800000">
            <a:off y="228600" x="762000"/>
            <a:ext cy="5943599" cx="0"/>
          </a:xfrm>
          <a:prstGeom prst="straightConnector1">
            <a:avLst/>
          </a:prstGeom>
          <a:noFill/>
          <a:ln w="69850" cap="rnd">
            <a:solidFill>
              <a:srgbClr val="FF9F11"/>
            </a:solidFill>
            <a:prstDash val="solid"/>
            <a:miter/>
            <a:headEnd w="med" len="med" type="none"/>
            <a:tailEnd w="med" len="med" type="none"/>
          </a:ln>
        </p:spPr>
      </p:cxnSp>
      <p:cxnSp>
        <p:nvCxnSpPr>
          <p:cNvPr id="88" name="Shape 88"/>
          <p:cNvCxnSpPr/>
          <p:nvPr/>
        </p:nvCxnSpPr>
        <p:spPr>
          <a:xfrm rot="10800000">
            <a:off y="1371600" x="304800"/>
            <a:ext cy="0" cx="8381999"/>
          </a:xfrm>
          <a:prstGeom prst="straightConnector1">
            <a:avLst/>
          </a:prstGeom>
          <a:noFill/>
          <a:ln w="69850" cap="rnd">
            <a:solidFill>
              <a:srgbClr val="000080"/>
            </a:solidFill>
            <a:prstDash val="solid"/>
            <a:miter/>
            <a:headEnd w="med" len="med" type="none"/>
            <a:tailEnd w="med" len="med" type="none"/>
          </a:ln>
        </p:spPr>
      </p:cxnSp>
      <p:pic>
        <p:nvPicPr>
          <p:cNvPr id="89" name="Shape 89"/>
          <p:cNvPicPr preferRelativeResize="0"/>
          <p:nvPr/>
        </p:nvPicPr>
        <p:blipFill rotWithShape="1">
          <a:blip r:embed="rId1">
            <a:alphaModFix/>
          </a:blip>
          <a:srcRect t="0" b="0" r="0" l="0"/>
          <a:stretch/>
        </p:blipFill>
        <p:spPr>
          <a:xfrm>
            <a:off y="533400" x="152400"/>
            <a:ext cy="704850" cx="487361"/>
          </a:xfrm>
          <a:prstGeom prst="rect">
            <a:avLst/>
          </a:prstGeom>
          <a:noFill/>
          <a:ln>
            <a:noFill/>
          </a:ln>
        </p:spPr>
      </p:pic>
      <p:sp>
        <p:nvSpPr>
          <p:cNvPr id="90" name="Shape 90"/>
          <p:cNvSpPr txBox="1"/>
          <p:nvPr>
            <p:ph type="title"/>
          </p:nvPr>
        </p:nvSpPr>
        <p:spPr>
          <a:xfrm>
            <a:off y="274637" x="762000"/>
            <a:ext cy="1143000" cx="7924799"/>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91" name="Shape 91"/>
          <p:cNvSpPr txBox="1"/>
          <p:nvPr>
            <p:ph idx="1" type="body"/>
          </p:nvPr>
        </p:nvSpPr>
        <p:spPr>
          <a:xfrm>
            <a:off y="1524000" x="914400"/>
            <a:ext cy="4525961" cx="7772400"/>
          </a:xfrm>
          <a:prstGeom prst="rect">
            <a:avLst/>
          </a:prstGeom>
          <a:noFill/>
          <a:ln>
            <a:noFill/>
          </a:ln>
        </p:spPr>
        <p:txBody>
          <a:bodyPr bIns="91425" rIns="91425" lIns="91425" tIns="91425" anchor="t" anchorCtr="0"/>
          <a:lstStyle>
            <a:lvl1pPr algn="l" rtl="0" marR="0" indent="-139700" marL="342900">
              <a:spcBef>
                <a:spcPts val="640"/>
              </a:spcBef>
              <a:spcAft>
                <a:spcPts val="0"/>
              </a:spcAft>
              <a:buClr>
                <a:srgbClr val="000080"/>
              </a:buClr>
              <a:buFont typeface="Arial"/>
              <a:buChar char="▪"/>
              <a:defRPr/>
            </a:lvl1pPr>
            <a:lvl2pPr algn="l" rtl="0" marR="0" indent="-107950" marL="742950">
              <a:spcBef>
                <a:spcPts val="560"/>
              </a:spcBef>
              <a:spcAft>
                <a:spcPts val="0"/>
              </a:spcAft>
              <a:buClr>
                <a:srgbClr val="FF9F11"/>
              </a:buClr>
              <a:buFont typeface="Arial"/>
              <a:buChar char="▪"/>
              <a:defRPr/>
            </a:lvl2pPr>
            <a:lvl3pPr algn="l" rtl="0" marR="0" indent="-152400" marL="1143000">
              <a:spcBef>
                <a:spcPts val="480"/>
              </a:spcBef>
              <a:spcAft>
                <a:spcPts val="0"/>
              </a:spcAft>
              <a:buClr>
                <a:srgbClr val="000080"/>
              </a:buClr>
              <a:buFont typeface="Arial"/>
              <a:buChar char="•"/>
              <a:defRPr/>
            </a:lvl3pPr>
            <a:lvl4pPr algn="l" rtl="0" marR="0" indent="-165100" marL="1600200">
              <a:spcBef>
                <a:spcPts val="400"/>
              </a:spcBef>
              <a:spcAft>
                <a:spcPts val="0"/>
              </a:spcAft>
              <a:buClr>
                <a:srgbClr val="FF9F11"/>
              </a:buClr>
              <a:buFont typeface="Arial"/>
              <a:buChar char="•"/>
              <a:defRPr/>
            </a:lvl4pPr>
            <a:lvl5pPr algn="l" rtl="0" marR="0" indent="-101600" marL="2057400">
              <a:spcBef>
                <a:spcPts val="400"/>
              </a:spcBef>
              <a:spcAft>
                <a:spcPts val="0"/>
              </a:spcAft>
              <a:buClr>
                <a:srgbClr val="000080"/>
              </a:buClr>
              <a:buFont typeface="Arial"/>
              <a:buChar char="–"/>
              <a:defRPr/>
            </a:lvl5pPr>
            <a:lvl6pPr algn="l" rtl="0" marR="0" indent="-101600" marL="2514600">
              <a:spcBef>
                <a:spcPts val="400"/>
              </a:spcBef>
              <a:spcAft>
                <a:spcPts val="0"/>
              </a:spcAft>
              <a:buClr>
                <a:srgbClr val="000080"/>
              </a:buClr>
              <a:buFont typeface="Arial"/>
              <a:buChar char="–"/>
              <a:defRPr/>
            </a:lvl6pPr>
            <a:lvl7pPr algn="l" rtl="0" marR="0" indent="-101600" marL="2971800">
              <a:spcBef>
                <a:spcPts val="400"/>
              </a:spcBef>
              <a:spcAft>
                <a:spcPts val="0"/>
              </a:spcAft>
              <a:buClr>
                <a:srgbClr val="000080"/>
              </a:buClr>
              <a:buFont typeface="Arial"/>
              <a:buChar char="–"/>
              <a:defRPr/>
            </a:lvl7pPr>
            <a:lvl8pPr algn="l" rtl="0" marR="0" indent="-101600" marL="3429000">
              <a:spcBef>
                <a:spcPts val="400"/>
              </a:spcBef>
              <a:spcAft>
                <a:spcPts val="0"/>
              </a:spcAft>
              <a:buClr>
                <a:srgbClr val="000080"/>
              </a:buClr>
              <a:buFont typeface="Arial"/>
              <a:buChar char="–"/>
              <a:defRPr/>
            </a:lvl8pPr>
            <a:lvl9pPr algn="l" rtl="0" marR="0" indent="-101600" marL="3886200">
              <a:spcBef>
                <a:spcPts val="400"/>
              </a:spcBef>
              <a:spcAft>
                <a:spcPts val="0"/>
              </a:spcAft>
              <a:buClr>
                <a:srgbClr val="000080"/>
              </a:buClr>
              <a:buFont typeface="Arial"/>
              <a:buChar char="–"/>
              <a:defRPr/>
            </a:lvl9pPr>
          </a:lstStyle>
          <a:p/>
        </p:txBody>
      </p:sp>
      <p:sp>
        <p:nvSpPr>
          <p:cNvPr id="92" name="Shape 92"/>
          <p:cNvSpPr txBox="1"/>
          <p:nvPr>
            <p:ph idx="10" type="dt"/>
          </p:nvPr>
        </p:nvSpPr>
        <p:spPr>
          <a:xfrm>
            <a:off y="6248400" x="4114800"/>
            <a:ext cy="476249" cx="21335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93" name="Shape 93"/>
          <p:cNvSpPr txBox="1"/>
          <p:nvPr>
            <p:ph idx="11" type="ftr"/>
          </p:nvPr>
        </p:nvSpPr>
        <p:spPr>
          <a:xfrm>
            <a:off y="6248400" x="762000"/>
            <a:ext cy="476249" cx="33527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94" name="Shape 94"/>
          <p:cNvSpPr txBox="1"/>
          <p:nvPr>
            <p:ph idx="12" type="sldNum"/>
          </p:nvPr>
        </p:nvSpPr>
        <p:spPr>
          <a:xfrm>
            <a:off y="6245225" x="6553200"/>
            <a:ext cy="476249" cx="2133599"/>
          </a:xfrm>
          <a:prstGeom prst="rect">
            <a:avLst/>
          </a:prstGeom>
          <a:noFill/>
          <a:ln>
            <a:noFill/>
          </a:ln>
        </p:spPr>
        <p:txBody>
          <a:bodyPr bIns="91425" rIns="91425" lIns="91425" tIns="91425" anchor="t"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61" r:id="rId2"/>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10.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6.xml" Type="http://schemas.openxmlformats.org/officeDocument/2006/relationships/slideLayout" Id="rId1"/><Relationship Target="../media/image04.jp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10.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10.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10.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6.xml" Type="http://schemas.openxmlformats.org/officeDocument/2006/relationships/slideLayout" Id="rId1"/><Relationship Target="../media/image11.jp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6.xml" Type="http://schemas.openxmlformats.org/officeDocument/2006/relationships/slideLayout" Id="rId1"/><Relationship Target="../media/image10.jpg" Type="http://schemas.openxmlformats.org/officeDocument/2006/relationships/image" Id="rId3"/></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10.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10.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6.xml" Type="http://schemas.openxmlformats.org/officeDocument/2006/relationships/slideLayout" Id="rId1"/><Relationship Target="../media/image07.jp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10.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10.xml" Type="http://schemas.openxmlformats.org/officeDocument/2006/relationships/slideLayout" Id="rId1"/><Relationship Target="../media/image02.jpg" Type="http://schemas.openxmlformats.org/officeDocument/2006/relationships/image" Id="rId3"/></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6.xml" Type="http://schemas.openxmlformats.org/officeDocument/2006/relationships/slideLayout" Id="rId1"/><Relationship Target="../media/image05.jpg" Type="http://schemas.openxmlformats.org/officeDocument/2006/relationships/image" Id="rId3"/></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6.xml" Type="http://schemas.openxmlformats.org/officeDocument/2006/relationships/slideLayout" Id="rId1"/><Relationship Target="../media/image03.jp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10.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10.xml" Type="http://schemas.openxmlformats.org/officeDocument/2006/relationships/slideLayout" Id="rId1"/><Relationship Target="../media/image08.jpg" Type="http://schemas.openxmlformats.org/officeDocument/2006/relationships/image" Id="rId3"/></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6.xml" Type="http://schemas.openxmlformats.org/officeDocument/2006/relationships/slideLayout" Id="rId1"/><Relationship Target="../media/image09.jpg" Type="http://schemas.openxmlformats.org/officeDocument/2006/relationships/image" Id="rId3"/></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10.xml" Type="http://schemas.openxmlformats.org/officeDocument/2006/relationships/slideLayout" Id="rId1"/></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10.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6.xml" Type="http://schemas.openxmlformats.org/officeDocument/2006/relationships/slideLayout" Id="rId1"/><Relationship Target="../media/image12.jpg" Type="http://schemas.openxmlformats.org/officeDocument/2006/relationships/image" Id="rId3"/></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10.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10.xml" Type="http://schemas.openxmlformats.org/officeDocument/2006/relationships/slideLayout" Id="rId1"/></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10.xml" Type="http://schemas.openxmlformats.org/officeDocument/2006/relationships/slideLayout" Id="rId1"/></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10.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10.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10.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10.xml" Type="http://schemas.openxmlformats.org/officeDocument/2006/relationships/slideLayout" Id="rId1"/><Relationship Target="../media/image01.jp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10.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10.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6.xml" Type="http://schemas.openxmlformats.org/officeDocument/2006/relationships/slideLayout" Id="rId1"/><Relationship Target="../media/image06.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y="0" x="0"/>
          <a:ext cy="0" cx="0"/>
          <a:chOff y="0" x="0"/>
          <a:chExt cy="0" cx="0"/>
        </a:xfrm>
      </p:grpSpPr>
      <p:sp>
        <p:nvSpPr>
          <p:cNvPr id="100" name="Shape 100"/>
          <p:cNvSpPr txBox="1"/>
          <p:nvPr>
            <p:ph type="ctrTitle"/>
          </p:nvPr>
        </p:nvSpPr>
        <p:spPr>
          <a:xfrm>
            <a:off y="762000" x="762000"/>
            <a:ext cy="1241425" cx="76961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4000" lang="en-US" i="0">
                <a:solidFill>
                  <a:srgbClr val="000080"/>
                </a:solidFill>
                <a:latin typeface="Arial"/>
                <a:ea typeface="Arial"/>
                <a:cs typeface="Arial"/>
                <a:sym typeface="Arial"/>
              </a:rPr>
              <a:t>CHAPTER 8: CPU and Memory</a:t>
            </a:r>
            <a:br>
              <a:rPr strike="noStrike" u="none" b="0" cap="none" baseline="0" sz="4000" lang="en-US" i="0">
                <a:solidFill>
                  <a:srgbClr val="000080"/>
                </a:solidFill>
                <a:latin typeface="Arial"/>
                <a:ea typeface="Arial"/>
                <a:cs typeface="Arial"/>
                <a:sym typeface="Arial"/>
              </a:rPr>
            </a:br>
            <a:r>
              <a:rPr strike="noStrike" u="none" b="0" cap="none" baseline="0" sz="3000" lang="en-US" i="0">
                <a:solidFill>
                  <a:srgbClr val="000080"/>
                </a:solidFill>
                <a:latin typeface="Arial"/>
                <a:ea typeface="Arial"/>
                <a:cs typeface="Arial"/>
                <a:sym typeface="Arial"/>
              </a:rPr>
              <a:t>Design, Enhancement, and Implementation</a:t>
            </a:r>
            <a:br>
              <a:rPr strike="noStrike" u="none" b="0" cap="none" baseline="0" sz="4400" lang="en-US" i="0">
                <a:solidFill>
                  <a:srgbClr val="000080"/>
                </a:solidFill>
                <a:latin typeface="Arial"/>
                <a:ea typeface="Arial"/>
                <a:cs typeface="Arial"/>
                <a:sym typeface="Arial"/>
              </a:rPr>
            </a:br>
          </a:p>
        </p:txBody>
      </p:sp>
      <p:sp>
        <p:nvSpPr>
          <p:cNvPr id="101" name="Shape 101"/>
          <p:cNvSpPr txBox="1"/>
          <p:nvPr>
            <p:ph idx="1" type="subTitle"/>
          </p:nvPr>
        </p:nvSpPr>
        <p:spPr>
          <a:xfrm>
            <a:off y="2362200" x="838200"/>
            <a:ext cy="3581399" cx="7619999"/>
          </a:xfrm>
          <a:prstGeom prst="rect">
            <a:avLst/>
          </a:prstGeom>
          <a:noFill/>
          <a:ln>
            <a:noFill/>
          </a:ln>
        </p:spPr>
        <p:txBody>
          <a:bodyPr bIns="45700" rIns="91425" lIns="91425" tIns="45700" anchor="t" anchorCtr="0">
            <a:noAutofit/>
          </a:bodyPr>
          <a:lstStyle/>
          <a:p>
            <a:pPr algn="ctr" rtl="0" lvl="0" marR="0" indent="0" marL="0">
              <a:lnSpc>
                <a:spcPct val="100000"/>
              </a:lnSpc>
              <a:spcBef>
                <a:spcPts val="0"/>
              </a:spcBef>
              <a:spcAft>
                <a:spcPts val="0"/>
              </a:spcAft>
              <a:buClr>
                <a:srgbClr val="000080"/>
              </a:buClr>
              <a:buSzPct val="25000"/>
              <a:buFont typeface="Arial"/>
              <a:buNone/>
            </a:pPr>
            <a:r>
              <a:rPr strike="noStrike" u="none" b="1" cap="none" baseline="0" sz="2800" lang="en-US" i="0">
                <a:solidFill>
                  <a:srgbClr val="000080"/>
                </a:solidFill>
                <a:latin typeface="Arial"/>
                <a:ea typeface="Arial"/>
                <a:cs typeface="Arial"/>
                <a:sym typeface="Arial"/>
              </a:rPr>
              <a:t>The Architecture of Computer Hardware, Systems Software &amp; Networking:  </a:t>
            </a:r>
            <a:br>
              <a:rPr strike="noStrike" u="none" b="1" cap="none" baseline="0" sz="2800" lang="en-US" i="0">
                <a:solidFill>
                  <a:srgbClr val="000080"/>
                </a:solidFill>
                <a:latin typeface="Arial"/>
                <a:ea typeface="Arial"/>
                <a:cs typeface="Arial"/>
                <a:sym typeface="Arial"/>
              </a:rPr>
            </a:br>
            <a:r>
              <a:rPr strike="noStrike" u="none" b="1" cap="none" baseline="0" sz="2400" lang="en-US" i="0">
                <a:solidFill>
                  <a:srgbClr val="000080"/>
                </a:solidFill>
                <a:latin typeface="Arial"/>
                <a:ea typeface="Arial"/>
                <a:cs typeface="Arial"/>
                <a:sym typeface="Arial"/>
              </a:rPr>
              <a:t>An Information Technology Approach </a:t>
            </a:r>
          </a:p>
          <a:p>
            <a:pPr algn="ctr" rtl="0" lvl="0" marR="0" indent="0" marL="0">
              <a:lnSpc>
                <a:spcPct val="100000"/>
              </a:lnSpc>
              <a:spcBef>
                <a:spcPts val="480"/>
              </a:spcBef>
              <a:spcAft>
                <a:spcPts val="0"/>
              </a:spcAft>
              <a:buClr>
                <a:srgbClr val="000080"/>
              </a:buClr>
              <a:buSzPct val="25000"/>
              <a:buFont typeface="Arial"/>
              <a:buNone/>
            </a:pPr>
            <a:r>
              <a:rPr strike="noStrike" u="none" b="1" cap="none" baseline="0" sz="2400" lang="en-US" i="0">
                <a:solidFill>
                  <a:srgbClr val="FF9F11"/>
                </a:solidFill>
                <a:latin typeface="Arial"/>
                <a:ea typeface="Arial"/>
                <a:cs typeface="Arial"/>
                <a:sym typeface="Arial"/>
              </a:rPr>
              <a:t>4th  Edition, Irv Englander</a:t>
            </a:r>
          </a:p>
          <a:p>
            <a:pPr algn="ctr" rtl="0" lvl="0" marR="0" indent="0" marL="0">
              <a:lnSpc>
                <a:spcPct val="100000"/>
              </a:lnSpc>
              <a:spcBef>
                <a:spcPts val="480"/>
              </a:spcBef>
              <a:spcAft>
                <a:spcPts val="0"/>
              </a:spcAft>
              <a:buClr>
                <a:srgbClr val="000080"/>
              </a:buClr>
              <a:buSzPct val="25000"/>
              <a:buFont typeface="Arial"/>
              <a:buNone/>
            </a:pPr>
            <a:r>
              <a:rPr strike="noStrike" u="none" b="1" cap="none" baseline="0" sz="2400" lang="en-US" i="0">
                <a:solidFill>
                  <a:srgbClr val="FF9F11"/>
                </a:solidFill>
                <a:latin typeface="Arial"/>
                <a:ea typeface="Arial"/>
                <a:cs typeface="Arial"/>
                <a:sym typeface="Arial"/>
              </a:rPr>
              <a:t>John Wiley and Sons ©2010</a:t>
            </a:r>
          </a:p>
          <a:p>
            <a:pPr algn="ctr" rtl="0" lvl="0" marR="0" indent="0" marL="0">
              <a:lnSpc>
                <a:spcPct val="100000"/>
              </a:lnSpc>
              <a:spcBef>
                <a:spcPts val="480"/>
              </a:spcBef>
              <a:spcAft>
                <a:spcPts val="0"/>
              </a:spcAft>
              <a:buClr>
                <a:srgbClr val="000080"/>
              </a:buClr>
              <a:buFont typeface="Arial"/>
              <a:buNone/>
            </a:pPr>
            <a:r>
              <a:t/>
            </a:r>
            <a:endParaRPr strike="noStrike" u="none" b="1" cap="none" baseline="0" sz="2400" i="0">
              <a:solidFill>
                <a:srgbClr val="FF9F11"/>
              </a:solidFill>
              <a:latin typeface="Arial"/>
              <a:ea typeface="Arial"/>
              <a:cs typeface="Arial"/>
              <a:sym typeface="Arial"/>
            </a:endParaRPr>
          </a:p>
          <a:p>
            <a:pPr algn="l" rtl="0" lvl="0" marR="0" indent="0" marL="0">
              <a:lnSpc>
                <a:spcPct val="100000"/>
              </a:lnSpc>
              <a:spcBef>
                <a:spcPts val="360"/>
              </a:spcBef>
              <a:spcAft>
                <a:spcPts val="0"/>
              </a:spcAft>
              <a:buClr>
                <a:srgbClr val="000080"/>
              </a:buClr>
              <a:buSzPct val="25000"/>
              <a:buFont typeface="Arial"/>
              <a:buNone/>
            </a:pPr>
            <a:r>
              <a:rPr strike="noStrike" u="none" b="0" cap="none" baseline="0" sz="1800" lang="en-US" i="0">
                <a:solidFill>
                  <a:schemeClr val="dk1"/>
                </a:solidFill>
                <a:latin typeface="Arial"/>
                <a:ea typeface="Arial"/>
                <a:cs typeface="Arial"/>
                <a:sym typeface="Arial"/>
              </a:rPr>
              <a:t>PowerPoint slides authored by Wilson Wong, Bentley University</a:t>
            </a:r>
          </a:p>
          <a:p>
            <a:pPr algn="l" rtl="0" lvl="0" marR="0" indent="0" marL="0">
              <a:lnSpc>
                <a:spcPct val="100000"/>
              </a:lnSpc>
              <a:spcBef>
                <a:spcPts val="360"/>
              </a:spcBef>
              <a:spcAft>
                <a:spcPts val="0"/>
              </a:spcAft>
              <a:buClr>
                <a:srgbClr val="000080"/>
              </a:buClr>
              <a:buSzPct val="25000"/>
              <a:buFont typeface="Arial"/>
              <a:buNone/>
            </a:pPr>
            <a:r>
              <a:rPr strike="noStrike" u="none" b="0" cap="none" baseline="0" sz="1800" lang="en-US" i="0">
                <a:solidFill>
                  <a:schemeClr val="dk1"/>
                </a:solidFill>
                <a:latin typeface="Arial"/>
                <a:ea typeface="Arial"/>
                <a:cs typeface="Arial"/>
                <a:sym typeface="Arial"/>
              </a:rPr>
              <a:t>PowerPoint slides for the 3</a:t>
            </a:r>
            <a:r>
              <a:rPr strike="noStrike" u="none" b="0" cap="none" baseline="30000" sz="1800" lang="en-US" i="0">
                <a:solidFill>
                  <a:schemeClr val="dk1"/>
                </a:solidFill>
                <a:latin typeface="Arial"/>
                <a:ea typeface="Arial"/>
                <a:cs typeface="Arial"/>
                <a:sym typeface="Arial"/>
              </a:rPr>
              <a:t>rd</a:t>
            </a:r>
            <a:r>
              <a:rPr strike="noStrike" u="none" b="0" cap="none" baseline="0" sz="1800" lang="en-US" i="0">
                <a:solidFill>
                  <a:schemeClr val="dk1"/>
                </a:solidFill>
                <a:latin typeface="Arial"/>
                <a:ea typeface="Arial"/>
                <a:cs typeface="Arial"/>
                <a:sym typeface="Arial"/>
              </a:rPr>
              <a:t> edition were co-authored with Lynne Senne, Bentley College</a:t>
            </a:r>
          </a:p>
          <a:p>
            <a:pPr algn="ctr" rtl="0" lvl="0" marR="0" indent="0" marL="0">
              <a:lnSpc>
                <a:spcPct val="100000"/>
              </a:lnSpc>
              <a:spcBef>
                <a:spcPts val="480"/>
              </a:spcBef>
              <a:spcAft>
                <a:spcPts val="0"/>
              </a:spcAft>
              <a:buClr>
                <a:srgbClr val="000080"/>
              </a:buClr>
              <a:buFont typeface="Arial"/>
              <a:buNone/>
            </a:pPr>
            <a:r>
              <a:t/>
            </a:r>
            <a:endParaRPr strike="noStrike" u="none" b="1" cap="none" baseline="0" sz="2400" i="0">
              <a:solidFill>
                <a:srgbClr val="FF9F11"/>
              </a:solidFill>
              <a:latin typeface="Arial"/>
              <a:ea typeface="Arial"/>
              <a:cs typeface="Arial"/>
              <a:sym typeface="Arial"/>
            </a:endParaRPr>
          </a:p>
          <a:p>
            <a:pPr algn="ctr" rtl="0" lvl="0" marR="0" indent="0" marL="0">
              <a:lnSpc>
                <a:spcPct val="100000"/>
              </a:lnSpc>
              <a:spcBef>
                <a:spcPts val="480"/>
              </a:spcBef>
              <a:spcAft>
                <a:spcPts val="0"/>
              </a:spcAft>
              <a:buClr>
                <a:srgbClr val="000080"/>
              </a:buClr>
              <a:buFont typeface="Arial"/>
              <a:buNone/>
            </a:pPr>
            <a:r>
              <a:t/>
            </a:r>
            <a:endParaRPr strike="noStrike" u="none" b="1" cap="none" baseline="0" sz="2400" i="0">
              <a:solidFill>
                <a:srgbClr val="FF9F11"/>
              </a:solidFill>
              <a:latin typeface="Arial"/>
              <a:ea typeface="Arial"/>
              <a:cs typeface="Arial"/>
              <a:sym typeface="Arial"/>
            </a:endParaRPr>
          </a:p>
          <a:p>
            <a:pPr algn="ctr" rtl="0" lvl="0" marR="0" indent="0" marL="0">
              <a:spcBef>
                <a:spcPts val="480"/>
              </a:spcBef>
              <a:spcAft>
                <a:spcPts val="0"/>
              </a:spcAft>
              <a:buClr>
                <a:srgbClr val="000080"/>
              </a:buClr>
              <a:buFont typeface="Arial"/>
              <a:buNone/>
            </a:pPr>
            <a:r>
              <a:t/>
            </a:r>
            <a:endParaRPr strike="noStrike" u="none" b="1" cap="none" baseline="0" sz="2400" i="0">
              <a:solidFill>
                <a:srgbClr val="FF9F11"/>
              </a:solidFill>
              <a:latin typeface="Arial"/>
              <a:ea typeface="Arial"/>
              <a:cs typeface="Arial"/>
              <a:sym typeface="Arial"/>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y="0" x="0"/>
          <a:ext cy="0" cx="0"/>
          <a:chOff y="0" x="0"/>
          <a:chExt cy="0" cx="0"/>
        </a:xfrm>
      </p:grpSpPr>
      <p:sp>
        <p:nvSpPr>
          <p:cNvPr id="172" name="Shape 172"/>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73" name="Shape 173"/>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Instruction Pipelining</a:t>
            </a:r>
          </a:p>
        </p:txBody>
      </p:sp>
      <p:sp>
        <p:nvSpPr>
          <p:cNvPr id="174" name="Shape 174"/>
          <p:cNvSpPr txBox="1"/>
          <p:nvPr>
            <p:ph idx="1" type="body"/>
          </p:nvPr>
        </p:nvSpPr>
        <p:spPr>
          <a:xfrm>
            <a:off y="1447800" x="838200"/>
            <a:ext cy="4648199"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Assembly-line technique to allow overlapping between fetch-execute cycles of sequences of instructions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Scalar processing</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Average instruction execution is approximately equal to the clock speed of the CPU</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Problems from stalling</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Instructions have different numbers of steps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Problems from branching</a:t>
            </a:r>
          </a:p>
        </p:txBody>
      </p:sp>
      <p:sp>
        <p:nvSpPr>
          <p:cNvPr id="175" name="Shape 175"/>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y="0" x="0"/>
          <a:ext cy="0" cx="0"/>
          <a:chOff y="0" x="0"/>
          <a:chExt cy="0" cx="0"/>
        </a:xfrm>
      </p:grpSpPr>
      <p:sp>
        <p:nvSpPr>
          <p:cNvPr id="180" name="Shape 180"/>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81" name="Shape 181"/>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Pipelining Example</a:t>
            </a:r>
          </a:p>
        </p:txBody>
      </p:sp>
      <p:pic>
        <p:nvPicPr>
          <p:cNvPr id="182" name="Shape 182"/>
          <p:cNvPicPr preferRelativeResize="0"/>
          <p:nvPr/>
        </p:nvPicPr>
        <p:blipFill rotWithShape="1">
          <a:blip r:embed="rId3">
            <a:alphaModFix/>
          </a:blip>
          <a:srcRect t="0" b="0" r="0" l="0"/>
          <a:stretch/>
        </p:blipFill>
        <p:spPr>
          <a:xfrm>
            <a:off y="1981200" x="990600"/>
            <a:ext cy="3395661" cx="7543800"/>
          </a:xfrm>
          <a:prstGeom prst="rect">
            <a:avLst/>
          </a:prstGeom>
          <a:noFill/>
          <a:ln>
            <a:noFill/>
          </a:ln>
        </p:spPr>
      </p:pic>
      <p:sp>
        <p:nvSpPr>
          <p:cNvPr id="183" name="Shape 183"/>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y="0" x="0"/>
          <a:ext cy="0" cx="0"/>
          <a:chOff y="0" x="0"/>
          <a:chExt cy="0" cx="0"/>
        </a:xfrm>
      </p:grpSpPr>
      <p:sp>
        <p:nvSpPr>
          <p:cNvPr id="188" name="Shape 188"/>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89" name="Shape 189"/>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000" lang="en-US" i="0">
                <a:solidFill>
                  <a:srgbClr val="000080"/>
                </a:solidFill>
                <a:latin typeface="Arial"/>
                <a:ea typeface="Arial"/>
                <a:cs typeface="Arial"/>
                <a:sym typeface="Arial"/>
              </a:rPr>
              <a:t>Branch Problem Solutions</a:t>
            </a:r>
          </a:p>
        </p:txBody>
      </p:sp>
      <p:sp>
        <p:nvSpPr>
          <p:cNvPr id="190" name="Shape 190"/>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Separate pipelines for both possibilities</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Probabilistic approach</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Requiring the following instruction to not be dependent on the branch</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Instruction Reordering (superscalar processing)</a:t>
            </a:r>
          </a:p>
        </p:txBody>
      </p:sp>
      <p:sp>
        <p:nvSpPr>
          <p:cNvPr id="191" name="Shape 191"/>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y="0" x="0"/>
          <a:ext cy="0" cx="0"/>
          <a:chOff y="0" x="0"/>
          <a:chExt cy="0" cx="0"/>
        </a:xfrm>
      </p:grpSpPr>
      <p:sp>
        <p:nvSpPr>
          <p:cNvPr id="196" name="Shape 196"/>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3600" lang="en-US" i="0">
                <a:solidFill>
                  <a:srgbClr val="000080"/>
                </a:solidFill>
                <a:latin typeface="Arial"/>
                <a:ea typeface="Arial"/>
                <a:cs typeface="Arial"/>
                <a:sym typeface="Arial"/>
              </a:rPr>
              <a:t>Multiple, Parallel Execution Units</a:t>
            </a:r>
          </a:p>
        </p:txBody>
      </p:sp>
      <p:sp>
        <p:nvSpPr>
          <p:cNvPr id="197" name="Shape 197"/>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Different instructions have different numbers of steps in their cycle</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Differences in each step</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Each execution unit is optimized for one general type of instruction</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Multiple execution units permit simultaneous execution of several instructions</a:t>
            </a:r>
          </a:p>
        </p:txBody>
      </p:sp>
      <p:sp>
        <p:nvSpPr>
          <p:cNvPr id="198" name="Shape 198"/>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99" name="Shape 199"/>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y="0" x="0"/>
          <a:ext cy="0" cx="0"/>
          <a:chOff y="0" x="0"/>
          <a:chExt cy="0" cx="0"/>
        </a:xfrm>
      </p:grpSpPr>
      <p:sp>
        <p:nvSpPr>
          <p:cNvPr id="204" name="Shape 204"/>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05" name="Shape 205"/>
          <p:cNvSpPr txBox="1"/>
          <p:nvPr>
            <p:ph type="title"/>
          </p:nvPr>
        </p:nvSpPr>
        <p:spPr>
          <a:xfrm>
            <a:off y="533400" x="838200"/>
            <a:ext cy="884236"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Superscalar Processing</a:t>
            </a:r>
          </a:p>
        </p:txBody>
      </p:sp>
      <p:sp>
        <p:nvSpPr>
          <p:cNvPr id="206" name="Shape 206"/>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Process more than one instruction per clock cycle</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Separate fetch and execute cycles as much as possible</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Buffers for fetch and decode phases</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Parallel execution units</a:t>
            </a:r>
          </a:p>
        </p:txBody>
      </p:sp>
      <p:sp>
        <p:nvSpPr>
          <p:cNvPr id="207" name="Shape 207"/>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y="0" x="0"/>
          <a:ext cy="0" cx="0"/>
          <a:chOff y="0" x="0"/>
          <a:chExt cy="0" cx="0"/>
        </a:xfrm>
      </p:grpSpPr>
      <p:sp>
        <p:nvSpPr>
          <p:cNvPr id="212" name="Shape 212"/>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13" name="Shape 213"/>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3600" lang="en-US" i="0">
                <a:solidFill>
                  <a:srgbClr val="000080"/>
                </a:solidFill>
                <a:latin typeface="Arial"/>
                <a:ea typeface="Arial"/>
                <a:cs typeface="Arial"/>
                <a:sym typeface="Arial"/>
              </a:rPr>
              <a:t>Superscalar CPU Block Diagram</a:t>
            </a:r>
          </a:p>
        </p:txBody>
      </p:sp>
      <p:pic>
        <p:nvPicPr>
          <p:cNvPr id="214" name="Shape 214"/>
          <p:cNvPicPr preferRelativeResize="0"/>
          <p:nvPr/>
        </p:nvPicPr>
        <p:blipFill rotWithShape="1">
          <a:blip r:embed="rId3">
            <a:alphaModFix/>
          </a:blip>
          <a:srcRect t="0" b="0" r="0" l="0"/>
          <a:stretch/>
        </p:blipFill>
        <p:spPr>
          <a:xfrm>
            <a:off y="1524000" x="1752600"/>
            <a:ext cy="4721225" cx="5562600"/>
          </a:xfrm>
          <a:prstGeom prst="rect">
            <a:avLst/>
          </a:prstGeom>
          <a:noFill/>
          <a:ln>
            <a:noFill/>
          </a:ln>
        </p:spPr>
      </p:pic>
      <p:sp>
        <p:nvSpPr>
          <p:cNvPr id="215" name="Shape 215"/>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y="0" x="0"/>
          <a:ext cy="0" cx="0"/>
          <a:chOff y="0" x="0"/>
          <a:chExt cy="0" cx="0"/>
        </a:xfrm>
      </p:grpSpPr>
      <p:sp>
        <p:nvSpPr>
          <p:cNvPr id="220" name="Shape 220"/>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21" name="Shape 221"/>
          <p:cNvSpPr txBox="1"/>
          <p:nvPr>
            <p:ph type="title"/>
          </p:nvPr>
        </p:nvSpPr>
        <p:spPr>
          <a:xfrm>
            <a:off y="457200" x="762000"/>
            <a:ext cy="960436"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3600" lang="en-US" i="0">
                <a:solidFill>
                  <a:srgbClr val="000080"/>
                </a:solidFill>
                <a:latin typeface="Arial"/>
                <a:ea typeface="Arial"/>
                <a:cs typeface="Arial"/>
                <a:sym typeface="Arial"/>
              </a:rPr>
              <a:t>Scalar vs. Superscalar Processing</a:t>
            </a:r>
          </a:p>
        </p:txBody>
      </p:sp>
      <p:pic>
        <p:nvPicPr>
          <p:cNvPr id="222" name="Shape 222"/>
          <p:cNvPicPr preferRelativeResize="0"/>
          <p:nvPr/>
        </p:nvPicPr>
        <p:blipFill rotWithShape="1">
          <a:blip r:embed="rId3">
            <a:alphaModFix/>
          </a:blip>
          <a:srcRect t="0" b="0" r="0" l="0"/>
          <a:stretch/>
        </p:blipFill>
        <p:spPr>
          <a:xfrm>
            <a:off y="1600200" x="1219200"/>
            <a:ext cy="4551362" cx="6553200"/>
          </a:xfrm>
          <a:prstGeom prst="rect">
            <a:avLst/>
          </a:prstGeom>
          <a:noFill/>
          <a:ln>
            <a:noFill/>
          </a:ln>
        </p:spPr>
      </p:pic>
      <p:sp>
        <p:nvSpPr>
          <p:cNvPr id="223" name="Shape 223"/>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y="0" x="0"/>
          <a:ext cy="0" cx="0"/>
          <a:chOff y="0" x="0"/>
          <a:chExt cy="0" cx="0"/>
        </a:xfrm>
      </p:grpSpPr>
      <p:sp>
        <p:nvSpPr>
          <p:cNvPr id="228" name="Shape 228"/>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29" name="Shape 229"/>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Superscalar Issues</a:t>
            </a:r>
          </a:p>
        </p:txBody>
      </p:sp>
      <p:sp>
        <p:nvSpPr>
          <p:cNvPr id="230" name="Shape 230"/>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Out-of-order processing – dependencies (hazards)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Data dependencies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Branch (flow) dependencies and speculative execution</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Parallel speculative execution or branch prediction</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Branch History Table</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Register access conflicts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Rename or logical registers</a:t>
            </a:r>
          </a:p>
          <a:p>
            <a:pPr algn="l" rtl="0" lvl="0" marR="0" indent="-190500" marL="342900">
              <a:spcBef>
                <a:spcPts val="480"/>
              </a:spcBef>
              <a:spcAft>
                <a:spcPts val="0"/>
              </a:spcAft>
              <a:buClr>
                <a:srgbClr val="000080"/>
              </a:buClr>
              <a:buFont typeface="Arial"/>
              <a:buNone/>
            </a:pPr>
            <a:r>
              <a:t/>
            </a:r>
            <a:endParaRPr strike="noStrike" u="none" b="0" cap="none" baseline="0" sz="2400" i="0">
              <a:solidFill>
                <a:schemeClr val="dk1"/>
              </a:solidFill>
              <a:latin typeface="Arial"/>
              <a:ea typeface="Arial"/>
              <a:cs typeface="Arial"/>
              <a:sym typeface="Arial"/>
            </a:endParaRPr>
          </a:p>
        </p:txBody>
      </p:sp>
      <p:sp>
        <p:nvSpPr>
          <p:cNvPr id="231" name="Shape 231"/>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y="0" x="0"/>
          <a:ext cy="0" cx="0"/>
          <a:chOff y="0" x="0"/>
          <a:chExt cy="0" cx="0"/>
        </a:xfrm>
      </p:grpSpPr>
      <p:sp>
        <p:nvSpPr>
          <p:cNvPr id="236" name="Shape 236"/>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37" name="Shape 237"/>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Memory Enhancements</a:t>
            </a:r>
          </a:p>
        </p:txBody>
      </p:sp>
      <p:sp>
        <p:nvSpPr>
          <p:cNvPr id="238" name="Shape 238"/>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Memory is slow compared to CPU processing speeds!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2Ghz CPU = 1 cycle in ½ of a billionth of a second</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70ns DRAM = 1 access in 70 millionth of a second</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Methods to improvement memory accesses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Wide Path Memory Access</a:t>
            </a:r>
          </a:p>
          <a:p>
            <a:pPr algn="l" rtl="0" lvl="2" marR="0" indent="-228600" marL="1143000">
              <a:lnSpc>
                <a:spcPct val="90000"/>
              </a:lnSpc>
              <a:spcBef>
                <a:spcPts val="400"/>
              </a:spcBef>
              <a:spcAft>
                <a:spcPts val="0"/>
              </a:spcAft>
              <a:buClr>
                <a:srgbClr val="000080"/>
              </a:buClr>
              <a:buSzPct val="50000"/>
              <a:buFont typeface="Arial"/>
              <a:buChar char="•"/>
            </a:pPr>
            <a:r>
              <a:rPr strike="noStrike" u="none" b="0" cap="none" baseline="0" sz="2000" lang="en-US" i="0">
                <a:solidFill>
                  <a:schemeClr val="dk1"/>
                </a:solidFill>
                <a:latin typeface="Arial"/>
                <a:ea typeface="Arial"/>
                <a:cs typeface="Arial"/>
                <a:sym typeface="Arial"/>
              </a:rPr>
              <a:t>Retrieve multiple bytes instead of 1 byte at a time</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Memory Interleaving</a:t>
            </a:r>
          </a:p>
          <a:p>
            <a:pPr algn="l" rtl="0" lvl="2" marR="0" indent="-228600" marL="1143000">
              <a:lnSpc>
                <a:spcPct val="90000"/>
              </a:lnSpc>
              <a:spcBef>
                <a:spcPts val="400"/>
              </a:spcBef>
              <a:spcAft>
                <a:spcPts val="0"/>
              </a:spcAft>
              <a:buClr>
                <a:srgbClr val="000080"/>
              </a:buClr>
              <a:buSzPct val="50000"/>
              <a:buFont typeface="Arial"/>
              <a:buChar char="•"/>
            </a:pPr>
            <a:r>
              <a:rPr strike="noStrike" u="none" b="0" cap="none" baseline="0" sz="2000" lang="en-US" i="0">
                <a:solidFill>
                  <a:schemeClr val="dk1"/>
                </a:solidFill>
                <a:latin typeface="Arial"/>
                <a:ea typeface="Arial"/>
                <a:cs typeface="Arial"/>
                <a:sym typeface="Arial"/>
              </a:rPr>
              <a:t>Partition memory into subsections, each with its own address register and data register</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Cache Memory</a:t>
            </a:r>
          </a:p>
        </p:txBody>
      </p:sp>
      <p:sp>
        <p:nvSpPr>
          <p:cNvPr id="239" name="Shape 239"/>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y="0" x="0"/>
          <a:ext cy="0" cx="0"/>
          <a:chOff y="0" x="0"/>
          <a:chExt cy="0" cx="0"/>
        </a:xfrm>
      </p:grpSpPr>
      <p:sp>
        <p:nvSpPr>
          <p:cNvPr id="244" name="Shape 244"/>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45" name="Shape 245"/>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Memory Interleaving</a:t>
            </a:r>
          </a:p>
        </p:txBody>
      </p:sp>
      <p:pic>
        <p:nvPicPr>
          <p:cNvPr id="246" name="Shape 246"/>
          <p:cNvPicPr preferRelativeResize="0"/>
          <p:nvPr/>
        </p:nvPicPr>
        <p:blipFill rotWithShape="1">
          <a:blip r:embed="rId3">
            <a:alphaModFix/>
          </a:blip>
          <a:srcRect t="0" b="0" r="0" l="0"/>
          <a:stretch/>
        </p:blipFill>
        <p:spPr>
          <a:xfrm>
            <a:off y="2057400" x="990600"/>
            <a:ext cy="3554411" cx="7619999"/>
          </a:xfrm>
          <a:prstGeom prst="rect">
            <a:avLst/>
          </a:prstGeom>
          <a:noFill/>
          <a:ln>
            <a:noFill/>
          </a:ln>
        </p:spPr>
      </p:pic>
      <p:sp>
        <p:nvSpPr>
          <p:cNvPr id="247" name="Shape 247"/>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y="0" x="0"/>
          <a:ext cy="0" cx="0"/>
          <a:chOff y="0" x="0"/>
          <a:chExt cy="0" cx="0"/>
        </a:xfrm>
      </p:grpSpPr>
      <p:sp>
        <p:nvSpPr>
          <p:cNvPr id="106" name="Shape 106"/>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07" name="Shape 107"/>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Current CPU Architectures</a:t>
            </a:r>
          </a:p>
        </p:txBody>
      </p:sp>
      <p:sp>
        <p:nvSpPr>
          <p:cNvPr id="108" name="Shape 108"/>
          <p:cNvSpPr txBox="1"/>
          <p:nvPr>
            <p:ph idx="1" type="body"/>
          </p:nvPr>
        </p:nvSpPr>
        <p:spPr>
          <a:xfrm>
            <a:off y="1447800" x="838200"/>
            <a:ext cy="4876799"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Current CPU Architecture Designs</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Traditional modern architectures</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VLIW (Transmeta) – Very Long Instruction Word</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EPIC (Intel) – Explicitly Parallel Instruction Computer</a:t>
            </a:r>
          </a:p>
          <a:p>
            <a:pPr algn="l" rtl="0" lvl="0" marR="0" indent="-342900" marL="342900">
              <a:lnSpc>
                <a:spcPct val="10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Current CPU Architectures</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IBM Mainframe series</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Intel x86 family</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IBM POWER/PowerPC family</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Sun SPARC family</a:t>
            </a:r>
          </a:p>
        </p:txBody>
      </p:sp>
      <p:sp>
        <p:nvSpPr>
          <p:cNvPr id="109" name="Shape 109"/>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1" name="Shape 251"/>
        <p:cNvGrpSpPr/>
        <p:nvPr/>
      </p:nvGrpSpPr>
      <p:grpSpPr>
        <a:xfrm>
          <a:off y="0" x="0"/>
          <a:ext cy="0" cx="0"/>
          <a:chOff y="0" x="0"/>
          <a:chExt cy="0" cx="0"/>
        </a:xfrm>
      </p:grpSpPr>
      <p:sp>
        <p:nvSpPr>
          <p:cNvPr id="252" name="Shape 252"/>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53" name="Shape 253"/>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Cache Memory</a:t>
            </a:r>
          </a:p>
        </p:txBody>
      </p:sp>
      <p:sp>
        <p:nvSpPr>
          <p:cNvPr id="254" name="Shape 254"/>
          <p:cNvSpPr txBox="1"/>
          <p:nvPr>
            <p:ph idx="1" type="body"/>
          </p:nvPr>
        </p:nvSpPr>
        <p:spPr>
          <a:xfrm>
            <a:off y="1447800" x="874712"/>
            <a:ext cy="4535487" cx="7964487"/>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Blocks:  8 or 16 bytes </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Tags: pointer to location in main memory</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Cache controller</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hardware that checks tags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Cache Line</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Unit of transfer between storage and cache memory</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Hit Ratio: ratio of hits out of total requests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Synchronizing cache and memory</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Write through</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Write back</a:t>
            </a:r>
          </a:p>
        </p:txBody>
      </p:sp>
      <p:sp>
        <p:nvSpPr>
          <p:cNvPr id="255" name="Shape 255"/>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pic>
        <p:nvPicPr>
          <p:cNvPr id="256" name="Shape 256"/>
          <p:cNvPicPr preferRelativeResize="0"/>
          <p:nvPr/>
        </p:nvPicPr>
        <p:blipFill rotWithShape="1">
          <a:blip r:embed="rId3">
            <a:alphaModFix/>
          </a:blip>
          <a:srcRect t="0" b="0" r="0" l="0"/>
          <a:stretch/>
        </p:blipFill>
        <p:spPr>
          <a:xfrm>
            <a:off y="152400" x="5105400"/>
            <a:ext cy="1163637" cx="3200399"/>
          </a:xfrm>
          <a:prstGeom prst="rect">
            <a:avLst/>
          </a:prstGeom>
          <a:noFill/>
          <a:ln>
            <a:noFill/>
          </a:ln>
        </p:spPr>
      </p:pic>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1" name="Shape 261"/>
        <p:cNvGrpSpPr/>
        <p:nvPr/>
      </p:nvGrpSpPr>
      <p:grpSpPr>
        <a:xfrm>
          <a:off y="0" x="0"/>
          <a:ext cy="0" cx="0"/>
          <a:chOff y="0" x="0"/>
          <a:chExt cy="0" cx="0"/>
        </a:xfrm>
      </p:grpSpPr>
      <p:sp>
        <p:nvSpPr>
          <p:cNvPr id="262" name="Shape 262"/>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pic>
        <p:nvPicPr>
          <p:cNvPr id="263" name="Shape 263"/>
          <p:cNvPicPr preferRelativeResize="0"/>
          <p:nvPr/>
        </p:nvPicPr>
        <p:blipFill rotWithShape="1">
          <a:blip r:embed="rId3">
            <a:alphaModFix/>
          </a:blip>
          <a:srcRect t="0" b="0" r="0" l="0"/>
          <a:stretch/>
        </p:blipFill>
        <p:spPr>
          <a:xfrm>
            <a:off y="1524000" x="1219200"/>
            <a:ext cy="4724400" cx="6810374"/>
          </a:xfrm>
          <a:prstGeom prst="rect">
            <a:avLst/>
          </a:prstGeom>
          <a:noFill/>
          <a:ln>
            <a:noFill/>
          </a:ln>
        </p:spPr>
      </p:pic>
      <p:sp>
        <p:nvSpPr>
          <p:cNvPr id="264" name="Shape 264"/>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Step-by-Step Use of Cache</a:t>
            </a:r>
          </a:p>
        </p:txBody>
      </p:sp>
      <p:sp>
        <p:nvSpPr>
          <p:cNvPr id="265" name="Shape 265"/>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9" name="Shape 269"/>
        <p:cNvGrpSpPr/>
        <p:nvPr/>
      </p:nvGrpSpPr>
      <p:grpSpPr>
        <a:xfrm>
          <a:off y="0" x="0"/>
          <a:ext cy="0" cx="0"/>
          <a:chOff y="0" x="0"/>
          <a:chExt cy="0" cx="0"/>
        </a:xfrm>
      </p:grpSpPr>
      <p:sp>
        <p:nvSpPr>
          <p:cNvPr id="270" name="Shape 270"/>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71" name="Shape 271"/>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Step-by-Step Use of Cache</a:t>
            </a:r>
          </a:p>
        </p:txBody>
      </p:sp>
      <p:pic>
        <p:nvPicPr>
          <p:cNvPr id="272" name="Shape 272"/>
          <p:cNvPicPr preferRelativeResize="0"/>
          <p:nvPr/>
        </p:nvPicPr>
        <p:blipFill rotWithShape="1">
          <a:blip r:embed="rId3">
            <a:alphaModFix/>
          </a:blip>
          <a:srcRect t="0" b="0" r="0" l="0"/>
          <a:stretch/>
        </p:blipFill>
        <p:spPr>
          <a:xfrm>
            <a:off y="1600200" x="990600"/>
            <a:ext cy="4495800" cx="7696199"/>
          </a:xfrm>
          <a:prstGeom prst="rect">
            <a:avLst/>
          </a:prstGeom>
          <a:noFill/>
          <a:ln>
            <a:noFill/>
          </a:ln>
        </p:spPr>
      </p:pic>
      <p:sp>
        <p:nvSpPr>
          <p:cNvPr id="273" name="Shape 273"/>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y="0" x="0"/>
          <a:ext cy="0" cx="0"/>
          <a:chOff y="0" x="0"/>
          <a:chExt cy="0" cx="0"/>
        </a:xfrm>
      </p:grpSpPr>
      <p:sp>
        <p:nvSpPr>
          <p:cNvPr id="278" name="Shape 278"/>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79" name="Shape 279"/>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Performance Advantages</a:t>
            </a:r>
          </a:p>
        </p:txBody>
      </p:sp>
      <p:sp>
        <p:nvSpPr>
          <p:cNvPr id="280" name="Shape 280"/>
          <p:cNvSpPr txBox="1"/>
          <p:nvPr>
            <p:ph idx="1" type="body"/>
          </p:nvPr>
        </p:nvSpPr>
        <p:spPr>
          <a:xfrm>
            <a:off y="1752600" x="914400"/>
            <a:ext cy="4114800" cx="7848599"/>
          </a:xfrm>
          <a:prstGeom prst="rect">
            <a:avLst/>
          </a:prstGeom>
          <a:noFill/>
          <a:ln>
            <a:noFill/>
          </a:ln>
        </p:spPr>
        <p:txBody>
          <a:bodyPr bIns="45700" rIns="91425" lIns="91425" tIns="45700" anchor="t" anchorCtr="0">
            <a:noAutofit/>
          </a:bodyPr>
          <a:lstStyle/>
          <a:p>
            <a:pPr algn="l" rtl="0" lvl="0" marR="0" indent="-233361" marL="233361">
              <a:lnSpc>
                <a:spcPct val="10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Hit ratios of 90% common</a:t>
            </a:r>
          </a:p>
          <a:p>
            <a:pPr algn="l" rtl="0" lvl="0" marR="0" indent="-233361" marL="233361">
              <a:lnSpc>
                <a:spcPct val="10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50%+ improved execution speed</a:t>
            </a:r>
          </a:p>
          <a:p>
            <a:pPr algn="l" rtl="0" lvl="0" marR="0" indent="-233361" marL="233361">
              <a:lnSpc>
                <a:spcPct val="10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Locality of reference is why caching works</a:t>
            </a:r>
          </a:p>
          <a:p>
            <a:pPr algn="l" rtl="0" lvl="1" marR="0" indent="-225425" marL="568325">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Most memory references confined to small region of memory at any given time</a:t>
            </a:r>
          </a:p>
          <a:p>
            <a:pPr algn="l" rtl="0" lvl="1" marR="0" indent="-225425" marL="568325">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Well-written program in small loop, procedure or function</a:t>
            </a:r>
          </a:p>
          <a:p>
            <a:pPr algn="l" rtl="0" lvl="1" marR="0" indent="-225425" marL="568325">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Data likely in array</a:t>
            </a:r>
          </a:p>
          <a:p>
            <a:pPr algn="l" rtl="0" lvl="1" marR="0" indent="-225425" marL="568325">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Variables stored together</a:t>
            </a:r>
          </a:p>
        </p:txBody>
      </p:sp>
      <p:sp>
        <p:nvSpPr>
          <p:cNvPr id="281" name="Shape 281"/>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6" name="Shape 286"/>
        <p:cNvGrpSpPr/>
        <p:nvPr/>
      </p:nvGrpSpPr>
      <p:grpSpPr>
        <a:xfrm>
          <a:off y="0" x="0"/>
          <a:ext cy="0" cx="0"/>
          <a:chOff y="0" x="0"/>
          <a:chExt cy="0" cx="0"/>
        </a:xfrm>
      </p:grpSpPr>
      <p:sp>
        <p:nvSpPr>
          <p:cNvPr id="287" name="Shape 287"/>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288" name="Shape 288"/>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Two-level Caches</a:t>
            </a:r>
          </a:p>
        </p:txBody>
      </p:sp>
      <p:sp>
        <p:nvSpPr>
          <p:cNvPr id="289" name="Shape 289"/>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Why do the sizes of the caches have to be different?</a:t>
            </a:r>
          </a:p>
        </p:txBody>
      </p:sp>
      <p:pic>
        <p:nvPicPr>
          <p:cNvPr id="290" name="Shape 290"/>
          <p:cNvPicPr preferRelativeResize="0"/>
          <p:nvPr/>
        </p:nvPicPr>
        <p:blipFill rotWithShape="1">
          <a:blip r:embed="rId3">
            <a:alphaModFix/>
          </a:blip>
          <a:srcRect t="0" b="0" r="0" l="0"/>
          <a:stretch/>
        </p:blipFill>
        <p:spPr>
          <a:xfrm>
            <a:off y="2895600" x="1143000"/>
            <a:ext cy="2497136" cx="7467600"/>
          </a:xfrm>
          <a:prstGeom prst="rect">
            <a:avLst/>
          </a:prstGeom>
          <a:noFill/>
          <a:ln>
            <a:noFill/>
          </a:ln>
        </p:spPr>
      </p:pic>
      <p:sp>
        <p:nvSpPr>
          <p:cNvPr id="291" name="Shape 291"/>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5" name="Shape 295"/>
        <p:cNvGrpSpPr/>
        <p:nvPr/>
      </p:nvGrpSpPr>
      <p:grpSpPr>
        <a:xfrm>
          <a:off y="0" x="0"/>
          <a:ext cy="0" cx="0"/>
          <a:chOff y="0" x="0"/>
          <a:chExt cy="0" cx="0"/>
        </a:xfrm>
      </p:grpSpPr>
      <p:sp>
        <p:nvSpPr>
          <p:cNvPr id="296" name="Shape 296"/>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Modern CPU Block Diagram</a:t>
            </a:r>
          </a:p>
        </p:txBody>
      </p:sp>
      <p:sp>
        <p:nvSpPr>
          <p:cNvPr id="297" name="Shape 297"/>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pic>
        <p:nvPicPr>
          <p:cNvPr id="298" name="Shape 298"/>
          <p:cNvPicPr preferRelativeResize="0"/>
          <p:nvPr/>
        </p:nvPicPr>
        <p:blipFill rotWithShape="1">
          <a:blip r:embed="rId3">
            <a:alphaModFix/>
          </a:blip>
          <a:srcRect t="0" b="0" r="0" l="0"/>
          <a:stretch/>
        </p:blipFill>
        <p:spPr>
          <a:xfrm>
            <a:off y="1447800" x="2057400"/>
            <a:ext cy="4724400" cx="5551487"/>
          </a:xfrm>
          <a:prstGeom prst="rect">
            <a:avLst/>
          </a:prstGeom>
          <a:noFill/>
          <a:ln>
            <a:noFill/>
          </a:ln>
        </p:spPr>
      </p:pic>
      <p:sp>
        <p:nvSpPr>
          <p:cNvPr id="299" name="Shape 299"/>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3" name="Shape 303"/>
        <p:cNvGrpSpPr/>
        <p:nvPr/>
      </p:nvGrpSpPr>
      <p:grpSpPr>
        <a:xfrm>
          <a:off y="0" x="0"/>
          <a:ext cy="0" cx="0"/>
          <a:chOff y="0" x="0"/>
          <a:chExt cy="0" cx="0"/>
        </a:xfrm>
      </p:grpSpPr>
      <p:sp>
        <p:nvSpPr>
          <p:cNvPr id="304" name="Shape 304"/>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305" name="Shape 305"/>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Multiprocessing</a:t>
            </a:r>
          </a:p>
        </p:txBody>
      </p:sp>
      <p:sp>
        <p:nvSpPr>
          <p:cNvPr id="306" name="Shape 306"/>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Reasons</a:t>
            </a:r>
          </a:p>
          <a:p>
            <a:pPr algn="l" rtl="0" lvl="1" marR="0" indent="-285750" marL="742950">
              <a:lnSpc>
                <a:spcPct val="100000"/>
              </a:lnSpc>
              <a:spcBef>
                <a:spcPts val="560"/>
              </a:spcBef>
              <a:spcAft>
                <a:spcPts val="0"/>
              </a:spcAft>
              <a:buClr>
                <a:srgbClr val="FF9F11"/>
              </a:buClr>
              <a:buSzPct val="100000"/>
              <a:buFont typeface="Arial"/>
              <a:buChar char="▪"/>
            </a:pPr>
            <a:r>
              <a:rPr strike="noStrike" u="none" b="0" cap="none" baseline="0" sz="2800" lang="en-US" i="0">
                <a:solidFill>
                  <a:schemeClr val="dk1"/>
                </a:solidFill>
                <a:latin typeface="Arial"/>
                <a:ea typeface="Arial"/>
                <a:cs typeface="Arial"/>
                <a:sym typeface="Arial"/>
              </a:rPr>
              <a:t>Increase the processing power of a system</a:t>
            </a:r>
          </a:p>
          <a:p>
            <a:pPr algn="l" rtl="0" lvl="1" marR="0" indent="-285750" marL="742950">
              <a:lnSpc>
                <a:spcPct val="100000"/>
              </a:lnSpc>
              <a:spcBef>
                <a:spcPts val="560"/>
              </a:spcBef>
              <a:spcAft>
                <a:spcPts val="0"/>
              </a:spcAft>
              <a:buClr>
                <a:srgbClr val="FF9F11"/>
              </a:buClr>
              <a:buSzPct val="100000"/>
              <a:buFont typeface="Arial"/>
              <a:buChar char="▪"/>
            </a:pPr>
            <a:r>
              <a:rPr strike="noStrike" u="none" b="0" cap="none" baseline="0" sz="2800" lang="en-US" i="0">
                <a:solidFill>
                  <a:schemeClr val="dk1"/>
                </a:solidFill>
                <a:latin typeface="Arial"/>
                <a:ea typeface="Arial"/>
                <a:cs typeface="Arial"/>
                <a:sym typeface="Arial"/>
              </a:rPr>
              <a:t>Parallel processing</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Multiprocessor system</a:t>
            </a:r>
          </a:p>
          <a:p>
            <a:pPr algn="l" rtl="0" lvl="1" marR="0" indent="-285750" marL="742950">
              <a:lnSpc>
                <a:spcPct val="100000"/>
              </a:lnSpc>
              <a:spcBef>
                <a:spcPts val="560"/>
              </a:spcBef>
              <a:spcAft>
                <a:spcPts val="0"/>
              </a:spcAft>
              <a:buClr>
                <a:srgbClr val="FF9F11"/>
              </a:buClr>
              <a:buSzPct val="100000"/>
              <a:buFont typeface="Arial"/>
              <a:buChar char="▪"/>
            </a:pPr>
            <a:r>
              <a:rPr strike="noStrike" u="none" b="0" cap="none" baseline="0" sz="2800" lang="en-US" i="0">
                <a:solidFill>
                  <a:schemeClr val="dk1"/>
                </a:solidFill>
                <a:latin typeface="Arial"/>
                <a:ea typeface="Arial"/>
                <a:cs typeface="Arial"/>
                <a:sym typeface="Arial"/>
              </a:rPr>
              <a:t>Tightly coupled</a:t>
            </a:r>
          </a:p>
          <a:p>
            <a:pPr algn="l" rtl="0" lvl="1" marR="0" indent="-285750" marL="742950">
              <a:lnSpc>
                <a:spcPct val="100000"/>
              </a:lnSpc>
              <a:spcBef>
                <a:spcPts val="560"/>
              </a:spcBef>
              <a:spcAft>
                <a:spcPts val="0"/>
              </a:spcAft>
              <a:buClr>
                <a:srgbClr val="FF9F11"/>
              </a:buClr>
              <a:buSzPct val="100000"/>
              <a:buFont typeface="Arial"/>
              <a:buChar char="▪"/>
            </a:pPr>
            <a:r>
              <a:rPr strike="noStrike" u="none" b="0" cap="none" baseline="0" sz="2800" lang="en-US" i="0">
                <a:solidFill>
                  <a:schemeClr val="dk1"/>
                </a:solidFill>
                <a:latin typeface="Arial"/>
                <a:ea typeface="Arial"/>
                <a:cs typeface="Arial"/>
                <a:sym typeface="Arial"/>
              </a:rPr>
              <a:t>Multicore processors - when CPUs are on a single integrated circuit</a:t>
            </a:r>
          </a:p>
        </p:txBody>
      </p:sp>
      <p:sp>
        <p:nvSpPr>
          <p:cNvPr id="307" name="Shape 307"/>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1" name="Shape 311"/>
        <p:cNvGrpSpPr/>
        <p:nvPr/>
      </p:nvGrpSpPr>
      <p:grpSpPr>
        <a:xfrm>
          <a:off y="0" x="0"/>
          <a:ext cy="0" cx="0"/>
          <a:chOff y="0" x="0"/>
          <a:chExt cy="0" cx="0"/>
        </a:xfrm>
      </p:grpSpPr>
      <p:sp>
        <p:nvSpPr>
          <p:cNvPr id="312" name="Shape 312"/>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313" name="Shape 313"/>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Multiprocessor Systems</a:t>
            </a:r>
          </a:p>
        </p:txBody>
      </p:sp>
      <p:sp>
        <p:nvSpPr>
          <p:cNvPr id="314" name="Shape 314"/>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Identical access to programs, data, shared memory, I/O, etc.</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Easily extends multi-tasking, and redundant program execution</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Two ways to configure</a:t>
            </a:r>
          </a:p>
          <a:p>
            <a:pPr algn="l" rtl="0" lvl="1" marR="0" indent="-285750" marL="742950">
              <a:lnSpc>
                <a:spcPct val="100000"/>
              </a:lnSpc>
              <a:spcBef>
                <a:spcPts val="560"/>
              </a:spcBef>
              <a:spcAft>
                <a:spcPts val="0"/>
              </a:spcAft>
              <a:buClr>
                <a:srgbClr val="FF9F11"/>
              </a:buClr>
              <a:buSzPct val="100000"/>
              <a:buFont typeface="Arial"/>
              <a:buChar char="▪"/>
            </a:pPr>
            <a:r>
              <a:rPr strike="noStrike" u="none" b="0" cap="none" baseline="0" sz="2800" lang="en-US" i="0">
                <a:solidFill>
                  <a:schemeClr val="dk1"/>
                </a:solidFill>
                <a:latin typeface="Arial"/>
                <a:ea typeface="Arial"/>
                <a:cs typeface="Arial"/>
                <a:sym typeface="Arial"/>
              </a:rPr>
              <a:t>Master-slave multiprocessing</a:t>
            </a:r>
          </a:p>
          <a:p>
            <a:pPr algn="l" rtl="0" lvl="1" marR="0" indent="-285750" marL="742950">
              <a:lnSpc>
                <a:spcPct val="100000"/>
              </a:lnSpc>
              <a:spcBef>
                <a:spcPts val="560"/>
              </a:spcBef>
              <a:spcAft>
                <a:spcPts val="0"/>
              </a:spcAft>
              <a:buClr>
                <a:srgbClr val="FF9F11"/>
              </a:buClr>
              <a:buSzPct val="100000"/>
              <a:buFont typeface="Arial"/>
              <a:buChar char="▪"/>
            </a:pPr>
            <a:r>
              <a:rPr strike="noStrike" u="none" b="0" cap="none" baseline="0" sz="2800" lang="en-US" i="0">
                <a:solidFill>
                  <a:schemeClr val="dk1"/>
                </a:solidFill>
                <a:latin typeface="Arial"/>
                <a:ea typeface="Arial"/>
                <a:cs typeface="Arial"/>
                <a:sym typeface="Arial"/>
              </a:rPr>
              <a:t>Symmetrical multiprocessing (SMP)</a:t>
            </a:r>
          </a:p>
        </p:txBody>
      </p:sp>
      <p:sp>
        <p:nvSpPr>
          <p:cNvPr id="315" name="Shape 315"/>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y="0" x="0"/>
          <a:ext cy="0" cx="0"/>
          <a:chOff y="0" x="0"/>
          <a:chExt cy="0" cx="0"/>
        </a:xfrm>
      </p:grpSpPr>
      <p:sp>
        <p:nvSpPr>
          <p:cNvPr id="320" name="Shape 320"/>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321" name="Shape 321"/>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3600" lang="en-US" i="0">
                <a:solidFill>
                  <a:srgbClr val="000080"/>
                </a:solidFill>
                <a:latin typeface="Arial"/>
                <a:ea typeface="Arial"/>
                <a:cs typeface="Arial"/>
                <a:sym typeface="Arial"/>
              </a:rPr>
              <a:t>Typical Multiprocessing System Configuration</a:t>
            </a:r>
          </a:p>
        </p:txBody>
      </p:sp>
      <p:sp>
        <p:nvSpPr>
          <p:cNvPr id="322" name="Shape 322"/>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pic>
        <p:nvPicPr>
          <p:cNvPr id="323" name="Shape 323"/>
          <p:cNvPicPr preferRelativeResize="0"/>
          <p:nvPr/>
        </p:nvPicPr>
        <p:blipFill rotWithShape="1">
          <a:blip r:embed="rId3">
            <a:alphaModFix/>
          </a:blip>
          <a:srcRect t="0" b="0" r="0" l="0"/>
          <a:stretch/>
        </p:blipFill>
        <p:spPr>
          <a:xfrm>
            <a:off y="1524000" x="2133600"/>
            <a:ext cy="4702174" cx="5257799"/>
          </a:xfrm>
          <a:prstGeom prst="rect">
            <a:avLst/>
          </a:prstGeom>
          <a:noFill/>
          <a:ln>
            <a:noFill/>
          </a:ln>
        </p:spPr>
      </p:pic>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7" name="Shape 327"/>
        <p:cNvGrpSpPr/>
        <p:nvPr/>
      </p:nvGrpSpPr>
      <p:grpSpPr>
        <a:xfrm>
          <a:off y="0" x="0"/>
          <a:ext cy="0" cx="0"/>
          <a:chOff y="0" x="0"/>
          <a:chExt cy="0" cx="0"/>
        </a:xfrm>
      </p:grpSpPr>
      <p:sp>
        <p:nvSpPr>
          <p:cNvPr id="328" name="Shape 328"/>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329" name="Shape 329"/>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000" lang="en-US" i="0">
                <a:solidFill>
                  <a:srgbClr val="000080"/>
                </a:solidFill>
                <a:latin typeface="Arial"/>
                <a:ea typeface="Arial"/>
                <a:cs typeface="Arial"/>
                <a:sym typeface="Arial"/>
              </a:rPr>
              <a:t>Master-Slave Multiprocessing</a:t>
            </a:r>
          </a:p>
        </p:txBody>
      </p:sp>
      <p:sp>
        <p:nvSpPr>
          <p:cNvPr id="330" name="Shape 330"/>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Master CPU</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Manages the system</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Controls all resources and scheduling</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Assigns tasks to slave CPUs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Advantages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Simplicity</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Protection of system and data</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Disadvantages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Master CPU becomes a bottleneck</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Reliability issues – if master CPU fails entire system fails</a:t>
            </a:r>
          </a:p>
        </p:txBody>
      </p:sp>
      <p:sp>
        <p:nvSpPr>
          <p:cNvPr id="331" name="Shape 331"/>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y="0" x="0"/>
          <a:ext cy="0" cx="0"/>
          <a:chOff y="0" x="0"/>
          <a:chExt cy="0" cx="0"/>
        </a:xfrm>
      </p:grpSpPr>
      <p:sp>
        <p:nvSpPr>
          <p:cNvPr id="114" name="Shape 114"/>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15" name="Shape 115"/>
          <p:cNvSpPr txBox="1"/>
          <p:nvPr>
            <p:ph type="title"/>
          </p:nvPr>
        </p:nvSpPr>
        <p:spPr>
          <a:xfrm>
            <a:off y="274637" x="762000"/>
            <a:ext cy="1143000" cx="8229600"/>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000" lang="en-US" i="0">
                <a:solidFill>
                  <a:srgbClr val="000080"/>
                </a:solidFill>
                <a:latin typeface="Arial"/>
                <a:ea typeface="Arial"/>
                <a:cs typeface="Arial"/>
                <a:sym typeface="Arial"/>
              </a:rPr>
              <a:t>Traditional Modern Architectures</a:t>
            </a:r>
          </a:p>
        </p:txBody>
      </p:sp>
      <p:sp>
        <p:nvSpPr>
          <p:cNvPr id="116" name="Shape 116"/>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25000"/>
              <a:buFont typeface="Arial"/>
              <a:buNone/>
            </a:pPr>
            <a:r>
              <a:rPr strike="noStrike" u="none" b="0" cap="none" baseline="0" sz="2400" lang="en-US" i="0">
                <a:solidFill>
                  <a:schemeClr val="dk1"/>
                </a:solidFill>
                <a:latin typeface="Arial"/>
                <a:ea typeface="Arial"/>
                <a:cs typeface="Arial"/>
                <a:sym typeface="Arial"/>
              </a:rPr>
              <a:t>Problems with early CPU Architectures and solutions:</a:t>
            </a:r>
          </a:p>
          <a:p>
            <a:pPr algn="l" rtl="0" lvl="0" marR="0" indent="-342900" marL="342900">
              <a:lnSpc>
                <a:spcPct val="90000"/>
              </a:lnSpc>
              <a:spcBef>
                <a:spcPts val="48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Large number of specialized instructions were rarely used but added hardware complexity and slowed down other instructions</a:t>
            </a:r>
          </a:p>
          <a:p>
            <a:pPr algn="l" rtl="0" lvl="0" marR="0" indent="-342900" marL="342900">
              <a:lnSpc>
                <a:spcPct val="90000"/>
              </a:lnSpc>
              <a:spcBef>
                <a:spcPts val="48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Slow data memory accesses could be reduced by increasing the number of general purpose registers</a:t>
            </a:r>
          </a:p>
          <a:p>
            <a:pPr algn="l" rtl="0" lvl="0" marR="0" indent="-342900" marL="342900">
              <a:lnSpc>
                <a:spcPct val="90000"/>
              </a:lnSpc>
              <a:spcBef>
                <a:spcPts val="48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Using general registers to hold addresses could reduce the number of addressing modes and simplify architecture design</a:t>
            </a:r>
          </a:p>
          <a:p>
            <a:pPr algn="l" rtl="0" lvl="0" marR="0" indent="-342900" marL="342900">
              <a:lnSpc>
                <a:spcPct val="90000"/>
              </a:lnSpc>
              <a:spcBef>
                <a:spcPts val="48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Fixed-length, fixed format instruction words would allow instructions to be fetched and decoded independently and in parallel</a:t>
            </a:r>
          </a:p>
        </p:txBody>
      </p:sp>
      <p:sp>
        <p:nvSpPr>
          <p:cNvPr id="117" name="Shape 117"/>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y="0" x="0"/>
          <a:ext cy="0" cx="0"/>
          <a:chOff y="0" x="0"/>
          <a:chExt cy="0" cx="0"/>
        </a:xfrm>
      </p:grpSpPr>
      <p:sp>
        <p:nvSpPr>
          <p:cNvPr id="336" name="Shape 336"/>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337" name="Shape 337"/>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000" lang="en-US" i="0">
                <a:solidFill>
                  <a:srgbClr val="000080"/>
                </a:solidFill>
                <a:latin typeface="Arial"/>
                <a:ea typeface="Arial"/>
                <a:cs typeface="Arial"/>
                <a:sym typeface="Arial"/>
              </a:rPr>
              <a:t>Symmetrical Multiprocessing</a:t>
            </a:r>
          </a:p>
        </p:txBody>
      </p:sp>
      <p:sp>
        <p:nvSpPr>
          <p:cNvPr id="338" name="Shape 338"/>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Each CPU has equal access to resources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Each CPU determines what to run using a standard algorithm</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Disadvantages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Resource conflicts – memory, i/o, etc.</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Complex implementation</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Advantages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High reliability</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Fault tolerant support is straightforward</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Balanced workload</a:t>
            </a:r>
          </a:p>
        </p:txBody>
      </p:sp>
      <p:sp>
        <p:nvSpPr>
          <p:cNvPr id="339" name="Shape 339"/>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3" name="Shape 343"/>
        <p:cNvGrpSpPr/>
        <p:nvPr/>
      </p:nvGrpSpPr>
      <p:grpSpPr>
        <a:xfrm>
          <a:off y="0" x="0"/>
          <a:ext cy="0" cx="0"/>
          <a:chOff y="0" x="0"/>
          <a:chExt cy="0" cx="0"/>
        </a:xfrm>
      </p:grpSpPr>
      <p:sp>
        <p:nvSpPr>
          <p:cNvPr id="344" name="Shape 344"/>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345" name="Shape 345"/>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3600" lang="en-US" i="0">
                <a:solidFill>
                  <a:srgbClr val="000080"/>
                </a:solidFill>
                <a:latin typeface="Arial"/>
                <a:ea typeface="Arial"/>
                <a:cs typeface="Arial"/>
                <a:sym typeface="Arial"/>
              </a:rPr>
              <a:t>Copyright 2010 John Wiley &amp; Sons</a:t>
            </a:r>
          </a:p>
        </p:txBody>
      </p:sp>
      <p:sp>
        <p:nvSpPr>
          <p:cNvPr id="346" name="Shape 346"/>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0" marL="0">
              <a:lnSpc>
                <a:spcPct val="90000"/>
              </a:lnSpc>
              <a:spcBef>
                <a:spcPts val="0"/>
              </a:spcBef>
              <a:spcAft>
                <a:spcPts val="0"/>
              </a:spcAft>
              <a:buClr>
                <a:srgbClr val="000080"/>
              </a:buClr>
              <a:buSzPct val="25000"/>
              <a:buFont typeface="Arial"/>
              <a:buNone/>
            </a:pPr>
            <a:r>
              <a:rPr strike="noStrike" u="none" b="0" cap="none" baseline="0" sz="2400" lang="en-US" i="0">
                <a:solidFill>
                  <a:schemeClr val="dk1"/>
                </a:solidFill>
                <a:latin typeface="Arial"/>
                <a:ea typeface="Arial"/>
                <a:cs typeface="Arial"/>
                <a:sym typeface="Arial"/>
              </a:rPr>
              <a:t>All rights reserved.  Reproduction or translation of this work beyond that permitted in section 117 of the 1976 United States Copyright Act without express permission of the copyright owner is unlawful.  Request for further information should be addressed to the Permissions Department, John Wiley &amp; Sons, Inc.  The purchaser may make back-up copies for his/her own use only and not for distribution or resale.  The Publisher assumes no responsibility for errors, omissions, or damages caused by the use of these programs or from the use of the information contained herein.”  </a:t>
            </a:r>
          </a:p>
        </p:txBody>
      </p:sp>
      <p:sp>
        <p:nvSpPr>
          <p:cNvPr id="347" name="Shape 347"/>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y="0" x="0"/>
          <a:ext cy="0" cx="0"/>
          <a:chOff y="0" x="0"/>
          <a:chExt cy="0" cx="0"/>
        </a:xfrm>
      </p:grpSpPr>
      <p:sp>
        <p:nvSpPr>
          <p:cNvPr id="122" name="Shape 122"/>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23" name="Shape 123"/>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VLIW Architecture</a:t>
            </a:r>
          </a:p>
        </p:txBody>
      </p:sp>
      <p:sp>
        <p:nvSpPr>
          <p:cNvPr id="124" name="Shape 124"/>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Transmeta Crusoe CPU</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128-bit instruction bundle = molecule</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Four 32-bit atoms (atom = instruction)</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Parallel processing of 4 instructions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64 general purpose registers</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Code morphing layer</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Translates instructions written for other CPUs into molecules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Instructions are not written directly for the Crusoe CPU</a:t>
            </a:r>
          </a:p>
          <a:p>
            <a:pPr algn="l" rtl="0" lvl="0" marR="0" indent="-190500" marL="342900">
              <a:spcBef>
                <a:spcPts val="480"/>
              </a:spcBef>
              <a:spcAft>
                <a:spcPts val="0"/>
              </a:spcAft>
              <a:buClr>
                <a:srgbClr val="000080"/>
              </a:buClr>
              <a:buFont typeface="Arial"/>
              <a:buNone/>
            </a:pPr>
            <a:r>
              <a:t/>
            </a:r>
            <a:endParaRPr strike="noStrike" u="none" b="0" cap="none" baseline="0" sz="2400" i="0">
              <a:solidFill>
                <a:schemeClr val="dk1"/>
              </a:solidFill>
              <a:latin typeface="Arial"/>
              <a:ea typeface="Arial"/>
              <a:cs typeface="Arial"/>
              <a:sym typeface="Arial"/>
            </a:endParaRPr>
          </a:p>
        </p:txBody>
      </p:sp>
      <p:sp>
        <p:nvSpPr>
          <p:cNvPr id="125" name="Shape 125"/>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y="0" x="0"/>
          <a:ext cy="0" cx="0"/>
          <a:chOff y="0" x="0"/>
          <a:chExt cy="0" cx="0"/>
        </a:xfrm>
      </p:grpSpPr>
      <p:sp>
        <p:nvSpPr>
          <p:cNvPr id="130" name="Shape 130"/>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31" name="Shape 131"/>
          <p:cNvSpPr txBox="1"/>
          <p:nvPr>
            <p:ph type="title"/>
          </p:nvPr>
        </p:nvSpPr>
        <p:spPr>
          <a:xfrm>
            <a:off y="457200" x="914400"/>
            <a:ext cy="884236"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400" lang="en-US" i="0">
                <a:solidFill>
                  <a:srgbClr val="000080"/>
                </a:solidFill>
                <a:latin typeface="Arial"/>
                <a:ea typeface="Arial"/>
                <a:cs typeface="Arial"/>
                <a:sym typeface="Arial"/>
              </a:rPr>
              <a:t>EPIC Architecture</a:t>
            </a:r>
          </a:p>
        </p:txBody>
      </p:sp>
      <p:sp>
        <p:nvSpPr>
          <p:cNvPr id="132" name="Shape 132"/>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128-bit instruction bundle</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3 41-bit instructions</a:t>
            </a:r>
          </a:p>
          <a:p>
            <a:pPr algn="l" rtl="0" lvl="1" marR="0" indent="-285750" marL="742950">
              <a:lnSpc>
                <a:spcPct val="10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5 bits to identify type of instructions in bundle</a:t>
            </a:r>
          </a:p>
          <a:p>
            <a:pPr algn="l" rtl="0" lvl="0" marR="0" indent="-342900" marL="342900">
              <a:lnSpc>
                <a:spcPct val="10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128 64-bit general purpose registers</a:t>
            </a:r>
          </a:p>
          <a:p>
            <a:pPr algn="l" rtl="0" lvl="0" marR="0" indent="-342900" marL="342900">
              <a:lnSpc>
                <a:spcPct val="10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128 82-bit floating point registers</a:t>
            </a:r>
          </a:p>
          <a:p>
            <a:pPr algn="l" rtl="0" lvl="0" marR="0" indent="-342900" marL="342900">
              <a:lnSpc>
                <a:spcPct val="10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Intel X86 instruction set included</a:t>
            </a:r>
          </a:p>
          <a:p>
            <a:pPr algn="l" rtl="0" lvl="0" marR="0" indent="-342900" marL="342900">
              <a:lnSpc>
                <a:spcPct val="10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Programmers and compilers follow guidelines to ensure parallel execution of instructions</a:t>
            </a:r>
          </a:p>
        </p:txBody>
      </p:sp>
      <p:sp>
        <p:nvSpPr>
          <p:cNvPr id="133" name="Shape 133"/>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y="0" x="0"/>
          <a:ext cy="0" cx="0"/>
          <a:chOff y="0" x="0"/>
          <a:chExt cy="0" cx="0"/>
        </a:xfrm>
      </p:grpSpPr>
      <p:sp>
        <p:nvSpPr>
          <p:cNvPr id="138" name="Shape 138"/>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39" name="Shape 139"/>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3600" lang="en-US" i="0">
                <a:solidFill>
                  <a:srgbClr val="000080"/>
                </a:solidFill>
                <a:latin typeface="Arial"/>
                <a:ea typeface="Arial"/>
                <a:cs typeface="Arial"/>
                <a:sym typeface="Arial"/>
              </a:rPr>
              <a:t>Fetch-Execute Cycle Timing Issues</a:t>
            </a:r>
          </a:p>
        </p:txBody>
      </p:sp>
      <p:sp>
        <p:nvSpPr>
          <p:cNvPr id="140" name="Shape 140"/>
          <p:cNvSpPr txBox="1"/>
          <p:nvPr>
            <p:ph idx="1" type="body"/>
          </p:nvPr>
        </p:nvSpPr>
        <p:spPr>
          <a:xfrm>
            <a:off y="1524000" x="914400"/>
            <a:ext cy="2286000"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Computer clock is used for timing purposes for each step of the instruction cycle</a:t>
            </a:r>
          </a:p>
          <a:p>
            <a:pPr algn="l" rtl="0" lvl="0" marR="0" indent="-342900" marL="342900">
              <a:lnSpc>
                <a:spcPct val="100000"/>
              </a:lnSpc>
              <a:spcBef>
                <a:spcPts val="48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GHz (gighertz) – billion steps per second</a:t>
            </a:r>
          </a:p>
          <a:p>
            <a:pPr algn="l" rtl="0" lvl="0" marR="0" indent="-342900" marL="342900">
              <a:lnSpc>
                <a:spcPct val="100000"/>
              </a:lnSpc>
              <a:spcBef>
                <a:spcPts val="48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Instructions can (and often) take more than one step</a:t>
            </a:r>
          </a:p>
          <a:p>
            <a:pPr algn="l" rtl="0" lvl="0" marR="0" indent="-342900" marL="342900">
              <a:lnSpc>
                <a:spcPct val="100000"/>
              </a:lnSpc>
              <a:spcBef>
                <a:spcPts val="480"/>
              </a:spcBef>
              <a:spcAft>
                <a:spcPts val="0"/>
              </a:spcAft>
              <a:buClr>
                <a:srgbClr val="000080"/>
              </a:buClr>
              <a:buSzPct val="100000"/>
              <a:buFont typeface="Arial"/>
              <a:buChar char="▪"/>
            </a:pPr>
            <a:r>
              <a:rPr strike="noStrike" u="none" b="0" cap="none" baseline="0" sz="2400" lang="en-US" i="0">
                <a:solidFill>
                  <a:schemeClr val="dk1"/>
                </a:solidFill>
                <a:latin typeface="Arial"/>
                <a:ea typeface="Arial"/>
                <a:cs typeface="Arial"/>
                <a:sym typeface="Arial"/>
              </a:rPr>
              <a:t>Data word width can require multiple steps</a:t>
            </a:r>
          </a:p>
        </p:txBody>
      </p:sp>
      <p:pic>
        <p:nvPicPr>
          <p:cNvPr id="141" name="Shape 141"/>
          <p:cNvPicPr preferRelativeResize="0"/>
          <p:nvPr/>
        </p:nvPicPr>
        <p:blipFill rotWithShape="1">
          <a:blip r:embed="rId3">
            <a:alphaModFix/>
          </a:blip>
          <a:srcRect t="0" b="0" r="0" l="0"/>
          <a:stretch/>
        </p:blipFill>
        <p:spPr>
          <a:xfrm>
            <a:off y="3886200" x="1447800"/>
            <a:ext cy="2257425" cx="5029199"/>
          </a:xfrm>
          <a:prstGeom prst="rect">
            <a:avLst/>
          </a:prstGeom>
          <a:noFill/>
          <a:ln>
            <a:noFill/>
          </a:ln>
        </p:spPr>
      </p:pic>
      <p:sp>
        <p:nvSpPr>
          <p:cNvPr id="142" name="Shape 142"/>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
        <p:nvSpPr>
          <p:cNvPr id="143" name="Shape 143"/>
          <p:cNvSpPr txBox="1"/>
          <p:nvPr/>
        </p:nvSpPr>
        <p:spPr>
          <a:xfrm>
            <a:off y="3886200" x="914400"/>
            <a:ext cy="646112" cx="1752600"/>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chemeClr val="dk1"/>
              </a:buClr>
              <a:buSzPct val="25000"/>
              <a:buFont typeface="Arial"/>
              <a:buNone/>
            </a:pPr>
            <a:r>
              <a:rPr strike="noStrike" u="none" b="0" cap="none" baseline="0" sz="1800" lang="en-US" i="0">
                <a:solidFill>
                  <a:schemeClr val="dk1"/>
                </a:solidFill>
                <a:latin typeface="Arial"/>
                <a:ea typeface="Arial"/>
                <a:cs typeface="Arial"/>
                <a:sym typeface="Arial"/>
              </a:rPr>
              <a:t>Fetch-execute timing diagram</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y="0" x="0"/>
          <a:ext cy="0" cx="0"/>
          <a:chOff y="0" x="0"/>
          <a:chExt cy="0" cx="0"/>
        </a:xfrm>
      </p:grpSpPr>
      <p:sp>
        <p:nvSpPr>
          <p:cNvPr id="148" name="Shape 148"/>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49" name="Shape 149"/>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3600" lang="en-US" i="0">
                <a:solidFill>
                  <a:srgbClr val="000080"/>
                </a:solidFill>
                <a:latin typeface="Arial"/>
                <a:ea typeface="Arial"/>
                <a:cs typeface="Arial"/>
                <a:sym typeface="Arial"/>
              </a:rPr>
              <a:t>CPU Features and Enhancements</a:t>
            </a:r>
          </a:p>
        </p:txBody>
      </p:sp>
      <p:sp>
        <p:nvSpPr>
          <p:cNvPr id="150" name="Shape 150"/>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Separate Fetch/Execute Units</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Pipelining</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Multiple, Parallel Execution Units</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Scalar Processing</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Superscalar Processing</a:t>
            </a:r>
          </a:p>
          <a:p>
            <a:pPr algn="l" rtl="0" lvl="0" marR="0" indent="-342900" marL="342900">
              <a:lnSpc>
                <a:spcPct val="100000"/>
              </a:lnSpc>
              <a:spcBef>
                <a:spcPts val="640"/>
              </a:spcBef>
              <a:spcAft>
                <a:spcPts val="0"/>
              </a:spcAft>
              <a:buClr>
                <a:srgbClr val="000080"/>
              </a:buClr>
              <a:buSzPct val="100000"/>
              <a:buFont typeface="Arial"/>
              <a:buChar char="▪"/>
            </a:pPr>
            <a:r>
              <a:rPr strike="noStrike" u="none" b="0" cap="none" baseline="0" sz="3200" lang="en-US" i="0">
                <a:solidFill>
                  <a:schemeClr val="dk1"/>
                </a:solidFill>
                <a:latin typeface="Arial"/>
                <a:ea typeface="Arial"/>
                <a:cs typeface="Arial"/>
                <a:sym typeface="Arial"/>
              </a:rPr>
              <a:t>Branch Instruction Processing</a:t>
            </a:r>
          </a:p>
          <a:p>
            <a:pPr algn="l" rtl="0" lvl="0" marR="0" indent="-139700" marL="342900">
              <a:spcBef>
                <a:spcPts val="640"/>
              </a:spcBef>
              <a:spcAft>
                <a:spcPts val="0"/>
              </a:spcAft>
              <a:buClr>
                <a:srgbClr val="000080"/>
              </a:buClr>
              <a:buFont typeface="Arial"/>
              <a:buNone/>
            </a:pPr>
            <a:r>
              <a:t/>
            </a:r>
            <a:endParaRPr strike="noStrike" u="none" b="0" cap="none" baseline="0" sz="3200" i="0">
              <a:solidFill>
                <a:schemeClr val="dk1"/>
              </a:solidFill>
              <a:latin typeface="Arial"/>
              <a:ea typeface="Arial"/>
              <a:cs typeface="Arial"/>
              <a:sym typeface="Arial"/>
            </a:endParaRPr>
          </a:p>
        </p:txBody>
      </p:sp>
      <p:sp>
        <p:nvSpPr>
          <p:cNvPr id="151" name="Shape 151"/>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y="0" x="0"/>
          <a:ext cy="0" cx="0"/>
          <a:chOff y="0" x="0"/>
          <a:chExt cy="0" cx="0"/>
        </a:xfrm>
      </p:grpSpPr>
      <p:sp>
        <p:nvSpPr>
          <p:cNvPr id="156" name="Shape 156"/>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57" name="Shape 157"/>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200" lang="en-US" i="0">
                <a:solidFill>
                  <a:srgbClr val="000080"/>
                </a:solidFill>
                <a:latin typeface="Arial"/>
                <a:ea typeface="Arial"/>
                <a:cs typeface="Arial"/>
                <a:sym typeface="Arial"/>
              </a:rPr>
              <a:t>Separate Fetch-Execute Units</a:t>
            </a:r>
          </a:p>
        </p:txBody>
      </p:sp>
      <p:sp>
        <p:nvSpPr>
          <p:cNvPr id="158" name="Shape 158"/>
          <p:cNvSpPr txBox="1"/>
          <p:nvPr>
            <p:ph idx="1" type="body"/>
          </p:nvPr>
        </p:nvSpPr>
        <p:spPr>
          <a:xfrm>
            <a:off y="1524000" x="914400"/>
            <a:ext cy="4525961" cx="7772400"/>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Fetch Unit</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Instruction fetch unit</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Instruction decode unit</a:t>
            </a:r>
          </a:p>
          <a:p>
            <a:pPr algn="l" rtl="0" lvl="2" marR="0" indent="-228600" marL="1143000">
              <a:lnSpc>
                <a:spcPct val="90000"/>
              </a:lnSpc>
              <a:spcBef>
                <a:spcPts val="400"/>
              </a:spcBef>
              <a:spcAft>
                <a:spcPts val="0"/>
              </a:spcAft>
              <a:buClr>
                <a:srgbClr val="000080"/>
              </a:buClr>
              <a:buSzPct val="50000"/>
              <a:buFont typeface="Arial"/>
              <a:buChar char="•"/>
            </a:pPr>
            <a:r>
              <a:rPr strike="noStrike" u="none" b="0" cap="none" baseline="0" sz="2000" lang="en-US" i="0">
                <a:solidFill>
                  <a:schemeClr val="dk1"/>
                </a:solidFill>
                <a:latin typeface="Arial"/>
                <a:ea typeface="Arial"/>
                <a:cs typeface="Arial"/>
                <a:sym typeface="Arial"/>
              </a:rPr>
              <a:t>Determine opcode</a:t>
            </a:r>
          </a:p>
          <a:p>
            <a:pPr algn="l" rtl="0" lvl="2" marR="0" indent="-228600" marL="1143000">
              <a:lnSpc>
                <a:spcPct val="90000"/>
              </a:lnSpc>
              <a:spcBef>
                <a:spcPts val="400"/>
              </a:spcBef>
              <a:spcAft>
                <a:spcPts val="0"/>
              </a:spcAft>
              <a:buClr>
                <a:srgbClr val="000080"/>
              </a:buClr>
              <a:buSzPct val="50000"/>
              <a:buFont typeface="Arial"/>
              <a:buChar char="•"/>
            </a:pPr>
            <a:r>
              <a:rPr strike="noStrike" u="none" b="0" cap="none" baseline="0" sz="2000" lang="en-US" i="0">
                <a:solidFill>
                  <a:schemeClr val="dk1"/>
                </a:solidFill>
                <a:latin typeface="Arial"/>
                <a:ea typeface="Arial"/>
                <a:cs typeface="Arial"/>
                <a:sym typeface="Arial"/>
              </a:rPr>
              <a:t>Identify type of instruction and operands</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Several instructions are fetched in parallel and held in a buffer until decoded and executed</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IP – Instruction Pointer register holds instruction location of current being processed</a:t>
            </a:r>
          </a:p>
          <a:p>
            <a:pPr algn="l" rtl="0" lvl="0" marR="0" indent="-342900" marL="342900">
              <a:lnSpc>
                <a:spcPct val="90000"/>
              </a:lnSpc>
              <a:spcBef>
                <a:spcPts val="560"/>
              </a:spcBef>
              <a:spcAft>
                <a:spcPts val="0"/>
              </a:spcAft>
              <a:buClr>
                <a:srgbClr val="000080"/>
              </a:buClr>
              <a:buSzPct val="100000"/>
              <a:buFont typeface="Arial"/>
              <a:buChar char="▪"/>
            </a:pPr>
            <a:r>
              <a:rPr strike="noStrike" u="none" b="0" cap="none" baseline="0" sz="2800" lang="en-US" i="0">
                <a:solidFill>
                  <a:schemeClr val="dk1"/>
                </a:solidFill>
                <a:latin typeface="Arial"/>
                <a:ea typeface="Arial"/>
                <a:cs typeface="Arial"/>
                <a:sym typeface="Arial"/>
              </a:rPr>
              <a:t>Execute Unit</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Receives instructions from the decode unit</a:t>
            </a:r>
          </a:p>
          <a:p>
            <a:pPr algn="l" rtl="0" lvl="1" marR="0" indent="-285750" marL="742950">
              <a:lnSpc>
                <a:spcPct val="90000"/>
              </a:lnSpc>
              <a:spcBef>
                <a:spcPts val="480"/>
              </a:spcBef>
              <a:spcAft>
                <a:spcPts val="0"/>
              </a:spcAft>
              <a:buClr>
                <a:srgbClr val="FF9F11"/>
              </a:buClr>
              <a:buSzPct val="100000"/>
              <a:buFont typeface="Arial"/>
              <a:buChar char="▪"/>
            </a:pPr>
            <a:r>
              <a:rPr strike="noStrike" u="none" b="0" cap="none" baseline="0" sz="2400" lang="en-US" i="0">
                <a:solidFill>
                  <a:schemeClr val="dk1"/>
                </a:solidFill>
                <a:latin typeface="Arial"/>
                <a:ea typeface="Arial"/>
                <a:cs typeface="Arial"/>
                <a:sym typeface="Arial"/>
              </a:rPr>
              <a:t>Appropriate execution unit services the instruction</a:t>
            </a:r>
          </a:p>
        </p:txBody>
      </p:sp>
      <p:sp>
        <p:nvSpPr>
          <p:cNvPr id="159" name="Shape 159"/>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y="0" x="0"/>
          <a:ext cy="0" cx="0"/>
          <a:chOff y="0" x="0"/>
          <a:chExt cy="0" cx="0"/>
        </a:xfrm>
      </p:grpSpPr>
      <p:sp>
        <p:nvSpPr>
          <p:cNvPr id="164" name="Shape 164"/>
          <p:cNvSpPr txBox="1"/>
          <p:nvPr/>
        </p:nvSpPr>
        <p:spPr>
          <a:xfrm>
            <a:off y="6248400" x="762000"/>
            <a:ext cy="476249" cx="3352799"/>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0" cap="none" baseline="0" sz="1400" lang="en-US" i="0">
                <a:solidFill>
                  <a:srgbClr val="000080"/>
                </a:solidFill>
                <a:latin typeface="Arial"/>
                <a:ea typeface="Arial"/>
                <a:cs typeface="Arial"/>
                <a:sym typeface="Arial"/>
              </a:rPr>
              <a:t>Copyright 2010 John Wiley &amp; Sons, Inc.</a:t>
            </a:r>
          </a:p>
        </p:txBody>
      </p:sp>
      <p:sp>
        <p:nvSpPr>
          <p:cNvPr id="165" name="Shape 165"/>
          <p:cNvSpPr txBox="1"/>
          <p:nvPr>
            <p:ph type="title"/>
          </p:nvPr>
        </p:nvSpPr>
        <p:spPr>
          <a:xfrm>
            <a:off y="274637" x="762000"/>
            <a:ext cy="1143000" cx="7924799"/>
          </a:xfrm>
          <a:prstGeom prst="rect">
            <a:avLst/>
          </a:prstGeom>
          <a:noFill/>
          <a:ln>
            <a:noFill/>
          </a:ln>
        </p:spPr>
        <p:txBody>
          <a:bodyPr bIns="45700" rIns="91425" lIns="91425" tIns="45700" anchor="ctr" anchorCtr="0">
            <a:noAutofit/>
          </a:bodyPr>
          <a:lstStyle/>
          <a:p>
            <a:pPr algn="l" rtl="0" lvl="0" marR="0" indent="0" marL="0">
              <a:lnSpc>
                <a:spcPct val="100000"/>
              </a:lnSpc>
              <a:spcBef>
                <a:spcPts val="0"/>
              </a:spcBef>
              <a:spcAft>
                <a:spcPts val="0"/>
              </a:spcAft>
              <a:buClr>
                <a:srgbClr val="000080"/>
              </a:buClr>
              <a:buSzPct val="25000"/>
              <a:buFont typeface="Arial"/>
              <a:buNone/>
            </a:pPr>
            <a:r>
              <a:rPr strike="noStrike" u="none" b="1" cap="none" baseline="0" sz="4000" lang="en-US" i="0">
                <a:solidFill>
                  <a:srgbClr val="000080"/>
                </a:solidFill>
                <a:latin typeface="Arial"/>
                <a:ea typeface="Arial"/>
                <a:cs typeface="Arial"/>
                <a:sym typeface="Arial"/>
              </a:rPr>
              <a:t>Alternative CPU Organization</a:t>
            </a:r>
          </a:p>
        </p:txBody>
      </p:sp>
      <p:pic>
        <p:nvPicPr>
          <p:cNvPr id="166" name="Shape 166"/>
          <p:cNvPicPr preferRelativeResize="0"/>
          <p:nvPr/>
        </p:nvPicPr>
        <p:blipFill rotWithShape="1">
          <a:blip r:embed="rId3">
            <a:alphaModFix/>
          </a:blip>
          <a:srcRect t="0" b="0" r="0" l="0"/>
          <a:stretch/>
        </p:blipFill>
        <p:spPr>
          <a:xfrm>
            <a:off y="1524000" x="1524000"/>
            <a:ext cy="4649787" cx="5791200"/>
          </a:xfrm>
          <a:prstGeom prst="rect">
            <a:avLst/>
          </a:prstGeom>
          <a:noFill/>
          <a:ln>
            <a:noFill/>
          </a:ln>
        </p:spPr>
      </p:pic>
      <p:sp>
        <p:nvSpPr>
          <p:cNvPr id="167" name="Shape 167"/>
          <p:cNvSpPr txBox="1"/>
          <p:nvPr/>
        </p:nvSpPr>
        <p:spPr>
          <a:xfrm>
            <a:off y="6245225" x="6553200"/>
            <a:ext cy="476249" cx="2133599"/>
          </a:xfrm>
          <a:prstGeom prst="rect">
            <a:avLst/>
          </a:prstGeom>
          <a:noFill/>
          <a:ln>
            <a:noFill/>
          </a:ln>
        </p:spPr>
        <p:txBody>
          <a:bodyPr bIns="45700" rIns="91425" lIns="91425" tIns="45700" anchor="t" anchorCtr="0">
            <a:noAutofit/>
          </a:bodyPr>
          <a:lstStyle/>
          <a:p>
            <a:pPr algn="r" rtl="0" lvl="0" marR="0" indent="0" marL="0">
              <a:lnSpc>
                <a:spcPct val="100000"/>
              </a:lnSpc>
              <a:spcBef>
                <a:spcPts val="0"/>
              </a:spcBef>
              <a:spcAft>
                <a:spcPts val="0"/>
              </a:spcAft>
              <a:buClr>
                <a:srgbClr val="FF9F11"/>
              </a:buClr>
              <a:buSzPct val="25000"/>
              <a:buFont typeface="Arial"/>
              <a:buNone/>
            </a:pPr>
            <a:r>
              <a:rPr strike="noStrike" u="none" b="0" cap="none" baseline="0" sz="1400" lang="en-US" i="0">
                <a:solidFill>
                  <a:srgbClr val="FF9F11"/>
                </a:solidFill>
                <a:latin typeface="Arial"/>
                <a:ea typeface="Arial"/>
                <a:cs typeface="Arial"/>
                <a:sym typeface="Arial"/>
              </a:rPr>
              <a:t>8-*</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3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2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5.xml><?xml version="1.0" encoding="utf-8"?>
<a:theme xmlns:a="http://schemas.openxmlformats.org/drawingml/2006/main" xmlns:r="http://schemas.openxmlformats.org/officeDocument/2006/relationships" name="4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6.xml><?xml version="1.0" encoding="utf-8"?>
<a:theme xmlns:a="http://schemas.openxmlformats.org/drawingml/2006/main" xmlns:r="http://schemas.openxmlformats.org/officeDocument/2006/relationships"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7.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