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Busses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90550" x="3769658"/>
            <a:ext cy="3931919" cx="438374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Recall detailed architecture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5" name="Shape 9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Busses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90550" x="3764280"/>
            <a:ext cy="3931919" cx="438374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Recall detailed architecture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Busses</a:t>
            </a:r>
          </a:p>
        </p:txBody>
      </p:sp>
      <p:sp>
        <p:nvSpPr>
          <p:cNvPr id="104" name="Shape 104"/>
          <p:cNvSpPr/>
          <p:nvPr/>
        </p:nvSpPr>
        <p:spPr>
          <a:xfrm>
            <a:off y="2211069" x="3784600"/>
            <a:ext cy="304799" cx="4343400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y="2750819" x="6858000"/>
            <a:ext cy="762000" cx="1524000"/>
          </a:xfrm>
          <a:prstGeom prst="wedgeRoundRectCallout">
            <a:avLst>
              <a:gd fmla="val -65681" name="adj1"/>
              <a:gd fmla="val -80080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What is a bus?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 collection of lines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line is a single conductor carrying an electrical signal between components. It carries one bit of information.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bus is a collection of lines used to transfer multiple bits of information at a time.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width of a bus is the number of lines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2" name="Shape 11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Busses</a:t>
            </a: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3105150" x="2699384"/>
            <a:ext cy="1058704" cx="286321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y="4248150" x="2591805"/>
            <a:ext cy="276998" cx="167539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(Englander, 2009, p. 218)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Point-to-point vs. multipoint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Point-to-point busses connect two components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Multipoint busses connect more than two components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1" name="Shape 12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Busses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038350" x="2697313"/>
            <a:ext cy="2483755" cx="3474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Contention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Simplex busses transmit only in one direction.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Half-duplex busses transmit in both directions but not simultaneously.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Full-duplex busses transmit in both directions at the same time.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If busses are not full duplex, then a protocol must control access to prevent collisions on the bus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CSMA/CD on Thinnet Ethernet (IEEE 802.3)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CSMA/CA on WiFi (IEEE 802.11)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9" name="Shape 12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Busses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Busses carry data from one component to another.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width of the bus determines the number of bits at a time that can be transmitted.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When the bus is half duplex or is multipoint, then an algorithm is needed to control access to the bus to prevent collisions.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6" name="Shape 13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Busses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Englander, I. (2009). The architecture of computer hardware and systems software: an information technology approach. Wiley.</a:t>
            </a:r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