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6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83F7F1DD-352E-438B-B64E-1C90EF0981ED}">
  <a:tblStyle styleName="Table_0" styleId="{83F7F1DD-352E-438B-B64E-1C90EF0981ED}">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AF8F1"/>
          </a:solidFill>
        </a:fill>
      </a:tcStyle>
    </a:wholeTbl>
    <a:band1H>
      <a:tcStyle>
        <a:fill>
          <a:solidFill>
            <a:srgbClr val="F5F0E0"/>
          </a:solidFill>
        </a:fill>
      </a:tcStyle>
    </a:band1H>
    <a:band1V>
      <a:tcStyle>
        <a:fill>
          <a:solidFill>
            <a:srgbClr val="F5F0E0"/>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1" styleId="{A9B21E76-ED1A-40E3-8CA2-C7E881600290}">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AF8F1"/>
          </a:solidFill>
        </a:fill>
      </a:tcStyle>
    </a:wholeTbl>
    <a:band1H>
      <a:tcStyle>
        <a:fill>
          <a:solidFill>
            <a:srgbClr val="F5F0E0"/>
          </a:solidFill>
        </a:fill>
      </a:tcStyle>
    </a:band1H>
    <a:band1V>
      <a:tcStyle>
        <a:fill>
          <a:solidFill>
            <a:srgbClr val="F5F0E0"/>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2" styleId="{ECF69028-2424-4032-B99E-8249D5029003}">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AF8F1"/>
          </a:solidFill>
        </a:fill>
      </a:tcStyle>
    </a:wholeTbl>
    <a:band1H>
      <a:tcStyle>
        <a:fill>
          <a:solidFill>
            <a:srgbClr val="F5F0E0"/>
          </a:solidFill>
        </a:fill>
      </a:tcStyle>
    </a:band1H>
    <a:band1V>
      <a:tcStyle>
        <a:fill>
          <a:solidFill>
            <a:srgbClr val="F5F0E0"/>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3" styleId="{9163DDD5-FFDD-4A3D-93D8-4519BB61351B}">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AF8F1"/>
          </a:solidFill>
        </a:fill>
      </a:tcStyle>
    </a:wholeTbl>
    <a:band1H>
      <a:tcStyle>
        <a:fill>
          <a:solidFill>
            <a:srgbClr val="F5F0E0"/>
          </a:solidFill>
        </a:fill>
      </a:tcStyle>
    </a:band1H>
    <a:band1V>
      <a:tcStyle>
        <a:fill>
          <a:solidFill>
            <a:srgbClr val="F5F0E0"/>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4" styleId="{600EAC21-D574-4126-B695-18340FFAD3B6}">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AF8F1"/>
          </a:solidFill>
        </a:fill>
      </a:tcStyle>
    </a:wholeTbl>
    <a:band1H>
      <a:tcStyle>
        <a:fill>
          <a:solidFill>
            <a:srgbClr val="F5F0E0"/>
          </a:solidFill>
        </a:fill>
      </a:tcStyle>
    </a:band1H>
    <a:band1V>
      <a:tcStyle>
        <a:fill>
          <a:solidFill>
            <a:srgbClr val="F5F0E0"/>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5" styleId="{C09FF135-804F-49B4-B1BA-7A3C35AAB573}">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AF8F1"/>
          </a:solidFill>
        </a:fill>
      </a:tcStyle>
    </a:wholeTbl>
    <a:band1H>
      <a:tcStyle>
        <a:fill>
          <a:solidFill>
            <a:srgbClr val="F5F0E0"/>
          </a:solidFill>
        </a:fill>
      </a:tcStyle>
    </a:band1H>
    <a:band1V>
      <a:tcStyle>
        <a:fill>
          <a:solidFill>
            <a:srgbClr val="F5F0E0"/>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6" styleId="{ACBB39A9-9C4F-4CC5-B88E-5D5578AA06E7}">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AF8F1"/>
          </a:solidFill>
        </a:fill>
      </a:tcStyle>
    </a:wholeTbl>
    <a:band1H>
      <a:tcStyle>
        <a:fill>
          <a:solidFill>
            <a:srgbClr val="F5F0E0"/>
          </a:solidFill>
        </a:fill>
      </a:tcStyle>
    </a:band1H>
    <a:band1V>
      <a:tcStyle>
        <a:fill>
          <a:solidFill>
            <a:srgbClr val="F5F0E0"/>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7" styleId="{C4A921A5-682A-4C7E-A59D-EDA569840138}">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AF8F1"/>
          </a:solidFill>
        </a:fill>
      </a:tcStyle>
    </a:wholeTbl>
    <a:band1H>
      <a:tcStyle>
        <a:fill>
          <a:solidFill>
            <a:srgbClr val="F5F0E0"/>
          </a:solidFill>
        </a:fill>
      </a:tcStyle>
    </a:band1H>
    <a:band1V>
      <a:tcStyle>
        <a:fill>
          <a:solidFill>
            <a:srgbClr val="F5F0E0"/>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8" styleId="{171938EA-AE8B-4853-8ADD-A74E5C87B514}">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AF8F1"/>
          </a:solidFill>
        </a:fill>
      </a:tcStyle>
    </a:wholeTbl>
    <a:band1H>
      <a:tcStyle>
        <a:fill>
          <a:solidFill>
            <a:srgbClr val="F5F0E0"/>
          </a:solidFill>
        </a:fill>
      </a:tcStyle>
    </a:band1H>
    <a:band1V>
      <a:tcStyle>
        <a:fill>
          <a:solidFill>
            <a:srgbClr val="F5F0E0"/>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9" styleId="{0AE72EF3-D6D4-4881-A7FF-ECE53BED126C}">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AF8F1"/>
          </a:solidFill>
        </a:fill>
      </a:tcStyle>
    </a:wholeTbl>
    <a:band1H>
      <a:tcStyle>
        <a:fill>
          <a:solidFill>
            <a:srgbClr val="F5F0E0"/>
          </a:solidFill>
        </a:fill>
      </a:tcStyle>
    </a:band1H>
    <a:band1V>
      <a:tcStyle>
        <a:fill>
          <a:solidFill>
            <a:srgbClr val="F5F0E0"/>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10" styleId="{1B6E84FA-427D-4055-B484-992196426862}">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AF8F1"/>
          </a:solidFill>
        </a:fill>
      </a:tcStyle>
    </a:wholeTbl>
    <a:band1H>
      <a:tcStyle>
        <a:fill>
          <a:solidFill>
            <a:srgbClr val="F5F0E0"/>
          </a:solidFill>
        </a:fill>
      </a:tcStyle>
    </a:band1H>
    <a:band1V>
      <a:tcStyle>
        <a:fill>
          <a:solidFill>
            <a:srgbClr val="F5F0E0"/>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11" styleId="{EDEFE797-4AAC-4B7A-9BFE-B7DA0A31B269}">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AF8F1"/>
          </a:solidFill>
        </a:fill>
      </a:tcStyle>
    </a:wholeTbl>
    <a:band1H>
      <a:tcStyle>
        <a:fill>
          <a:solidFill>
            <a:srgbClr val="F5F0E0"/>
          </a:solidFill>
        </a:fill>
      </a:tcStyle>
    </a:band1H>
    <a:band1V>
      <a:tcStyle>
        <a:fill>
          <a:solidFill>
            <a:srgbClr val="F5F0E0"/>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Lst>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0.xml" Type="http://schemas.openxmlformats.org/officeDocument/2006/relationships/slide" Id="rId25"/><Relationship Target="presProps.xml" Type="http://schemas.openxmlformats.org/officeDocument/2006/relationships/presProps" Id="rId2"/><Relationship Target="slides/slide16.xml" Type="http://schemas.openxmlformats.org/officeDocument/2006/relationships/slide" Id="rId21"/><Relationship Target="theme/theme1.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t" anchorCtr="0"/>
          <a:lstStyle>
            <a:lvl1pPr algn="l"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 name="Shape 3"/>
          <p:cNvSpPr txBox="1"/>
          <p:nvPr>
            <p:ph idx="10" type="dt"/>
          </p:nvPr>
        </p:nvSpPr>
        <p:spPr>
          <a:xfrm>
            <a:off y="0" x="3884612"/>
            <a:ext cy="457200" cx="2971799"/>
          </a:xfrm>
          <a:prstGeom prst="rect">
            <a:avLst/>
          </a:prstGeom>
          <a:noFill/>
          <a:ln>
            <a:noFill/>
          </a:ln>
        </p:spPr>
        <p:txBody>
          <a:bodyPr bIns="91425" rIns="91425" lIns="91425" tIns="91425" anchor="t" anchorCtr="0"/>
          <a:lstStyle>
            <a:lvl1pPr algn="r"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5" name="Shape 5"/>
          <p:cNvSpPr txBox="1"/>
          <p:nvPr>
            <p:ph idx="1" type="body"/>
          </p:nvPr>
        </p:nvSpPr>
        <p:spPr>
          <a:xfrm>
            <a:off y="4343400" x="685800"/>
            <a:ext cy="4114800" cx="54863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y="8685213" x="0"/>
            <a:ext cy="457200" cx="2971799"/>
          </a:xfrm>
          <a:prstGeom prst="rect">
            <a:avLst/>
          </a:prstGeom>
          <a:noFill/>
          <a:ln>
            <a:noFill/>
          </a:ln>
        </p:spPr>
        <p:txBody>
          <a:bodyPr bIns="91425" rIns="91425" lIns="91425" tIns="91425" anchor="b" anchorCtr="0"/>
          <a:lstStyle>
            <a:lvl1pPr algn="l"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y="8685213" x="3884612"/>
            <a:ext cy="457200" cx="2971799"/>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a:spcBef>
                <a:spcPts val="0"/>
              </a:spcBef>
              <a:buClr>
                <a:srgbClr val="000000"/>
              </a:buClr>
              <a:buFont typeface="Courier New"/>
              <a:buChar char="o"/>
            </a:pPr>
            <a:r>
              <a:t/>
            </a:r>
            <a:endParaRPr/>
          </a:p>
          <a:p>
            <a:pPr lvl="2">
              <a:spcBef>
                <a:spcPts val="0"/>
              </a:spcBef>
              <a:buClr>
                <a:srgbClr val="000000"/>
              </a:buClr>
              <a:buFont typeface="Wingdings"/>
              <a:buChar char="§"/>
            </a:pPr>
            <a:r>
              <a:t/>
            </a:r>
            <a:endParaRPr/>
          </a:p>
          <a:p>
            <a:pPr lvl="3">
              <a:spcBef>
                <a:spcPts val="0"/>
              </a:spcBef>
              <a:buClr>
                <a:srgbClr val="000000"/>
              </a:buClr>
              <a:buFont typeface="Arial"/>
              <a:buChar char="●"/>
            </a:pPr>
            <a:r>
              <a:t/>
            </a:r>
            <a:endParaRPr/>
          </a:p>
          <a:p>
            <a:pPr lvl="4">
              <a:spcBef>
                <a:spcPts val="0"/>
              </a:spcBef>
              <a:buClr>
                <a:srgbClr val="000000"/>
              </a:buClr>
              <a:buFont typeface="Courier New"/>
              <a:buChar char="o"/>
            </a:pPr>
            <a:r>
              <a:t/>
            </a:r>
            <a:endParaRPr/>
          </a:p>
          <a:p>
            <a:pPr lvl="5">
              <a:spcBef>
                <a:spcPts val="0"/>
              </a:spcBef>
              <a:buClr>
                <a:srgbClr val="000000"/>
              </a:buClr>
              <a:buFont typeface="Wingdings"/>
              <a:buChar char="§"/>
            </a:pPr>
            <a:r>
              <a:t/>
            </a:r>
            <a:endParaRPr/>
          </a:p>
          <a:p>
            <a:pPr lvl="6">
              <a:spcBef>
                <a:spcPts val="0"/>
              </a:spcBef>
              <a:buClr>
                <a:srgbClr val="000000"/>
              </a:buClr>
              <a:buFont typeface="Arial"/>
              <a:buChar char="●"/>
            </a:pPr>
            <a:r>
              <a:t/>
            </a:r>
            <a:endParaRPr/>
          </a:p>
          <a:p>
            <a:pPr lvl="7">
              <a:spcBef>
                <a:spcPts val="0"/>
              </a:spcBef>
              <a:buClr>
                <a:srgbClr val="000000"/>
              </a:buClr>
              <a:buFont typeface="Courier New"/>
              <a:buChar char="o"/>
            </a:pPr>
            <a:r>
              <a:t/>
            </a:r>
            <a:endParaRPr/>
          </a:p>
          <a:p>
            <a:pPr lvl="8">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9" name="Shape 89"/>
        <p:cNvGrpSpPr/>
        <p:nvPr/>
      </p:nvGrpSpPr>
      <p:grpSpPr>
        <a:xfrm>
          <a:off y="0" x="0"/>
          <a:ext cy="0" cx="0"/>
          <a:chOff y="0" x="0"/>
          <a:chExt cy="0" cx="0"/>
        </a:xfrm>
      </p:grpSpPr>
      <p:sp>
        <p:nvSpPr>
          <p:cNvPr id="90" name="Shape 9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91" name="Shape 91"/>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6" name="Shape 156"/>
        <p:cNvGrpSpPr/>
        <p:nvPr/>
      </p:nvGrpSpPr>
      <p:grpSpPr>
        <a:xfrm>
          <a:off y="0" x="0"/>
          <a:ext cy="0" cx="0"/>
          <a:chOff y="0" x="0"/>
          <a:chExt cy="0" cx="0"/>
        </a:xfrm>
      </p:grpSpPr>
      <p:sp>
        <p:nvSpPr>
          <p:cNvPr id="157" name="Shape 15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58" name="Shape 158"/>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3" name="Shape 163"/>
        <p:cNvGrpSpPr/>
        <p:nvPr/>
      </p:nvGrpSpPr>
      <p:grpSpPr>
        <a:xfrm>
          <a:off y="0" x="0"/>
          <a:ext cy="0" cx="0"/>
          <a:chOff y="0" x="0"/>
          <a:chExt cy="0" cx="0"/>
        </a:xfrm>
      </p:grpSpPr>
      <p:sp>
        <p:nvSpPr>
          <p:cNvPr id="164" name="Shape 16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65" name="Shape 165"/>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0" name="Shape 170"/>
        <p:cNvGrpSpPr/>
        <p:nvPr/>
      </p:nvGrpSpPr>
      <p:grpSpPr>
        <a:xfrm>
          <a:off y="0" x="0"/>
          <a:ext cy="0" cx="0"/>
          <a:chOff y="0" x="0"/>
          <a:chExt cy="0" cx="0"/>
        </a:xfrm>
      </p:grpSpPr>
      <p:sp>
        <p:nvSpPr>
          <p:cNvPr id="171" name="Shape 17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72" name="Shape 172"/>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7" name="Shape 177"/>
        <p:cNvGrpSpPr/>
        <p:nvPr/>
      </p:nvGrpSpPr>
      <p:grpSpPr>
        <a:xfrm>
          <a:off y="0" x="0"/>
          <a:ext cy="0" cx="0"/>
          <a:chOff y="0" x="0"/>
          <a:chExt cy="0" cx="0"/>
        </a:xfrm>
      </p:grpSpPr>
      <p:sp>
        <p:nvSpPr>
          <p:cNvPr id="178" name="Shape 17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79" name="Shape 179"/>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4" name="Shape 184"/>
        <p:cNvGrpSpPr/>
        <p:nvPr/>
      </p:nvGrpSpPr>
      <p:grpSpPr>
        <a:xfrm>
          <a:off y="0" x="0"/>
          <a:ext cy="0" cx="0"/>
          <a:chOff y="0" x="0"/>
          <a:chExt cy="0" cx="0"/>
        </a:xfrm>
      </p:grpSpPr>
      <p:sp>
        <p:nvSpPr>
          <p:cNvPr id="185" name="Shape 18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86" name="Shape 186"/>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1" name="Shape 191"/>
        <p:cNvGrpSpPr/>
        <p:nvPr/>
      </p:nvGrpSpPr>
      <p:grpSpPr>
        <a:xfrm>
          <a:off y="0" x="0"/>
          <a:ext cy="0" cx="0"/>
          <a:chOff y="0" x="0"/>
          <a:chExt cy="0" cx="0"/>
        </a:xfrm>
      </p:grpSpPr>
      <p:sp>
        <p:nvSpPr>
          <p:cNvPr id="192" name="Shape 19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93" name="Shape 193"/>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8" name="Shape 198"/>
        <p:cNvGrpSpPr/>
        <p:nvPr/>
      </p:nvGrpSpPr>
      <p:grpSpPr>
        <a:xfrm>
          <a:off y="0" x="0"/>
          <a:ext cy="0" cx="0"/>
          <a:chOff y="0" x="0"/>
          <a:chExt cy="0" cx="0"/>
        </a:xfrm>
      </p:grpSpPr>
      <p:sp>
        <p:nvSpPr>
          <p:cNvPr id="199" name="Shape 19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00" name="Shape 200"/>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5" name="Shape 205"/>
        <p:cNvGrpSpPr/>
        <p:nvPr/>
      </p:nvGrpSpPr>
      <p:grpSpPr>
        <a:xfrm>
          <a:off y="0" x="0"/>
          <a:ext cy="0" cx="0"/>
          <a:chOff y="0" x="0"/>
          <a:chExt cy="0" cx="0"/>
        </a:xfrm>
      </p:grpSpPr>
      <p:sp>
        <p:nvSpPr>
          <p:cNvPr id="206" name="Shape 20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07" name="Shape 207"/>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1" name="Shape 211"/>
        <p:cNvGrpSpPr/>
        <p:nvPr/>
      </p:nvGrpSpPr>
      <p:grpSpPr>
        <a:xfrm>
          <a:off y="0" x="0"/>
          <a:ext cy="0" cx="0"/>
          <a:chOff y="0" x="0"/>
          <a:chExt cy="0" cx="0"/>
        </a:xfrm>
      </p:grpSpPr>
      <p:sp>
        <p:nvSpPr>
          <p:cNvPr id="212" name="Shape 21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13" name="Shape 213"/>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8" name="Shape 218"/>
        <p:cNvGrpSpPr/>
        <p:nvPr/>
      </p:nvGrpSpPr>
      <p:grpSpPr>
        <a:xfrm>
          <a:off y="0" x="0"/>
          <a:ext cy="0" cx="0"/>
          <a:chOff y="0" x="0"/>
          <a:chExt cy="0" cx="0"/>
        </a:xfrm>
      </p:grpSpPr>
      <p:sp>
        <p:nvSpPr>
          <p:cNvPr id="219" name="Shape 21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20" name="Shape 220"/>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5" name="Shape 95"/>
        <p:cNvGrpSpPr/>
        <p:nvPr/>
      </p:nvGrpSpPr>
      <p:grpSpPr>
        <a:xfrm>
          <a:off y="0" x="0"/>
          <a:ext cy="0" cx="0"/>
          <a:chOff y="0" x="0"/>
          <a:chExt cy="0" cx="0"/>
        </a:xfrm>
      </p:grpSpPr>
      <p:sp>
        <p:nvSpPr>
          <p:cNvPr id="96" name="Shape 9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97" name="Shape 97"/>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4" name="Shape 224"/>
        <p:cNvGrpSpPr/>
        <p:nvPr/>
      </p:nvGrpSpPr>
      <p:grpSpPr>
        <a:xfrm>
          <a:off y="0" x="0"/>
          <a:ext cy="0" cx="0"/>
          <a:chOff y="0" x="0"/>
          <a:chExt cy="0" cx="0"/>
        </a:xfrm>
      </p:grpSpPr>
      <p:sp>
        <p:nvSpPr>
          <p:cNvPr id="225" name="Shape 22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26" name="Shape 226"/>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04" name="Shape 104"/>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10" name="Shape 110"/>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17" name="Shape 117"/>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24" name="Shape 124"/>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9" name="Shape 129"/>
        <p:cNvGrpSpPr/>
        <p:nvPr/>
      </p:nvGrpSpPr>
      <p:grpSpPr>
        <a:xfrm>
          <a:off y="0" x="0"/>
          <a:ext cy="0" cx="0"/>
          <a:chOff y="0" x="0"/>
          <a:chExt cy="0" cx="0"/>
        </a:xfrm>
      </p:grpSpPr>
      <p:sp>
        <p:nvSpPr>
          <p:cNvPr id="130" name="Shape 13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31" name="Shape 131"/>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6" name="Shape 136"/>
        <p:cNvGrpSpPr/>
        <p:nvPr/>
      </p:nvGrpSpPr>
      <p:grpSpPr>
        <a:xfrm>
          <a:off y="0" x="0"/>
          <a:ext cy="0" cx="0"/>
          <a:chOff y="0" x="0"/>
          <a:chExt cy="0" cx="0"/>
        </a:xfrm>
      </p:grpSpPr>
      <p:sp>
        <p:nvSpPr>
          <p:cNvPr id="137" name="Shape 13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38" name="Shape 138"/>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9" name="Shape 149"/>
        <p:cNvGrpSpPr/>
        <p:nvPr/>
      </p:nvGrpSpPr>
      <p:grpSpPr>
        <a:xfrm>
          <a:off y="0" x="0"/>
          <a:ext cy="0" cx="0"/>
          <a:chOff y="0" x="0"/>
          <a:chExt cy="0" cx="0"/>
        </a:xfrm>
      </p:grpSpPr>
      <p:sp>
        <p:nvSpPr>
          <p:cNvPr id="150" name="Shape 15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51" name="Shape 151"/>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Slide">
    <p:spTree>
      <p:nvGrpSpPr>
        <p:cNvPr id="16" name="Shape 16"/>
        <p:cNvGrpSpPr/>
        <p:nvPr/>
      </p:nvGrpSpPr>
      <p:grpSpPr>
        <a:xfrm>
          <a:off y="0" x="0"/>
          <a:ext cy="0" cx="0"/>
          <a:chOff y="0" x="0"/>
          <a:chExt cy="0" cx="0"/>
        </a:xfrm>
      </p:grpSpPr>
      <p:sp>
        <p:nvSpPr>
          <p:cNvPr id="17" name="Shape 17"/>
          <p:cNvSpPr txBox="1"/>
          <p:nvPr>
            <p:ph type="title"/>
          </p:nvPr>
        </p:nvSpPr>
        <p:spPr>
          <a:xfrm>
            <a:off y="1116417" x="436583"/>
            <a:ext cy="3508744" cx="8250216"/>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57" name="Shape 57"/>
        <p:cNvGrpSpPr/>
        <p:nvPr/>
      </p:nvGrpSpPr>
      <p:grpSpPr>
        <a:xfrm>
          <a:off y="0" x="0"/>
          <a:ext cy="0" cx="0"/>
          <a:chOff y="0" x="0"/>
          <a:chExt cy="0" cx="0"/>
        </a:xfrm>
      </p:grpSpPr>
      <p:sp>
        <p:nvSpPr>
          <p:cNvPr id="58" name="Shape 58"/>
          <p:cNvSpPr txBox="1"/>
          <p:nvPr>
            <p:ph type="title"/>
          </p:nvPr>
        </p:nvSpPr>
        <p:spPr>
          <a:xfrm>
            <a:off y="205979" x="457200"/>
            <a:ext cy="857250" cx="8229600"/>
          </a:xfrm>
          <a:prstGeom prst="rect">
            <a:avLst/>
          </a:prstGeom>
          <a:noFill/>
          <a:ln>
            <a:noFill/>
          </a:ln>
        </p:spPr>
        <p:txBody>
          <a:bodyPr bIns="91425" rIns="91425" lIns="91425" tIns="91425" anchor="t" anchorCtr="0"/>
          <a:lstStyle>
            <a:lvl1pPr algn="r" rtl="0">
              <a:spcBef>
                <a:spcPts val="0"/>
              </a:spcBef>
              <a:spcAft>
                <a:spcPts val="0"/>
              </a:spcAft>
              <a:defRPr/>
            </a:lvl1pPr>
            <a:lvl2pPr algn="r" rtl="0">
              <a:spcBef>
                <a:spcPts val="0"/>
              </a:spcBef>
              <a:spcAft>
                <a:spcPts val="0"/>
              </a:spcAft>
              <a:defRPr/>
            </a:lvl2pPr>
            <a:lvl3pPr algn="r" rtl="0">
              <a:spcBef>
                <a:spcPts val="0"/>
              </a:spcBef>
              <a:spcAft>
                <a:spcPts val="0"/>
              </a:spcAft>
              <a:defRPr/>
            </a:lvl3pPr>
            <a:lvl4pPr algn="r" rtl="0">
              <a:spcBef>
                <a:spcPts val="0"/>
              </a:spcBef>
              <a:spcAft>
                <a:spcPts val="0"/>
              </a:spcAft>
              <a:defRPr/>
            </a:lvl4pPr>
            <a:lvl5pPr algn="r" rtl="0">
              <a:spcBef>
                <a:spcPts val="0"/>
              </a:spcBef>
              <a:spcAft>
                <a:spcPts val="0"/>
              </a:spcAft>
              <a:defRPr/>
            </a:lvl5pPr>
            <a:lvl6pPr algn="r" rtl="0" marL="457200">
              <a:spcBef>
                <a:spcPts val="0"/>
              </a:spcBef>
              <a:spcAft>
                <a:spcPts val="0"/>
              </a:spcAft>
              <a:defRPr/>
            </a:lvl6pPr>
            <a:lvl7pPr algn="r" rtl="0" marL="914400">
              <a:spcBef>
                <a:spcPts val="0"/>
              </a:spcBef>
              <a:spcAft>
                <a:spcPts val="0"/>
              </a:spcAft>
              <a:defRPr/>
            </a:lvl7pPr>
            <a:lvl8pPr algn="r" rtl="0" marL="1371600">
              <a:spcBef>
                <a:spcPts val="0"/>
              </a:spcBef>
              <a:spcAft>
                <a:spcPts val="0"/>
              </a:spcAft>
              <a:defRPr/>
            </a:lvl8pPr>
            <a:lvl9pPr algn="r" rtl="0" marL="1828800">
              <a:spcBef>
                <a:spcPts val="0"/>
              </a:spcBef>
              <a:spcAft>
                <a:spcPts val="0"/>
              </a:spcAft>
              <a:defRPr/>
            </a:lvl9pPr>
          </a:lstStyle>
          <a:p/>
        </p:txBody>
      </p:sp>
      <p:sp>
        <p:nvSpPr>
          <p:cNvPr id="59" name="Shape 59"/>
          <p:cNvSpPr txBox="1"/>
          <p:nvPr>
            <p:ph idx="1" type="body"/>
          </p:nvPr>
        </p:nvSpPr>
        <p:spPr>
          <a:xfrm rot="5400000">
            <a:off y="-1217413" x="2874763"/>
            <a:ext cy="8229600" cx="3394472"/>
          </a:xfrm>
          <a:prstGeom prst="rect">
            <a:avLst/>
          </a:prstGeom>
          <a:noFill/>
          <a:ln>
            <a:noFill/>
          </a:ln>
        </p:spPr>
        <p:txBody>
          <a:bodyPr bIns="91425" rIns="91425" lIns="91425" tIns="91425" anchor="t" anchorCtr="0"/>
          <a:lstStyle>
            <a:lvl1pPr algn="r" rtl="0" indent="-139700" marL="342900">
              <a:spcBef>
                <a:spcPts val="640"/>
              </a:spcBef>
              <a:spcAft>
                <a:spcPts val="0"/>
              </a:spcAft>
              <a:buClr>
                <a:schemeClr val="dk1"/>
              </a:buClr>
              <a:buFont typeface="Calibri"/>
              <a:buChar char="•"/>
              <a:defRPr/>
            </a:lvl1pPr>
            <a:lvl2pPr algn="r" rtl="0" indent="-107950" marL="742950">
              <a:spcBef>
                <a:spcPts val="560"/>
              </a:spcBef>
              <a:spcAft>
                <a:spcPts val="0"/>
              </a:spcAft>
              <a:buClr>
                <a:schemeClr val="dk1"/>
              </a:buClr>
              <a:buFont typeface="Calibri"/>
              <a:buChar char="–"/>
              <a:defRPr/>
            </a:lvl2pPr>
            <a:lvl3pPr algn="r" rtl="0" indent="-76200" marL="1143000">
              <a:spcBef>
                <a:spcPts val="480"/>
              </a:spcBef>
              <a:spcAft>
                <a:spcPts val="0"/>
              </a:spcAft>
              <a:buClr>
                <a:schemeClr val="dk1"/>
              </a:buClr>
              <a:buFont typeface="Calibri"/>
              <a:buChar char="•"/>
              <a:defRPr/>
            </a:lvl3pPr>
            <a:lvl4pPr algn="r" rtl="0" indent="-101600" marL="1600200">
              <a:spcBef>
                <a:spcPts val="400"/>
              </a:spcBef>
              <a:spcAft>
                <a:spcPts val="0"/>
              </a:spcAft>
              <a:buClr>
                <a:schemeClr val="dk1"/>
              </a:buClr>
              <a:buFont typeface="Calibri"/>
              <a:buChar char="–"/>
              <a:defRPr/>
            </a:lvl4pPr>
            <a:lvl5pPr algn="r" rtl="0" indent="-101600" marL="2057400">
              <a:spcBef>
                <a:spcPts val="400"/>
              </a:spcBef>
              <a:spcAft>
                <a:spcPts val="0"/>
              </a:spcAft>
              <a:buClr>
                <a:schemeClr val="dk1"/>
              </a:buClr>
              <a:buFont typeface="Calibri"/>
              <a:buChar char="»"/>
              <a:defRPr/>
            </a:lvl5pPr>
            <a:lvl6pPr algn="l" rtl="0" indent="-101600" marL="2514600">
              <a:spcBef>
                <a:spcPts val="400"/>
              </a:spcBef>
              <a:buClr>
                <a:schemeClr val="dk1"/>
              </a:buClr>
              <a:buFont typeface="Calibri"/>
              <a:buChar char="•"/>
              <a:defRPr/>
            </a:lvl6pPr>
            <a:lvl7pPr algn="l" rtl="0" indent="-101600" marL="2971800">
              <a:spcBef>
                <a:spcPts val="400"/>
              </a:spcBef>
              <a:buClr>
                <a:schemeClr val="dk1"/>
              </a:buClr>
              <a:buFont typeface="Calibri"/>
              <a:buChar char="•"/>
              <a:defRPr/>
            </a:lvl7pPr>
            <a:lvl8pPr algn="l" rtl="0" indent="-101600" marL="3429000">
              <a:spcBef>
                <a:spcPts val="400"/>
              </a:spcBef>
              <a:buClr>
                <a:schemeClr val="dk1"/>
              </a:buClr>
              <a:buFont typeface="Calibri"/>
              <a:buChar char="•"/>
              <a:defRPr/>
            </a:lvl8pPr>
            <a:lvl9pPr algn="l" rtl="0" indent="-101600" marL="3886200">
              <a:spcBef>
                <a:spcPts val="400"/>
              </a:spcBef>
              <a:buClr>
                <a:schemeClr val="dk1"/>
              </a:buClr>
              <a:buFont typeface="Calibri"/>
              <a:buChar char="•"/>
              <a:defRPr/>
            </a:lvl9pPr>
          </a:lstStyle>
          <a:p/>
        </p:txBody>
      </p:sp>
      <p:sp>
        <p:nvSpPr>
          <p:cNvPr id="60" name="Shape 60"/>
          <p:cNvSpPr txBox="1"/>
          <p:nvPr>
            <p:ph idx="12" type="sldNum"/>
          </p:nvPr>
        </p:nvSpPr>
        <p:spPr>
          <a:xfrm>
            <a:off y="4782742" x="1943100"/>
            <a:ext cy="273843" cx="527537"/>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61" name="Shape 61"/>
        <p:cNvGrpSpPr/>
        <p:nvPr/>
      </p:nvGrpSpPr>
      <p:grpSpPr>
        <a:xfrm>
          <a:off y="0" x="0"/>
          <a:ext cy="0" cx="0"/>
          <a:chOff y="0" x="0"/>
          <a:chExt cy="0" cx="0"/>
        </a:xfrm>
      </p:grpSpPr>
      <p:sp>
        <p:nvSpPr>
          <p:cNvPr id="62" name="Shape 62"/>
          <p:cNvSpPr txBox="1"/>
          <p:nvPr>
            <p:ph type="title"/>
          </p:nvPr>
        </p:nvSpPr>
        <p:spPr>
          <a:xfrm rot="5400000">
            <a:off y="1285876" x="6101952"/>
            <a:ext cy="2228850" cx="4388643"/>
          </a:xfrm>
          <a:prstGeom prst="rect">
            <a:avLst/>
          </a:prstGeom>
          <a:noFill/>
          <a:ln>
            <a:noFill/>
          </a:ln>
        </p:spPr>
        <p:txBody>
          <a:bodyPr bIns="91425" rIns="91425" lIns="91425" tIns="91425" anchor="t" anchorCtr="0"/>
          <a:lstStyle>
            <a:lvl1pPr algn="r" rtl="0">
              <a:spcBef>
                <a:spcPts val="0"/>
              </a:spcBef>
              <a:spcAft>
                <a:spcPts val="0"/>
              </a:spcAft>
              <a:defRPr/>
            </a:lvl1pPr>
            <a:lvl2pPr algn="r" rtl="0">
              <a:spcBef>
                <a:spcPts val="0"/>
              </a:spcBef>
              <a:spcAft>
                <a:spcPts val="0"/>
              </a:spcAft>
              <a:defRPr/>
            </a:lvl2pPr>
            <a:lvl3pPr algn="r" rtl="0">
              <a:spcBef>
                <a:spcPts val="0"/>
              </a:spcBef>
              <a:spcAft>
                <a:spcPts val="0"/>
              </a:spcAft>
              <a:defRPr/>
            </a:lvl3pPr>
            <a:lvl4pPr algn="r" rtl="0">
              <a:spcBef>
                <a:spcPts val="0"/>
              </a:spcBef>
              <a:spcAft>
                <a:spcPts val="0"/>
              </a:spcAft>
              <a:defRPr/>
            </a:lvl4pPr>
            <a:lvl5pPr algn="r" rtl="0">
              <a:spcBef>
                <a:spcPts val="0"/>
              </a:spcBef>
              <a:spcAft>
                <a:spcPts val="0"/>
              </a:spcAft>
              <a:defRPr/>
            </a:lvl5pPr>
            <a:lvl6pPr algn="r" rtl="0" marL="457200">
              <a:spcBef>
                <a:spcPts val="0"/>
              </a:spcBef>
              <a:spcAft>
                <a:spcPts val="0"/>
              </a:spcAft>
              <a:defRPr/>
            </a:lvl6pPr>
            <a:lvl7pPr algn="r" rtl="0" marL="914400">
              <a:spcBef>
                <a:spcPts val="0"/>
              </a:spcBef>
              <a:spcAft>
                <a:spcPts val="0"/>
              </a:spcAft>
              <a:defRPr/>
            </a:lvl7pPr>
            <a:lvl8pPr algn="r" rtl="0" marL="1371600">
              <a:spcBef>
                <a:spcPts val="0"/>
              </a:spcBef>
              <a:spcAft>
                <a:spcPts val="0"/>
              </a:spcAft>
              <a:defRPr/>
            </a:lvl8pPr>
            <a:lvl9pPr algn="r" rtl="0" marL="1828800">
              <a:spcBef>
                <a:spcPts val="0"/>
              </a:spcBef>
              <a:spcAft>
                <a:spcPts val="0"/>
              </a:spcAft>
              <a:defRPr/>
            </a:lvl9pPr>
          </a:lstStyle>
          <a:p/>
        </p:txBody>
      </p:sp>
      <p:sp>
        <p:nvSpPr>
          <p:cNvPr id="63" name="Shape 63"/>
          <p:cNvSpPr txBox="1"/>
          <p:nvPr>
            <p:ph idx="1" type="body"/>
          </p:nvPr>
        </p:nvSpPr>
        <p:spPr>
          <a:xfrm rot="5400000">
            <a:off y="-866773" x="1568053"/>
            <a:ext cy="6534150" cx="4388643"/>
          </a:xfrm>
          <a:prstGeom prst="rect">
            <a:avLst/>
          </a:prstGeom>
          <a:noFill/>
          <a:ln>
            <a:noFill/>
          </a:ln>
        </p:spPr>
        <p:txBody>
          <a:bodyPr bIns="91425" rIns="91425" lIns="91425" tIns="91425" anchor="t" anchorCtr="0"/>
          <a:lstStyle>
            <a:lvl1pPr algn="r" rtl="0" indent="-139700" marL="342900">
              <a:spcBef>
                <a:spcPts val="640"/>
              </a:spcBef>
              <a:spcAft>
                <a:spcPts val="0"/>
              </a:spcAft>
              <a:buClr>
                <a:schemeClr val="dk1"/>
              </a:buClr>
              <a:buFont typeface="Calibri"/>
              <a:buChar char="•"/>
              <a:defRPr/>
            </a:lvl1pPr>
            <a:lvl2pPr algn="r" rtl="0" indent="-107950" marL="742950">
              <a:spcBef>
                <a:spcPts val="560"/>
              </a:spcBef>
              <a:spcAft>
                <a:spcPts val="0"/>
              </a:spcAft>
              <a:buClr>
                <a:schemeClr val="dk1"/>
              </a:buClr>
              <a:buFont typeface="Calibri"/>
              <a:buChar char="–"/>
              <a:defRPr/>
            </a:lvl2pPr>
            <a:lvl3pPr algn="r" rtl="0" indent="-76200" marL="1143000">
              <a:spcBef>
                <a:spcPts val="480"/>
              </a:spcBef>
              <a:spcAft>
                <a:spcPts val="0"/>
              </a:spcAft>
              <a:buClr>
                <a:schemeClr val="dk1"/>
              </a:buClr>
              <a:buFont typeface="Calibri"/>
              <a:buChar char="•"/>
              <a:defRPr/>
            </a:lvl3pPr>
            <a:lvl4pPr algn="r" rtl="0" indent="-101600" marL="1600200">
              <a:spcBef>
                <a:spcPts val="400"/>
              </a:spcBef>
              <a:spcAft>
                <a:spcPts val="0"/>
              </a:spcAft>
              <a:buClr>
                <a:schemeClr val="dk1"/>
              </a:buClr>
              <a:buFont typeface="Calibri"/>
              <a:buChar char="–"/>
              <a:defRPr/>
            </a:lvl4pPr>
            <a:lvl5pPr algn="r" rtl="0" indent="-101600" marL="2057400">
              <a:spcBef>
                <a:spcPts val="400"/>
              </a:spcBef>
              <a:spcAft>
                <a:spcPts val="0"/>
              </a:spcAft>
              <a:buClr>
                <a:schemeClr val="dk1"/>
              </a:buClr>
              <a:buFont typeface="Calibri"/>
              <a:buChar char="»"/>
              <a:defRPr/>
            </a:lvl5pPr>
            <a:lvl6pPr algn="l" rtl="0" indent="-101600" marL="2514600">
              <a:spcBef>
                <a:spcPts val="400"/>
              </a:spcBef>
              <a:buClr>
                <a:schemeClr val="dk1"/>
              </a:buClr>
              <a:buFont typeface="Calibri"/>
              <a:buChar char="•"/>
              <a:defRPr/>
            </a:lvl6pPr>
            <a:lvl7pPr algn="l" rtl="0" indent="-101600" marL="2971800">
              <a:spcBef>
                <a:spcPts val="400"/>
              </a:spcBef>
              <a:buClr>
                <a:schemeClr val="dk1"/>
              </a:buClr>
              <a:buFont typeface="Calibri"/>
              <a:buChar char="•"/>
              <a:defRPr/>
            </a:lvl7pPr>
            <a:lvl8pPr algn="l" rtl="0" indent="-101600" marL="3429000">
              <a:spcBef>
                <a:spcPts val="400"/>
              </a:spcBef>
              <a:buClr>
                <a:schemeClr val="dk1"/>
              </a:buClr>
              <a:buFont typeface="Calibri"/>
              <a:buChar char="•"/>
              <a:defRPr/>
            </a:lvl8pPr>
            <a:lvl9pPr algn="l" rtl="0" indent="-101600" marL="3886200">
              <a:spcBef>
                <a:spcPts val="400"/>
              </a:spcBef>
              <a:buClr>
                <a:schemeClr val="dk1"/>
              </a:buClr>
              <a:buFont typeface="Calibri"/>
              <a:buChar char="•"/>
              <a:defRPr/>
            </a:lvl9pPr>
          </a:lstStyle>
          <a:p/>
        </p:txBody>
      </p:sp>
      <p:sp>
        <p:nvSpPr>
          <p:cNvPr id="64" name="Shape 64"/>
          <p:cNvSpPr txBox="1"/>
          <p:nvPr>
            <p:ph idx="12" type="sldNum"/>
          </p:nvPr>
        </p:nvSpPr>
        <p:spPr>
          <a:xfrm>
            <a:off y="4782742" x="1943100"/>
            <a:ext cy="273843" cx="527537"/>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_Title Slide">
    <p:spTree>
      <p:nvGrpSpPr>
        <p:cNvPr id="65" name="Shape 65"/>
        <p:cNvGrpSpPr/>
        <p:nvPr/>
      </p:nvGrpSpPr>
      <p:grpSpPr>
        <a:xfrm>
          <a:off y="0" x="0"/>
          <a:ext cy="0" cx="0"/>
          <a:chOff y="0" x="0"/>
          <a:chExt cy="0" cx="0"/>
        </a:xfrm>
      </p:grpSpPr>
      <p:sp>
        <p:nvSpPr>
          <p:cNvPr id="66" name="Shape 66"/>
          <p:cNvSpPr/>
          <p:nvPr/>
        </p:nvSpPr>
        <p:spPr>
          <a:xfrm>
            <a:off y="2971800" x="5410200"/>
            <a:ext cy="20574" cx="3063240"/>
          </a:xfrm>
          <a:prstGeom prst="roundRect">
            <a:avLst>
              <a:gd fmla="val 16667" name="adj"/>
            </a:avLst>
          </a:prstGeom>
          <a:solidFill>
            <a:schemeClr val="lt1"/>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libri"/>
              <a:ea typeface="Calibri"/>
              <a:cs typeface="Calibri"/>
              <a:sym typeface="Calibri"/>
            </a:endParaRPr>
          </a:p>
        </p:txBody>
      </p:sp>
      <p:sp>
        <p:nvSpPr>
          <p:cNvPr id="67" name="Shape 67"/>
          <p:cNvSpPr txBox="1"/>
          <p:nvPr>
            <p:ph type="ctrTitle"/>
          </p:nvPr>
        </p:nvSpPr>
        <p:spPr>
          <a:xfrm>
            <a:off y="1200150" x="152400"/>
            <a:ext cy="571500" cx="5333999"/>
          </a:xfrm>
          <a:prstGeom prst="rect">
            <a:avLst/>
          </a:prstGeom>
          <a:noFill/>
          <a:ln>
            <a:noFill/>
          </a:ln>
        </p:spPr>
        <p:txBody>
          <a:bodyPr bIns="91425" rIns="91425" lIns="91425" tIns="91425" anchor="t" anchorCtr="0"/>
          <a:lstStyle>
            <a:lvl1pPr algn="r" rtl="0" marR="0" indent="0" marL="0">
              <a:spcBef>
                <a:spcPts val="0"/>
              </a:spcBef>
              <a:spcAft>
                <a:spcPts val="0"/>
              </a:spcAft>
              <a:defRPr/>
            </a:lvl1pPr>
            <a:lvl2pPr algn="r" rtl="0" marR="0" indent="0" marL="0">
              <a:spcBef>
                <a:spcPts val="0"/>
              </a:spcBef>
              <a:spcAft>
                <a:spcPts val="0"/>
              </a:spcAft>
              <a:defRPr/>
            </a:lvl2pPr>
            <a:lvl3pPr algn="r" rtl="0" marR="0" indent="0" marL="0">
              <a:spcBef>
                <a:spcPts val="0"/>
              </a:spcBef>
              <a:spcAft>
                <a:spcPts val="0"/>
              </a:spcAft>
              <a:defRPr/>
            </a:lvl3pPr>
            <a:lvl4pPr algn="r" rtl="0" marR="0" indent="0" marL="0">
              <a:spcBef>
                <a:spcPts val="0"/>
              </a:spcBef>
              <a:spcAft>
                <a:spcPts val="0"/>
              </a:spcAft>
              <a:defRPr/>
            </a:lvl4pPr>
            <a:lvl5pPr algn="r" rtl="0" marR="0" indent="0" marL="0">
              <a:spcBef>
                <a:spcPts val="0"/>
              </a:spcBef>
              <a:spcAft>
                <a:spcPts val="0"/>
              </a:spcAft>
              <a:defRPr/>
            </a:lvl5pPr>
            <a:lvl6pPr algn="r" rtl="0" marR="0" indent="0" marL="457200">
              <a:spcBef>
                <a:spcPts val="0"/>
              </a:spcBef>
              <a:spcAft>
                <a:spcPts val="0"/>
              </a:spcAft>
              <a:defRPr/>
            </a:lvl6pPr>
            <a:lvl7pPr algn="r" rtl="0" marR="0" indent="0" marL="914400">
              <a:spcBef>
                <a:spcPts val="0"/>
              </a:spcBef>
              <a:spcAft>
                <a:spcPts val="0"/>
              </a:spcAft>
              <a:defRPr/>
            </a:lvl7pPr>
            <a:lvl8pPr algn="r" rtl="0" marR="0" indent="0" marL="1371600">
              <a:spcBef>
                <a:spcPts val="0"/>
              </a:spcBef>
              <a:spcAft>
                <a:spcPts val="0"/>
              </a:spcAft>
              <a:defRPr/>
            </a:lvl8pPr>
            <a:lvl9pPr algn="r" rtl="0" marR="0" indent="0" marL="1828800">
              <a:spcBef>
                <a:spcPts val="0"/>
              </a:spcBef>
              <a:spcAft>
                <a:spcPts val="0"/>
              </a:spcAft>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_Title Slide">
    <p:spTree>
      <p:nvGrpSpPr>
        <p:cNvPr id="68" name="Shape 68"/>
        <p:cNvGrpSpPr/>
        <p:nvPr/>
      </p:nvGrpSpPr>
      <p:grpSpPr>
        <a:xfrm>
          <a:off y="0" x="0"/>
          <a:ext cy="0" cx="0"/>
          <a:chOff y="0" x="0"/>
          <a:chExt cy="0" cx="0"/>
        </a:xfrm>
      </p:grpSpPr>
      <p:sp>
        <p:nvSpPr>
          <p:cNvPr id="69" name="Shape 69"/>
          <p:cNvSpPr txBox="1"/>
          <p:nvPr>
            <p:ph type="ctrTitle"/>
          </p:nvPr>
        </p:nvSpPr>
        <p:spPr>
          <a:xfrm>
            <a:off y="1597819" x="685800"/>
            <a:ext cy="1102518" cx="7772400"/>
          </a:xfrm>
          <a:prstGeom prst="rect">
            <a:avLst/>
          </a:prstGeom>
          <a:noFill/>
          <a:ln>
            <a:noFill/>
          </a:ln>
        </p:spPr>
        <p:txBody>
          <a:bodyPr bIns="91425" rIns="91425" lIns="91425" tIns="91425" anchor="t" anchorCtr="0"/>
          <a:lstStyle>
            <a:lvl1pPr algn="l" rtl="0" marR="0" indent="0" marL="0">
              <a:spcBef>
                <a:spcPts val="0"/>
              </a:spcBef>
              <a:spcAft>
                <a:spcPts val="0"/>
              </a:spcAft>
              <a:defRPr/>
            </a:lvl1pPr>
            <a:lvl2pPr algn="r" rtl="0" marR="0" indent="0" marL="0">
              <a:spcBef>
                <a:spcPts val="0"/>
              </a:spcBef>
              <a:spcAft>
                <a:spcPts val="0"/>
              </a:spcAft>
              <a:defRPr/>
            </a:lvl2pPr>
            <a:lvl3pPr algn="r" rtl="0" marR="0" indent="0" marL="0">
              <a:spcBef>
                <a:spcPts val="0"/>
              </a:spcBef>
              <a:spcAft>
                <a:spcPts val="0"/>
              </a:spcAft>
              <a:defRPr/>
            </a:lvl3pPr>
            <a:lvl4pPr algn="r" rtl="0" marR="0" indent="0" marL="0">
              <a:spcBef>
                <a:spcPts val="0"/>
              </a:spcBef>
              <a:spcAft>
                <a:spcPts val="0"/>
              </a:spcAft>
              <a:defRPr/>
            </a:lvl4pPr>
            <a:lvl5pPr algn="r" rtl="0" marR="0" indent="0" marL="0">
              <a:spcBef>
                <a:spcPts val="0"/>
              </a:spcBef>
              <a:spcAft>
                <a:spcPts val="0"/>
              </a:spcAft>
              <a:defRPr/>
            </a:lvl5pPr>
            <a:lvl6pPr algn="r" rtl="0" marR="0" indent="0" marL="457200">
              <a:spcBef>
                <a:spcPts val="0"/>
              </a:spcBef>
              <a:spcAft>
                <a:spcPts val="0"/>
              </a:spcAft>
              <a:defRPr/>
            </a:lvl6pPr>
            <a:lvl7pPr algn="r" rtl="0" marR="0" indent="0" marL="914400">
              <a:spcBef>
                <a:spcPts val="0"/>
              </a:spcBef>
              <a:spcAft>
                <a:spcPts val="0"/>
              </a:spcAft>
              <a:defRPr/>
            </a:lvl7pPr>
            <a:lvl8pPr algn="r" rtl="0" marR="0" indent="0" marL="1371600">
              <a:spcBef>
                <a:spcPts val="0"/>
              </a:spcBef>
              <a:spcAft>
                <a:spcPts val="0"/>
              </a:spcAft>
              <a:defRPr/>
            </a:lvl8pPr>
            <a:lvl9pPr algn="r" rtl="0" marR="0" indent="0" marL="1828800">
              <a:spcBef>
                <a:spcPts val="0"/>
              </a:spcBef>
              <a:spcAft>
                <a:spcPts val="0"/>
              </a:spcAft>
              <a:defRPr/>
            </a:lvl9pPr>
          </a:lstStyle>
          <a:p/>
        </p:txBody>
      </p:sp>
      <p:sp>
        <p:nvSpPr>
          <p:cNvPr id="70" name="Shape 70"/>
          <p:cNvSpPr txBox="1"/>
          <p:nvPr>
            <p:ph idx="10" type="dt"/>
          </p:nvPr>
        </p:nvSpPr>
        <p:spPr>
          <a:xfrm>
            <a:off y="4767262" x="457200"/>
            <a:ext cy="273843"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1" name="Shape 71"/>
          <p:cNvSpPr txBox="1"/>
          <p:nvPr>
            <p:ph idx="11" type="ftr"/>
          </p:nvPr>
        </p:nvSpPr>
        <p:spPr>
          <a:xfrm>
            <a:off y="4767262" x="3124200"/>
            <a:ext cy="273843" cx="2895600"/>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2" name="Shape 72"/>
          <p:cNvSpPr txBox="1"/>
          <p:nvPr>
            <p:ph idx="12" type="sldNum"/>
          </p:nvPr>
        </p:nvSpPr>
        <p:spPr>
          <a:xfrm>
            <a:off y="4767262" x="6553200"/>
            <a:ext cy="273843"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4_Title Slide">
    <p:spTree>
      <p:nvGrpSpPr>
        <p:cNvPr id="73" name="Shape 73"/>
        <p:cNvGrpSpPr/>
        <p:nvPr/>
      </p:nvGrpSpPr>
      <p:grpSpPr>
        <a:xfrm>
          <a:off y="0" x="0"/>
          <a:ext cy="0" cx="0"/>
          <a:chOff y="0" x="0"/>
          <a:chExt cy="0" cx="0"/>
        </a:xfrm>
      </p:grpSpPr>
      <p:sp>
        <p:nvSpPr>
          <p:cNvPr id="74" name="Shape 74"/>
          <p:cNvSpPr txBox="1"/>
          <p:nvPr>
            <p:ph type="ctrTitle"/>
          </p:nvPr>
        </p:nvSpPr>
        <p:spPr>
          <a:xfrm>
            <a:off y="1597819" x="685800"/>
            <a:ext cy="1102518" cx="7772400"/>
          </a:xfrm>
          <a:prstGeom prst="rect">
            <a:avLst/>
          </a:prstGeom>
          <a:noFill/>
          <a:ln>
            <a:noFill/>
          </a:ln>
        </p:spPr>
        <p:txBody>
          <a:bodyPr bIns="91425" rIns="91425" lIns="91425" tIns="91425" anchor="t" anchorCtr="0"/>
          <a:lstStyle>
            <a:lvl1pPr algn="l" rtl="0" marR="0" indent="0" marL="0">
              <a:spcBef>
                <a:spcPts val="0"/>
              </a:spcBef>
              <a:spcAft>
                <a:spcPts val="0"/>
              </a:spcAft>
              <a:defRPr/>
            </a:lvl1pPr>
            <a:lvl2pPr algn="r" rtl="0" marR="0" indent="0" marL="0">
              <a:spcBef>
                <a:spcPts val="0"/>
              </a:spcBef>
              <a:spcAft>
                <a:spcPts val="0"/>
              </a:spcAft>
              <a:defRPr/>
            </a:lvl2pPr>
            <a:lvl3pPr algn="r" rtl="0" marR="0" indent="0" marL="0">
              <a:spcBef>
                <a:spcPts val="0"/>
              </a:spcBef>
              <a:spcAft>
                <a:spcPts val="0"/>
              </a:spcAft>
              <a:defRPr/>
            </a:lvl3pPr>
            <a:lvl4pPr algn="r" rtl="0" marR="0" indent="0" marL="0">
              <a:spcBef>
                <a:spcPts val="0"/>
              </a:spcBef>
              <a:spcAft>
                <a:spcPts val="0"/>
              </a:spcAft>
              <a:defRPr/>
            </a:lvl4pPr>
            <a:lvl5pPr algn="r" rtl="0" marR="0" indent="0" marL="0">
              <a:spcBef>
                <a:spcPts val="0"/>
              </a:spcBef>
              <a:spcAft>
                <a:spcPts val="0"/>
              </a:spcAft>
              <a:defRPr/>
            </a:lvl5pPr>
            <a:lvl6pPr algn="r" rtl="0" marR="0" indent="0" marL="457200">
              <a:spcBef>
                <a:spcPts val="0"/>
              </a:spcBef>
              <a:spcAft>
                <a:spcPts val="0"/>
              </a:spcAft>
              <a:defRPr/>
            </a:lvl6pPr>
            <a:lvl7pPr algn="r" rtl="0" marR="0" indent="0" marL="914400">
              <a:spcBef>
                <a:spcPts val="0"/>
              </a:spcBef>
              <a:spcAft>
                <a:spcPts val="0"/>
              </a:spcAft>
              <a:defRPr/>
            </a:lvl7pPr>
            <a:lvl8pPr algn="r" rtl="0" marR="0" indent="0" marL="1371600">
              <a:spcBef>
                <a:spcPts val="0"/>
              </a:spcBef>
              <a:spcAft>
                <a:spcPts val="0"/>
              </a:spcAft>
              <a:defRPr/>
            </a:lvl8pPr>
            <a:lvl9pPr algn="r" rtl="0" marR="0" indent="0" marL="1828800">
              <a:spcBef>
                <a:spcPts val="0"/>
              </a:spcBef>
              <a:spcAft>
                <a:spcPts val="0"/>
              </a:spcAft>
              <a:defRPr/>
            </a:lvl9pPr>
          </a:lstStyle>
          <a:p/>
        </p:txBody>
      </p:sp>
      <p:sp>
        <p:nvSpPr>
          <p:cNvPr id="75" name="Shape 75"/>
          <p:cNvSpPr txBox="1"/>
          <p:nvPr>
            <p:ph idx="10" type="dt"/>
          </p:nvPr>
        </p:nvSpPr>
        <p:spPr>
          <a:xfrm>
            <a:off y="4767262" x="457200"/>
            <a:ext cy="273843"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6" name="Shape 76"/>
          <p:cNvSpPr txBox="1"/>
          <p:nvPr>
            <p:ph idx="11" type="ftr"/>
          </p:nvPr>
        </p:nvSpPr>
        <p:spPr>
          <a:xfrm>
            <a:off y="4767262" x="3124200"/>
            <a:ext cy="273843" cx="2895600"/>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7" name="Shape 77"/>
          <p:cNvSpPr txBox="1"/>
          <p:nvPr>
            <p:ph idx="12" type="sldNum"/>
          </p:nvPr>
        </p:nvSpPr>
        <p:spPr>
          <a:xfrm>
            <a:off y="4767262" x="6553200"/>
            <a:ext cy="273843"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3_Title Slide">
    <p:spTree>
      <p:nvGrpSpPr>
        <p:cNvPr id="78" name="Shape 78"/>
        <p:cNvGrpSpPr/>
        <p:nvPr/>
      </p:nvGrpSpPr>
      <p:grpSpPr>
        <a:xfrm>
          <a:off y="0" x="0"/>
          <a:ext cy="0" cx="0"/>
          <a:chOff y="0" x="0"/>
          <a:chExt cy="0" cx="0"/>
        </a:xfrm>
      </p:grpSpPr>
      <p:sp>
        <p:nvSpPr>
          <p:cNvPr id="79" name="Shape 79"/>
          <p:cNvSpPr/>
          <p:nvPr/>
        </p:nvSpPr>
        <p:spPr>
          <a:xfrm>
            <a:off y="2971800" x="5410200"/>
            <a:ext cy="20574" cx="3063240"/>
          </a:xfrm>
          <a:prstGeom prst="roundRect">
            <a:avLst>
              <a:gd fmla="val 16667" name="adj"/>
            </a:avLst>
          </a:prstGeom>
          <a:solidFill>
            <a:schemeClr val="lt1"/>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libri"/>
              <a:ea typeface="Calibri"/>
              <a:cs typeface="Calibri"/>
              <a:sym typeface="Calibri"/>
            </a:endParaRPr>
          </a:p>
        </p:txBody>
      </p:sp>
      <p:sp>
        <p:nvSpPr>
          <p:cNvPr id="80" name="Shape 80"/>
          <p:cNvSpPr txBox="1"/>
          <p:nvPr>
            <p:ph type="ctrTitle"/>
          </p:nvPr>
        </p:nvSpPr>
        <p:spPr>
          <a:xfrm>
            <a:off y="1200150" x="152400"/>
            <a:ext cy="571500" cx="5333999"/>
          </a:xfrm>
          <a:prstGeom prst="rect">
            <a:avLst/>
          </a:prstGeom>
          <a:noFill/>
          <a:ln>
            <a:noFill/>
          </a:ln>
        </p:spPr>
        <p:txBody>
          <a:bodyPr bIns="91425" rIns="91425" lIns="91425" tIns="91425" anchor="t" anchorCtr="0"/>
          <a:lstStyle>
            <a:lvl1pPr algn="r" rtl="0" marR="0" indent="0" marL="0">
              <a:spcBef>
                <a:spcPts val="0"/>
              </a:spcBef>
              <a:spcAft>
                <a:spcPts val="0"/>
              </a:spcAft>
              <a:defRPr/>
            </a:lvl1pPr>
            <a:lvl2pPr algn="r" rtl="0" marR="0" indent="0" marL="0">
              <a:spcBef>
                <a:spcPts val="0"/>
              </a:spcBef>
              <a:spcAft>
                <a:spcPts val="0"/>
              </a:spcAft>
              <a:defRPr/>
            </a:lvl2pPr>
            <a:lvl3pPr algn="r" rtl="0" marR="0" indent="0" marL="0">
              <a:spcBef>
                <a:spcPts val="0"/>
              </a:spcBef>
              <a:spcAft>
                <a:spcPts val="0"/>
              </a:spcAft>
              <a:defRPr/>
            </a:lvl3pPr>
            <a:lvl4pPr algn="r" rtl="0" marR="0" indent="0" marL="0">
              <a:spcBef>
                <a:spcPts val="0"/>
              </a:spcBef>
              <a:spcAft>
                <a:spcPts val="0"/>
              </a:spcAft>
              <a:defRPr/>
            </a:lvl4pPr>
            <a:lvl5pPr algn="r" rtl="0" marR="0" indent="0" marL="0">
              <a:spcBef>
                <a:spcPts val="0"/>
              </a:spcBef>
              <a:spcAft>
                <a:spcPts val="0"/>
              </a:spcAft>
              <a:defRPr/>
            </a:lvl5pPr>
            <a:lvl6pPr algn="r" rtl="0" marR="0" indent="0" marL="457200">
              <a:spcBef>
                <a:spcPts val="0"/>
              </a:spcBef>
              <a:spcAft>
                <a:spcPts val="0"/>
              </a:spcAft>
              <a:defRPr/>
            </a:lvl6pPr>
            <a:lvl7pPr algn="r" rtl="0" marR="0" indent="0" marL="914400">
              <a:spcBef>
                <a:spcPts val="0"/>
              </a:spcBef>
              <a:spcAft>
                <a:spcPts val="0"/>
              </a:spcAft>
              <a:defRPr/>
            </a:lvl7pPr>
            <a:lvl8pPr algn="r" rtl="0" marR="0" indent="0" marL="1371600">
              <a:spcBef>
                <a:spcPts val="0"/>
              </a:spcBef>
              <a:spcAft>
                <a:spcPts val="0"/>
              </a:spcAft>
              <a:defRPr/>
            </a:lvl8pPr>
            <a:lvl9pPr algn="r" rtl="0" marR="0" indent="0" marL="1828800">
              <a:spcBef>
                <a:spcPts val="0"/>
              </a:spcBef>
              <a:spcAft>
                <a:spcPts val="0"/>
              </a:spcAft>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5_Title Slide">
    <p:spTree>
      <p:nvGrpSpPr>
        <p:cNvPr id="81" name="Shape 81"/>
        <p:cNvGrpSpPr/>
        <p:nvPr/>
      </p:nvGrpSpPr>
      <p:grpSpPr>
        <a:xfrm>
          <a:off y="0" x="0"/>
          <a:ext cy="0" cx="0"/>
          <a:chOff y="0" x="0"/>
          <a:chExt cy="0" cx="0"/>
        </a:xfrm>
      </p:grpSpPr>
      <p:sp>
        <p:nvSpPr>
          <p:cNvPr id="82" name="Shape 82"/>
          <p:cNvSpPr txBox="1"/>
          <p:nvPr>
            <p:ph type="ctrTitle"/>
          </p:nvPr>
        </p:nvSpPr>
        <p:spPr>
          <a:xfrm>
            <a:off y="1028700" x="533400"/>
            <a:ext cy="1371599" cx="7851648"/>
          </a:xfrm>
          <a:prstGeom prst="rect">
            <a:avLst/>
          </a:prstGeom>
          <a:noFill/>
          <a:ln>
            <a:noFill/>
          </a:ln>
        </p:spPr>
        <p:txBody>
          <a:bodyPr bIns="91425" rIns="91425" lIns="91425" tIns="91425" anchor="b" anchorCtr="0"/>
          <a:lstStyle>
            <a:lvl1pPr algn="r" rtl="0" marR="0" indent="0" marL="0">
              <a:spcBef>
                <a:spcPts val="0"/>
              </a:spcBef>
              <a:spcAft>
                <a:spcPts val="0"/>
              </a:spcAft>
              <a:buClr>
                <a:srgbClr val="98CEE2"/>
              </a:buClr>
              <a:buFont typeface="Calibri"/>
              <a:buNone/>
              <a:defRPr/>
            </a:lvl1pPr>
            <a:lvl2pPr algn="r" rtl="0" marR="0" indent="0" marL="0">
              <a:spcBef>
                <a:spcPts val="0"/>
              </a:spcBef>
              <a:spcAft>
                <a:spcPts val="0"/>
              </a:spcAft>
              <a:defRPr/>
            </a:lvl2pPr>
            <a:lvl3pPr algn="r" rtl="0" marR="0" indent="0" marL="0">
              <a:spcBef>
                <a:spcPts val="0"/>
              </a:spcBef>
              <a:spcAft>
                <a:spcPts val="0"/>
              </a:spcAft>
              <a:defRPr/>
            </a:lvl3pPr>
            <a:lvl4pPr algn="r" rtl="0" marR="0" indent="0" marL="0">
              <a:spcBef>
                <a:spcPts val="0"/>
              </a:spcBef>
              <a:spcAft>
                <a:spcPts val="0"/>
              </a:spcAft>
              <a:defRPr/>
            </a:lvl4pPr>
            <a:lvl5pPr algn="r" rtl="0" marR="0" indent="0" marL="0">
              <a:spcBef>
                <a:spcPts val="0"/>
              </a:spcBef>
              <a:spcAft>
                <a:spcPts val="0"/>
              </a:spcAft>
              <a:defRPr/>
            </a:lvl5pPr>
            <a:lvl6pPr algn="r" rtl="0" marR="0" indent="0" marL="457200">
              <a:spcBef>
                <a:spcPts val="0"/>
              </a:spcBef>
              <a:spcAft>
                <a:spcPts val="0"/>
              </a:spcAft>
              <a:defRPr/>
            </a:lvl6pPr>
            <a:lvl7pPr algn="r" rtl="0" marR="0" indent="0" marL="914400">
              <a:spcBef>
                <a:spcPts val="0"/>
              </a:spcBef>
              <a:spcAft>
                <a:spcPts val="0"/>
              </a:spcAft>
              <a:defRPr/>
            </a:lvl7pPr>
            <a:lvl8pPr algn="r" rtl="0" marR="0" indent="0" marL="1371600">
              <a:spcBef>
                <a:spcPts val="0"/>
              </a:spcBef>
              <a:spcAft>
                <a:spcPts val="0"/>
              </a:spcAft>
              <a:defRPr/>
            </a:lvl8pPr>
            <a:lvl9pPr algn="r" rtl="0" marR="0" indent="0" marL="1828800">
              <a:spcBef>
                <a:spcPts val="0"/>
              </a:spcBef>
              <a:spcAft>
                <a:spcPts val="0"/>
              </a:spcAft>
              <a:defRPr/>
            </a:lvl9pPr>
          </a:lstStyle>
          <a:p/>
        </p:txBody>
      </p:sp>
      <p:sp>
        <p:nvSpPr>
          <p:cNvPr id="83" name="Shape 83"/>
          <p:cNvSpPr txBox="1"/>
          <p:nvPr>
            <p:ph idx="1" type="subTitle"/>
          </p:nvPr>
        </p:nvSpPr>
        <p:spPr>
          <a:xfrm>
            <a:off y="2421401" x="533400"/>
            <a:ext cy="1314449" cx="7854696"/>
          </a:xfrm>
          <a:prstGeom prst="rect">
            <a:avLst/>
          </a:prstGeom>
          <a:noFill/>
          <a:ln>
            <a:noFill/>
          </a:ln>
        </p:spPr>
        <p:txBody>
          <a:bodyPr bIns="91425" rIns="91425" lIns="91425" tIns="91425" anchor="t" anchorCtr="0"/>
          <a:lstStyle>
            <a:lvl1pPr algn="r" rtl="0" marR="45720" indent="0" marL="0">
              <a:spcBef>
                <a:spcPts val="640"/>
              </a:spcBef>
              <a:spcAft>
                <a:spcPts val="0"/>
              </a:spcAft>
              <a:buClr>
                <a:schemeClr val="lt1"/>
              </a:buClr>
              <a:buFont typeface="Calibri"/>
              <a:buNone/>
              <a:defRPr/>
            </a:lvl1pPr>
            <a:lvl2pPr algn="ctr" rtl="0" marR="0" indent="0" marL="457200">
              <a:spcBef>
                <a:spcPts val="560"/>
              </a:spcBef>
              <a:spcAft>
                <a:spcPts val="0"/>
              </a:spcAft>
              <a:buClr>
                <a:schemeClr val="lt1"/>
              </a:buClr>
              <a:buFont typeface="Calibri"/>
              <a:buNone/>
              <a:defRPr/>
            </a:lvl2pPr>
            <a:lvl3pPr algn="ctr" rtl="0" marR="0" indent="0" marL="914400">
              <a:spcBef>
                <a:spcPts val="480"/>
              </a:spcBef>
              <a:spcAft>
                <a:spcPts val="0"/>
              </a:spcAft>
              <a:buClr>
                <a:schemeClr val="lt1"/>
              </a:buClr>
              <a:buFont typeface="Calibri"/>
              <a:buNone/>
              <a:defRPr/>
            </a:lvl3pPr>
            <a:lvl4pPr algn="ctr" rtl="0" marR="0" indent="0" marL="1371600">
              <a:spcBef>
                <a:spcPts val="400"/>
              </a:spcBef>
              <a:spcAft>
                <a:spcPts val="0"/>
              </a:spcAft>
              <a:buClr>
                <a:schemeClr val="lt1"/>
              </a:buClr>
              <a:buFont typeface="Calibri"/>
              <a:buNone/>
              <a:defRPr/>
            </a:lvl4pPr>
            <a:lvl5pPr algn="ctr" rtl="0" marR="0" indent="0" marL="1828800">
              <a:spcBef>
                <a:spcPts val="400"/>
              </a:spcBef>
              <a:spcAft>
                <a:spcPts val="0"/>
              </a:spcAft>
              <a:buClr>
                <a:schemeClr val="lt1"/>
              </a:buClr>
              <a:buFont typeface="Calibri"/>
              <a:buNone/>
              <a:defRPr/>
            </a:lvl5pPr>
            <a:lvl6pPr algn="ctr" rtl="0" marR="0" indent="0" marL="2286000">
              <a:spcBef>
                <a:spcPts val="400"/>
              </a:spcBef>
              <a:buClr>
                <a:schemeClr val="lt1"/>
              </a:buClr>
              <a:buFont typeface="Calibri"/>
              <a:buNone/>
              <a:defRPr/>
            </a:lvl6pPr>
            <a:lvl7pPr algn="ctr" rtl="0" marR="0" indent="0" marL="2743200">
              <a:spcBef>
                <a:spcPts val="400"/>
              </a:spcBef>
              <a:buClr>
                <a:schemeClr val="lt1"/>
              </a:buClr>
              <a:buFont typeface="Calibri"/>
              <a:buNone/>
              <a:defRPr/>
            </a:lvl7pPr>
            <a:lvl8pPr algn="ctr" rtl="0" marR="0" indent="0" marL="3200400">
              <a:spcBef>
                <a:spcPts val="400"/>
              </a:spcBef>
              <a:buClr>
                <a:schemeClr val="lt1"/>
              </a:buClr>
              <a:buFont typeface="Calibri"/>
              <a:buNone/>
              <a:defRPr/>
            </a:lvl8pPr>
            <a:lvl9pPr algn="ctr" rtl="0" marR="0" indent="0" marL="3657600">
              <a:spcBef>
                <a:spcPts val="400"/>
              </a:spcBef>
              <a:buClr>
                <a:schemeClr val="lt1"/>
              </a:buClr>
              <a:buFont typeface="Calibri"/>
              <a:buNone/>
              <a:defRPr/>
            </a:lvl9pPr>
          </a:lstStyle>
          <a:p/>
        </p:txBody>
      </p:sp>
      <p:sp>
        <p:nvSpPr>
          <p:cNvPr id="84" name="Shape 84"/>
          <p:cNvSpPr txBox="1"/>
          <p:nvPr>
            <p:ph idx="10" type="dt"/>
          </p:nvPr>
        </p:nvSpPr>
        <p:spPr>
          <a:xfrm>
            <a:off y="4767262" x="457200"/>
            <a:ext cy="273843"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5" name="Shape 85"/>
          <p:cNvSpPr txBox="1"/>
          <p:nvPr>
            <p:ph idx="11" type="ftr"/>
          </p:nvPr>
        </p:nvSpPr>
        <p:spPr>
          <a:xfrm>
            <a:off y="4767262" x="2667000"/>
            <a:ext cy="273843"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6" name="Shape 86"/>
          <p:cNvSpPr txBox="1"/>
          <p:nvPr>
            <p:ph idx="12" type="sldNum"/>
          </p:nvPr>
        </p:nvSpPr>
        <p:spPr>
          <a:xfrm>
            <a:off y="4767262" x="7924800"/>
            <a:ext cy="273843" cx="762000"/>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and Content">
    <p:spTree>
      <p:nvGrpSpPr>
        <p:cNvPr id="18" name="Shape 18"/>
        <p:cNvGrpSpPr/>
        <p:nvPr/>
      </p:nvGrpSpPr>
      <p:grpSpPr>
        <a:xfrm>
          <a:off y="0" x="0"/>
          <a:ext cy="0" cx="0"/>
          <a:chOff y="0" x="0"/>
          <a:chExt cy="0" cx="0"/>
        </a:xfrm>
      </p:grpSpPr>
      <p:sp>
        <p:nvSpPr>
          <p:cNvPr id="19" name="Shape 19"/>
          <p:cNvSpPr/>
          <p:nvPr/>
        </p:nvSpPr>
        <p:spPr>
          <a:xfrm>
            <a:off y="202570" x="0"/>
            <a:ext cy="288036" cx="281354"/>
          </a:xfrm>
          <a:prstGeom prst="rect">
            <a:avLst/>
          </a:prstGeom>
          <a:solidFill>
            <a:srgbClr val="002060"/>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cxnSp>
        <p:nvCxnSpPr>
          <p:cNvPr id="20" name="Shape 20"/>
          <p:cNvCxnSpPr/>
          <p:nvPr/>
        </p:nvCxnSpPr>
        <p:spPr>
          <a:xfrm>
            <a:off y="490606" x="0"/>
            <a:ext cy="0" cx="9144000"/>
          </a:xfrm>
          <a:prstGeom prst="straightConnector1">
            <a:avLst/>
          </a:prstGeom>
          <a:noFill/>
          <a:ln w="57150" cap="flat">
            <a:solidFill>
              <a:srgbClr val="FF9900"/>
            </a:solidFill>
            <a:prstDash val="solid"/>
            <a:round/>
            <a:headEnd w="med" len="med" type="none"/>
            <a:tailEnd w="med" len="med" type="none"/>
          </a:ln>
        </p:spPr>
      </p:cxnSp>
      <p:sp>
        <p:nvSpPr>
          <p:cNvPr id="21" name="Shape 21"/>
          <p:cNvSpPr/>
          <p:nvPr/>
        </p:nvSpPr>
        <p:spPr>
          <a:xfrm>
            <a:off y="0" x="0"/>
            <a:ext cy="226219" cx="281354"/>
          </a:xfrm>
          <a:prstGeom prst="rect">
            <a:avLst/>
          </a:prstGeom>
          <a:solidFill>
            <a:srgbClr val="FF9900"/>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sp>
        <p:nvSpPr>
          <p:cNvPr id="22" name="Shape 22"/>
          <p:cNvSpPr txBox="1"/>
          <p:nvPr>
            <p:ph idx="1" type="body"/>
          </p:nvPr>
        </p:nvSpPr>
        <p:spPr>
          <a:xfrm>
            <a:off y="628650" x="457200"/>
            <a:ext cy="3394472" cx="8229600"/>
          </a:xfrm>
          <a:prstGeom prst="rect">
            <a:avLst/>
          </a:prstGeom>
          <a:noFill/>
          <a:ln>
            <a:noFill/>
          </a:ln>
        </p:spPr>
        <p:txBody>
          <a:bodyPr bIns="91425" rIns="91425" lIns="91425" tIns="91425" anchor="t" anchorCtr="0"/>
          <a:lstStyle>
            <a:lvl1pPr algn="l" rtl="0">
              <a:spcBef>
                <a:spcPts val="0"/>
              </a:spcBef>
              <a:buClr>
                <a:srgbClr val="002060"/>
              </a:buClr>
              <a:buFont typeface="PT Sans"/>
              <a:buNone/>
              <a:defRPr/>
            </a:lvl1pPr>
            <a:lvl2pPr algn="l" rtl="0">
              <a:spcBef>
                <a:spcPts val="0"/>
              </a:spcBef>
              <a:buClr>
                <a:srgbClr val="002060"/>
              </a:buClr>
              <a:buFont typeface="Calibri"/>
              <a:buChar char="–"/>
              <a:defRPr/>
            </a:lvl2pPr>
            <a:lvl3pPr algn="l" rtl="0" indent="-184150" marL="1200150">
              <a:spcBef>
                <a:spcPts val="0"/>
              </a:spcBef>
              <a:buClr>
                <a:srgbClr val="002060"/>
              </a:buClr>
              <a:buFont typeface="Calibri"/>
              <a:buChar char="–"/>
              <a:defRPr/>
            </a:lvl3pPr>
            <a:lvl4pPr algn="l" rtl="0" indent="-196850" marL="1657350">
              <a:spcBef>
                <a:spcPts val="0"/>
              </a:spcBef>
              <a:buClr>
                <a:srgbClr val="002060"/>
              </a:buClr>
              <a:buFont typeface="Calibri"/>
              <a:buChar char="–"/>
              <a:defRPr/>
            </a:lvl4pPr>
            <a:lvl5pPr algn="l" rtl="0">
              <a:spcBef>
                <a:spcPts val="0"/>
              </a:spcBef>
              <a:buClr>
                <a:srgbClr val="002060"/>
              </a:buClr>
              <a:buFont typeface="Calibri"/>
              <a:buChar char="–"/>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3" name="Shape 23"/>
          <p:cNvSpPr txBox="1"/>
          <p:nvPr>
            <p:ph type="title"/>
          </p:nvPr>
        </p:nvSpPr>
        <p:spPr>
          <a:xfrm>
            <a:off y="2006" x="446891"/>
            <a:ext cy="488600" cx="8250216"/>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cxnSp>
        <p:nvCxnSpPr>
          <p:cNvPr id="24" name="Shape 24"/>
          <p:cNvCxnSpPr/>
          <p:nvPr/>
        </p:nvCxnSpPr>
        <p:spPr>
          <a:xfrm>
            <a:off y="4617326" x="0"/>
            <a:ext cy="0" cx="9144000"/>
          </a:xfrm>
          <a:prstGeom prst="straightConnector1">
            <a:avLst/>
          </a:prstGeom>
          <a:noFill/>
          <a:ln w="57150" cap="flat">
            <a:solidFill>
              <a:srgbClr val="002060"/>
            </a:solidFill>
            <a:prstDash val="solid"/>
            <a:round/>
            <a:headEnd w="med" len="med" type="none"/>
            <a:tailEnd w="med" len="med"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5" name="Shape 25"/>
        <p:cNvGrpSpPr/>
        <p:nvPr/>
      </p:nvGrpSpPr>
      <p:grpSpPr>
        <a:xfrm>
          <a:off y="0" x="0"/>
          <a:ext cy="0" cx="0"/>
          <a:chOff y="0" x="0"/>
          <a:chExt cy="0" cx="0"/>
        </a:xfrm>
      </p:grpSpPr>
      <p:sp>
        <p:nvSpPr>
          <p:cNvPr id="26" name="Shape 26"/>
          <p:cNvSpPr txBox="1"/>
          <p:nvPr>
            <p:ph type="title"/>
          </p:nvPr>
        </p:nvSpPr>
        <p:spPr>
          <a:xfrm>
            <a:off y="3305176" x="722312"/>
            <a:ext cy="1021555" cx="7772400"/>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7" name="Shape 27"/>
          <p:cNvSpPr txBox="1"/>
          <p:nvPr>
            <p:ph idx="1" type="body"/>
          </p:nvPr>
        </p:nvSpPr>
        <p:spPr>
          <a:xfrm>
            <a:off y="2180034" x="722312"/>
            <a:ext cy="1125140" cx="7772400"/>
          </a:xfrm>
          <a:prstGeom prst="rect">
            <a:avLst/>
          </a:prstGeom>
          <a:noFill/>
          <a:ln>
            <a:noFill/>
          </a:ln>
        </p:spPr>
        <p:txBody>
          <a:bodyPr bIns="91425" rIns="91425" lIns="91425" tIns="91425" anchor="b" anchorCtr="0"/>
          <a:lstStyle>
            <a:lvl1pPr rtl="0" indent="0" marL="0">
              <a:spcBef>
                <a:spcPts val="0"/>
              </a:spcBef>
              <a:buClr>
                <a:srgbClr val="888888"/>
              </a:buClr>
              <a:buFont typeface="Calibri"/>
              <a:buNone/>
              <a:defRPr/>
            </a:lvl1pPr>
            <a:lvl2pPr rtl="0" indent="0" marL="457200">
              <a:spcBef>
                <a:spcPts val="0"/>
              </a:spcBef>
              <a:buClr>
                <a:srgbClr val="888888"/>
              </a:buClr>
              <a:buFont typeface="Calibri"/>
              <a:buNone/>
              <a:defRPr/>
            </a:lvl2pPr>
            <a:lvl3pPr rtl="0" indent="0" marL="914400">
              <a:spcBef>
                <a:spcPts val="0"/>
              </a:spcBef>
              <a:buClr>
                <a:srgbClr val="888888"/>
              </a:buClr>
              <a:buFont typeface="Calibri"/>
              <a:buNone/>
              <a:defRPr/>
            </a:lvl3pPr>
            <a:lvl4pPr rtl="0" indent="0" marL="1371600">
              <a:spcBef>
                <a:spcPts val="0"/>
              </a:spcBef>
              <a:buClr>
                <a:srgbClr val="888888"/>
              </a:buClr>
              <a:buFont typeface="Calibri"/>
              <a:buNone/>
              <a:defRPr/>
            </a:lvl4pPr>
            <a:lvl5pPr rtl="0" indent="0" marL="1828800">
              <a:spcBef>
                <a:spcPts val="0"/>
              </a:spcBef>
              <a:buClr>
                <a:srgbClr val="888888"/>
              </a:buClr>
              <a:buFont typeface="Calibri"/>
              <a:buNone/>
              <a:defRPr/>
            </a:lvl5pPr>
            <a:lvl6pPr rtl="0" indent="0" marL="2286000">
              <a:spcBef>
                <a:spcPts val="0"/>
              </a:spcBef>
              <a:buClr>
                <a:srgbClr val="888888"/>
              </a:buClr>
              <a:buFont typeface="Calibri"/>
              <a:buNone/>
              <a:defRPr/>
            </a:lvl6pPr>
            <a:lvl7pPr rtl="0" indent="0" marL="2743200">
              <a:spcBef>
                <a:spcPts val="0"/>
              </a:spcBef>
              <a:buClr>
                <a:srgbClr val="888888"/>
              </a:buClr>
              <a:buFont typeface="Calibri"/>
              <a:buNone/>
              <a:defRPr/>
            </a:lvl7pPr>
            <a:lvl8pPr rtl="0" indent="0" marL="3200400">
              <a:spcBef>
                <a:spcPts val="0"/>
              </a:spcBef>
              <a:buClr>
                <a:srgbClr val="888888"/>
              </a:buClr>
              <a:buFont typeface="Calibri"/>
              <a:buNone/>
              <a:defRPr/>
            </a:lvl8pPr>
            <a:lvl9pPr rtl="0" indent="0" marL="3657600">
              <a:spcBef>
                <a:spcPts val="0"/>
              </a:spcBef>
              <a:buClr>
                <a:srgbClr val="888888"/>
              </a:buClr>
              <a:buFont typeface="Calibri"/>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wo Content">
    <p:spTree>
      <p:nvGrpSpPr>
        <p:cNvPr id="28" name="Shape 28"/>
        <p:cNvGrpSpPr/>
        <p:nvPr/>
      </p:nvGrpSpPr>
      <p:grpSpPr>
        <a:xfrm>
          <a:off y="0" x="0"/>
          <a:ext cy="0" cx="0"/>
          <a:chOff y="0" x="0"/>
          <a:chExt cy="0" cx="0"/>
        </a:xfrm>
      </p:grpSpPr>
      <p:sp>
        <p:nvSpPr>
          <p:cNvPr id="29" name="Shape 29"/>
          <p:cNvSpPr/>
          <p:nvPr/>
        </p:nvSpPr>
        <p:spPr>
          <a:xfrm>
            <a:off y="210740" x="8699989"/>
            <a:ext cy="817959" cx="281354"/>
          </a:xfrm>
          <a:prstGeom prst="rect">
            <a:avLst/>
          </a:prstGeom>
          <a:solidFill>
            <a:schemeClr val="accent1"/>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cxnSp>
        <p:nvCxnSpPr>
          <p:cNvPr id="30" name="Shape 30"/>
          <p:cNvCxnSpPr/>
          <p:nvPr/>
        </p:nvCxnSpPr>
        <p:spPr>
          <a:xfrm>
            <a:off y="1023937" x="383931"/>
            <a:ext cy="4763" cx="8581292"/>
          </a:xfrm>
          <a:prstGeom prst="straightConnector1">
            <a:avLst/>
          </a:prstGeom>
          <a:noFill/>
          <a:ln w="9525" cap="flat">
            <a:solidFill>
              <a:srgbClr val="CCB661"/>
            </a:solidFill>
            <a:prstDash val="solid"/>
            <a:round/>
            <a:headEnd w="med" len="med" type="none"/>
            <a:tailEnd w="med" len="med" type="none"/>
          </a:ln>
        </p:spPr>
      </p:cxnSp>
      <p:sp>
        <p:nvSpPr>
          <p:cNvPr id="31" name="Shape 31"/>
          <p:cNvSpPr/>
          <p:nvPr/>
        </p:nvSpPr>
        <p:spPr>
          <a:xfrm>
            <a:off y="0" x="8699989"/>
            <a:ext cy="226219" cx="281354"/>
          </a:xfrm>
          <a:prstGeom prst="rect">
            <a:avLst/>
          </a:prstGeom>
          <a:solidFill>
            <a:schemeClr val="accent6"/>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sp>
        <p:nvSpPr>
          <p:cNvPr id="32" name="Shape 32"/>
          <p:cNvSpPr txBox="1"/>
          <p:nvPr>
            <p:ph type="title"/>
          </p:nvPr>
        </p:nvSpPr>
        <p:spPr>
          <a:xfrm>
            <a:off y="205979" x="457200"/>
            <a:ext cy="857250" cx="8229600"/>
          </a:xfrm>
          <a:prstGeom prst="rect">
            <a:avLst/>
          </a:prstGeom>
          <a:noFill/>
          <a:ln>
            <a:noFill/>
          </a:ln>
        </p:spPr>
        <p:txBody>
          <a:bodyPr bIns="91425" rIns="91425" lIns="91425" tIns="91425" anchor="t" anchorCtr="0"/>
          <a:lstStyle>
            <a:lvl1pPr algn="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3" name="Shape 33"/>
          <p:cNvSpPr txBox="1"/>
          <p:nvPr>
            <p:ph idx="1" type="body"/>
          </p:nvPr>
        </p:nvSpPr>
        <p:spPr>
          <a:xfrm>
            <a:off y="1200151" x="4638685"/>
            <a:ext cy="3394472" cx="4051494"/>
          </a:xfrm>
          <a:prstGeom prst="rect">
            <a:avLst/>
          </a:prstGeom>
          <a:noFill/>
          <a:ln>
            <a:noFill/>
          </a:ln>
        </p:spPr>
        <p:txBody>
          <a:bodyPr bIns="91425" rIns="91425" lIns="91425" tIns="91425" anchor="t" anchorCtr="0"/>
          <a:lstStyle>
            <a:lvl1pPr algn="r" rtl="1" marR="0" indent="-171450" marL="171450">
              <a:lnSpc>
                <a:spcPct val="100000"/>
              </a:lnSpc>
              <a:spcBef>
                <a:spcPts val="560"/>
              </a:spcBef>
              <a:spcAft>
                <a:spcPts val="0"/>
              </a:spcAft>
              <a:buFont typeface="Calibri"/>
              <a:buNone/>
              <a:defRPr/>
            </a:lvl1pPr>
            <a:lvl2pPr algn="r" rtl="0" marR="0" indent="-285750" marL="742950">
              <a:lnSpc>
                <a:spcPct val="100000"/>
              </a:lnSpc>
              <a:spcBef>
                <a:spcPts val="480"/>
              </a:spcBef>
              <a:spcAft>
                <a:spcPts val="0"/>
              </a:spcAft>
              <a:buFont typeface="Calibri"/>
              <a:buNone/>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4" name="Shape 34"/>
          <p:cNvSpPr txBox="1"/>
          <p:nvPr>
            <p:ph idx="2" type="body"/>
          </p:nvPr>
        </p:nvSpPr>
        <p:spPr>
          <a:xfrm>
            <a:off y="1200151" x="422031"/>
            <a:ext cy="3394472" cx="4051494"/>
          </a:xfrm>
          <a:prstGeom prst="rect">
            <a:avLst/>
          </a:prstGeom>
          <a:noFill/>
          <a:ln>
            <a:noFill/>
          </a:ln>
        </p:spPr>
        <p:txBody>
          <a:bodyPr bIns="91425" rIns="91425" lIns="91425" tIns="91425" anchor="t" anchorCtr="0"/>
          <a:lstStyle>
            <a:lvl1pPr algn="r" rtl="1" marR="0" indent="-171450" marL="171450">
              <a:lnSpc>
                <a:spcPct val="100000"/>
              </a:lnSpc>
              <a:spcBef>
                <a:spcPts val="560"/>
              </a:spcBef>
              <a:spcAft>
                <a:spcPts val="0"/>
              </a:spcAft>
              <a:buFont typeface="Calibri"/>
              <a:buNone/>
              <a:defRPr/>
            </a:lvl1pPr>
            <a:lvl2pPr algn="r" rtl="0" marR="0" indent="-285750" marL="742950">
              <a:lnSpc>
                <a:spcPct val="100000"/>
              </a:lnSpc>
              <a:spcBef>
                <a:spcPts val="480"/>
              </a:spcBef>
              <a:spcAft>
                <a:spcPts val="0"/>
              </a:spcAft>
              <a:buFont typeface="Calibri"/>
              <a:buNone/>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5" name="Shape 35"/>
        <p:cNvGrpSpPr/>
        <p:nvPr/>
      </p:nvGrpSpPr>
      <p:grpSpPr>
        <a:xfrm>
          <a:off y="0" x="0"/>
          <a:ext cy="0" cx="0"/>
          <a:chOff y="0" x="0"/>
          <a:chExt cy="0" cx="0"/>
        </a:xfrm>
      </p:grpSpPr>
      <p:sp>
        <p:nvSpPr>
          <p:cNvPr id="36" name="Shape 36"/>
          <p:cNvSpPr txBox="1"/>
          <p:nvPr>
            <p:ph type="title"/>
          </p:nvPr>
        </p:nvSpPr>
        <p:spPr>
          <a:xfrm>
            <a:off y="205979" x="457200"/>
            <a:ext cy="857250" cx="82296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7" name="Shape 37"/>
          <p:cNvSpPr txBox="1"/>
          <p:nvPr>
            <p:ph idx="1" type="body"/>
          </p:nvPr>
        </p:nvSpPr>
        <p:spPr>
          <a:xfrm>
            <a:off y="1151334" x="457200"/>
            <a:ext cy="479821" cx="4040187"/>
          </a:xfrm>
          <a:prstGeom prst="rect">
            <a:avLst/>
          </a:prstGeom>
          <a:noFill/>
          <a:ln>
            <a:noFill/>
          </a:ln>
        </p:spPr>
        <p:txBody>
          <a:bodyPr bIns="91425" rIns="91425" lIns="91425" tIns="91425" anchor="b"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38" name="Shape 38"/>
          <p:cNvSpPr txBox="1"/>
          <p:nvPr>
            <p:ph idx="2" type="body"/>
          </p:nvPr>
        </p:nvSpPr>
        <p:spPr>
          <a:xfrm>
            <a:off y="1631155" x="457200"/>
            <a:ext cy="2963465" cx="40401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9" name="Shape 39"/>
          <p:cNvSpPr txBox="1"/>
          <p:nvPr>
            <p:ph idx="3" type="body"/>
          </p:nvPr>
        </p:nvSpPr>
        <p:spPr>
          <a:xfrm>
            <a:off y="1151334" x="4645026"/>
            <a:ext cy="479821" cx="4041774"/>
          </a:xfrm>
          <a:prstGeom prst="rect">
            <a:avLst/>
          </a:prstGeom>
          <a:noFill/>
          <a:ln>
            <a:noFill/>
          </a:ln>
        </p:spPr>
        <p:txBody>
          <a:bodyPr bIns="91425" rIns="91425" lIns="91425" tIns="91425" anchor="b"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40" name="Shape 40"/>
          <p:cNvSpPr txBox="1"/>
          <p:nvPr>
            <p:ph idx="4" type="body"/>
          </p:nvPr>
        </p:nvSpPr>
        <p:spPr>
          <a:xfrm>
            <a:off y="1631155" x="4645026"/>
            <a:ext cy="2963465" cx="404177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1" name="Shape 41"/>
          <p:cNvSpPr/>
          <p:nvPr/>
        </p:nvSpPr>
        <p:spPr>
          <a:xfrm>
            <a:off y="4775596" x="4501662"/>
            <a:ext cy="338554" cx="68159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0" cap="none" baseline="0" sz="1600" lang="en-US" i="0">
                <a:solidFill>
                  <a:schemeClr val="lt1"/>
                </a:solidFill>
                <a:latin typeface="Calibri"/>
                <a:ea typeface="Calibri"/>
                <a:cs typeface="Calibri"/>
                <a:sym typeface="Calibri"/>
              </a:rPr>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2" name="Shape 42"/>
        <p:cNvGrpSpPr/>
        <p:nvPr/>
      </p:nvGrpSpPr>
      <p:grpSpPr>
        <a:xfrm>
          <a:off y="0" x="0"/>
          <a:ext cy="0" cx="0"/>
          <a:chOff y="0" x="0"/>
          <a:chExt cy="0" cx="0"/>
        </a:xfrm>
      </p:grpSpPr>
      <p:sp>
        <p:nvSpPr>
          <p:cNvPr id="43" name="Shape 43"/>
          <p:cNvSpPr txBox="1"/>
          <p:nvPr>
            <p:ph type="title"/>
          </p:nvPr>
        </p:nvSpPr>
        <p:spPr>
          <a:xfrm>
            <a:off y="205979" x="457200"/>
            <a:ext cy="857250" cx="8229600"/>
          </a:xfrm>
          <a:prstGeom prst="rect">
            <a:avLst/>
          </a:prstGeom>
          <a:noFill/>
          <a:ln>
            <a:noFill/>
          </a:ln>
        </p:spPr>
        <p:txBody>
          <a:bodyPr bIns="91425" rIns="91425" lIns="91425" tIns="91425" anchor="t" anchorCtr="0"/>
          <a:lstStyle>
            <a:lvl1pPr algn="r" rtl="0">
              <a:spcBef>
                <a:spcPts val="0"/>
              </a:spcBef>
              <a:spcAft>
                <a:spcPts val="0"/>
              </a:spcAft>
              <a:defRPr/>
            </a:lvl1pPr>
            <a:lvl2pPr algn="r" rtl="0">
              <a:spcBef>
                <a:spcPts val="0"/>
              </a:spcBef>
              <a:spcAft>
                <a:spcPts val="0"/>
              </a:spcAft>
              <a:defRPr/>
            </a:lvl2pPr>
            <a:lvl3pPr algn="r" rtl="0">
              <a:spcBef>
                <a:spcPts val="0"/>
              </a:spcBef>
              <a:spcAft>
                <a:spcPts val="0"/>
              </a:spcAft>
              <a:defRPr/>
            </a:lvl3pPr>
            <a:lvl4pPr algn="r" rtl="0">
              <a:spcBef>
                <a:spcPts val="0"/>
              </a:spcBef>
              <a:spcAft>
                <a:spcPts val="0"/>
              </a:spcAft>
              <a:defRPr/>
            </a:lvl4pPr>
            <a:lvl5pPr algn="r" rtl="0">
              <a:spcBef>
                <a:spcPts val="0"/>
              </a:spcBef>
              <a:spcAft>
                <a:spcPts val="0"/>
              </a:spcAft>
              <a:defRPr/>
            </a:lvl5pPr>
            <a:lvl6pPr algn="r" rtl="0" marL="457200">
              <a:spcBef>
                <a:spcPts val="0"/>
              </a:spcBef>
              <a:spcAft>
                <a:spcPts val="0"/>
              </a:spcAft>
              <a:defRPr/>
            </a:lvl6pPr>
            <a:lvl7pPr algn="r" rtl="0" marL="914400">
              <a:spcBef>
                <a:spcPts val="0"/>
              </a:spcBef>
              <a:spcAft>
                <a:spcPts val="0"/>
              </a:spcAft>
              <a:defRPr/>
            </a:lvl7pPr>
            <a:lvl8pPr algn="r" rtl="0" marL="1371600">
              <a:spcBef>
                <a:spcPts val="0"/>
              </a:spcBef>
              <a:spcAft>
                <a:spcPts val="0"/>
              </a:spcAft>
              <a:defRPr/>
            </a:lvl8pPr>
            <a:lvl9pPr algn="r" rtl="0" marL="1828800">
              <a:spcBef>
                <a:spcPts val="0"/>
              </a:spcBef>
              <a:spcAft>
                <a:spcPts val="0"/>
              </a:spcAft>
              <a:defRPr/>
            </a:lvl9pPr>
          </a:lstStyle>
          <a:p/>
        </p:txBody>
      </p:sp>
      <p:sp>
        <p:nvSpPr>
          <p:cNvPr id="44" name="Shape 44"/>
          <p:cNvSpPr/>
          <p:nvPr/>
        </p:nvSpPr>
        <p:spPr>
          <a:xfrm>
            <a:off y="4775596" x="4501662"/>
            <a:ext cy="338554" cx="68159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0" cap="none" baseline="0" sz="1600" lang="en-US" i="0">
                <a:solidFill>
                  <a:schemeClr val="lt1"/>
                </a:solidFill>
                <a:latin typeface="Calibri"/>
                <a:ea typeface="Calibri"/>
                <a:cs typeface="Calibri"/>
                <a:sym typeface="Calibri"/>
              </a:rPr>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lank">
    <p:spTree>
      <p:nvGrpSpPr>
        <p:cNvPr id="45" name="Shape 45"/>
        <p:cNvGrpSpPr/>
        <p:nvPr/>
      </p:nvGrpSpPr>
      <p:grpSpPr>
        <a:xfrm>
          <a:off y="0" x="0"/>
          <a:ext cy="0" cx="0"/>
          <a:chOff y="0" x="0"/>
          <a:chExt cy="0" cx="0"/>
        </a:xfrm>
      </p:grpSpPr>
      <p:sp>
        <p:nvSpPr>
          <p:cNvPr id="46" name="Shape 46"/>
          <p:cNvSpPr txBox="1"/>
          <p:nvPr>
            <p:ph type="title"/>
          </p:nvPr>
        </p:nvSpPr>
        <p:spPr>
          <a:xfrm>
            <a:off y="-28667" x="457200"/>
            <a:ext cy="488600" cx="8250216"/>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47" name="Shape 47"/>
        <p:cNvGrpSpPr/>
        <p:nvPr/>
      </p:nvGrpSpPr>
      <p:grpSpPr>
        <a:xfrm>
          <a:off y="0" x="0"/>
          <a:ext cy="0" cx="0"/>
          <a:chOff y="0" x="0"/>
          <a:chExt cy="0" cx="0"/>
        </a:xfrm>
      </p:grpSpPr>
      <p:sp>
        <p:nvSpPr>
          <p:cNvPr id="48" name="Shape 48"/>
          <p:cNvSpPr txBox="1"/>
          <p:nvPr>
            <p:ph type="title"/>
          </p:nvPr>
        </p:nvSpPr>
        <p:spPr>
          <a:xfrm>
            <a:off y="204786" x="457200"/>
            <a:ext cy="871538" cx="3008313"/>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9" name="Shape 49"/>
          <p:cNvSpPr txBox="1"/>
          <p:nvPr>
            <p:ph idx="1" type="body"/>
          </p:nvPr>
        </p:nvSpPr>
        <p:spPr>
          <a:xfrm>
            <a:off y="204789" x="3575051"/>
            <a:ext cy="4389834" cx="511175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0" name="Shape 50"/>
          <p:cNvSpPr txBox="1"/>
          <p:nvPr>
            <p:ph idx="2" type="body"/>
          </p:nvPr>
        </p:nvSpPr>
        <p:spPr>
          <a:xfrm>
            <a:off y="1076326" x="457200"/>
            <a:ext cy="3518296" cx="3008313"/>
          </a:xfrm>
          <a:prstGeom prst="rect">
            <a:avLst/>
          </a:prstGeom>
          <a:noFill/>
          <a:ln>
            <a:noFill/>
          </a:ln>
        </p:spPr>
        <p:txBody>
          <a:bodyPr bIns="91425" rIns="91425" lIns="91425" tIns="91425" anchor="t"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51" name="Shape 51"/>
          <p:cNvSpPr txBox="1"/>
          <p:nvPr>
            <p:ph idx="12" type="sldNum"/>
          </p:nvPr>
        </p:nvSpPr>
        <p:spPr>
          <a:xfrm>
            <a:off y="4782742" x="1943100"/>
            <a:ext cy="273843" cx="527537"/>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52" name="Shape 52"/>
        <p:cNvGrpSpPr/>
        <p:nvPr/>
      </p:nvGrpSpPr>
      <p:grpSpPr>
        <a:xfrm>
          <a:off y="0" x="0"/>
          <a:ext cy="0" cx="0"/>
          <a:chOff y="0" x="0"/>
          <a:chExt cy="0" cx="0"/>
        </a:xfrm>
      </p:grpSpPr>
      <p:sp>
        <p:nvSpPr>
          <p:cNvPr id="53" name="Shape 53"/>
          <p:cNvSpPr txBox="1"/>
          <p:nvPr>
            <p:ph type="title"/>
          </p:nvPr>
        </p:nvSpPr>
        <p:spPr>
          <a:xfrm>
            <a:off y="3600450" x="1792288"/>
            <a:ext cy="425053" cx="5486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4" name="Shape 54"/>
          <p:cNvSpPr/>
          <p:nvPr>
            <p:ph idx="2" type="pic"/>
          </p:nvPr>
        </p:nvSpPr>
        <p:spPr>
          <a:xfrm>
            <a:off y="459581" x="1792288"/>
            <a:ext cy="3086099" cx="5486399"/>
          </a:xfrm>
          <a:prstGeom prst="rect">
            <a:avLst/>
          </a:prstGeom>
          <a:noFill/>
          <a:ln>
            <a:noFill/>
          </a:ln>
        </p:spPr>
      </p:sp>
      <p:sp>
        <p:nvSpPr>
          <p:cNvPr id="55" name="Shape 55"/>
          <p:cNvSpPr txBox="1"/>
          <p:nvPr>
            <p:ph idx="1" type="body"/>
          </p:nvPr>
        </p:nvSpPr>
        <p:spPr>
          <a:xfrm>
            <a:off y="4025503" x="1792288"/>
            <a:ext cy="603647" cx="5486399"/>
          </a:xfrm>
          <a:prstGeom prst="rect">
            <a:avLst/>
          </a:prstGeom>
          <a:noFill/>
          <a:ln>
            <a:noFill/>
          </a:ln>
        </p:spPr>
        <p:txBody>
          <a:bodyPr bIns="91425" rIns="91425" lIns="91425" tIns="91425" anchor="t"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56" name="Shape 56"/>
          <p:cNvSpPr txBox="1"/>
          <p:nvPr>
            <p:ph idx="12" type="sldNum"/>
          </p:nvPr>
        </p:nvSpPr>
        <p:spPr>
          <a:xfrm>
            <a:off y="4782742" x="1943100"/>
            <a:ext cy="273843" cx="527537"/>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Target="../theme/theme3.xml" Type="http://schemas.openxmlformats.org/officeDocument/2006/relationships/theme" Id="rId18"/><Relationship Target="../slideLayouts/slideLayout16.xml" Type="http://schemas.openxmlformats.org/officeDocument/2006/relationships/slideLayout" Id="rId17"/><Relationship Target="../slideLayouts/slideLayout15.xml" Type="http://schemas.openxmlformats.org/officeDocument/2006/relationships/slideLayout" Id="rId16"/><Relationship Target="../slideLayouts/slideLayout14.xml" Type="http://schemas.openxmlformats.org/officeDocument/2006/relationships/slideLayout" Id="rId15"/><Relationship Target="../slideLayouts/slideLayout13.xml" Type="http://schemas.openxmlformats.org/officeDocument/2006/relationships/slideLayout" Id="rId14"/><Relationship Target="../slideLayouts/slideLayout1.xml" Type="http://schemas.openxmlformats.org/officeDocument/2006/relationships/slideLayout" Id="rId2"/><Relationship Target="../slideLayouts/slideLayout11.xml" Type="http://schemas.openxmlformats.org/officeDocument/2006/relationships/slideLayout" Id="rId12"/><Relationship Target="../slideLayouts/slideLayout12.xml" Type="http://schemas.openxmlformats.org/officeDocument/2006/relationships/slideLayout" Id="rId13"/><Relationship Target="../media/image00.png" Type="http://schemas.openxmlformats.org/officeDocument/2006/relationships/image" Id="rId1"/><Relationship Target="../slideLayouts/slideLayout3.xml" Type="http://schemas.openxmlformats.org/officeDocument/2006/relationships/slideLayout" Id="rId4"/><Relationship Target="../slideLayouts/slideLayout9.xml" Type="http://schemas.openxmlformats.org/officeDocument/2006/relationships/slideLayout" Id="rId10"/><Relationship Target="../slideLayouts/slideLayout2.xml" Type="http://schemas.openxmlformats.org/officeDocument/2006/relationships/slideLayout" Id="rId3"/><Relationship Target="../slideLayouts/slideLayout10.xml" Type="http://schemas.openxmlformats.org/officeDocument/2006/relationships/slideLayout" Id="rId11"/><Relationship Target="../slideLayouts/slideLayout8.xml" Type="http://schemas.openxmlformats.org/officeDocument/2006/relationships/slideLayout" Id="rId9"/><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7.xml" Type="http://schemas.openxmlformats.org/officeDocument/2006/relationships/slideLayout" Id="rId8"/><Relationship Target="../slideLayouts/slideLayout6.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p:nvPr/>
        </p:nvSpPr>
        <p:spPr>
          <a:xfrm>
            <a:off y="4629150" x="0"/>
            <a:ext cy="514350" cx="9144000"/>
          </a:xfrm>
          <a:prstGeom prst="rect">
            <a:avLst/>
          </a:prstGeom>
          <a:solidFill>
            <a:srgbClr val="C0CDEB"/>
          </a:solidFill>
          <a:ln>
            <a:noFill/>
          </a:ln>
        </p:spPr>
        <p:txBody>
          <a:bodyPr bIns="51550" rIns="103125" lIns="103125" tIns="5155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sp>
        <p:nvSpPr>
          <p:cNvPr id="10" name="Shape 10"/>
          <p:cNvSpPr/>
          <p:nvPr/>
        </p:nvSpPr>
        <p:spPr>
          <a:xfrm>
            <a:off y="202570" x="0"/>
            <a:ext cy="288036" cx="281354"/>
          </a:xfrm>
          <a:prstGeom prst="rect">
            <a:avLst/>
          </a:prstGeom>
          <a:solidFill>
            <a:srgbClr val="002060"/>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sp>
        <p:nvSpPr>
          <p:cNvPr id="11" name="Shape 11"/>
          <p:cNvSpPr/>
          <p:nvPr/>
        </p:nvSpPr>
        <p:spPr>
          <a:xfrm>
            <a:off y="0" x="0"/>
            <a:ext cy="226219" cx="281354"/>
          </a:xfrm>
          <a:prstGeom prst="rect">
            <a:avLst/>
          </a:prstGeom>
          <a:solidFill>
            <a:srgbClr val="FF9900"/>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cxnSp>
        <p:nvCxnSpPr>
          <p:cNvPr id="12" name="Shape 12"/>
          <p:cNvCxnSpPr/>
          <p:nvPr/>
        </p:nvCxnSpPr>
        <p:spPr>
          <a:xfrm>
            <a:off y="490606" x="0"/>
            <a:ext cy="0" cx="9144000"/>
          </a:xfrm>
          <a:prstGeom prst="straightConnector1">
            <a:avLst/>
          </a:prstGeom>
          <a:noFill/>
          <a:ln w="57150" cap="flat">
            <a:solidFill>
              <a:srgbClr val="FF9900"/>
            </a:solidFill>
            <a:prstDash val="solid"/>
            <a:round/>
            <a:headEnd w="med" len="med" type="none"/>
            <a:tailEnd w="med" len="med" type="none"/>
          </a:ln>
        </p:spPr>
      </p:cxnSp>
      <p:sp>
        <p:nvSpPr>
          <p:cNvPr id="13" name="Shape 13"/>
          <p:cNvSpPr txBox="1"/>
          <p:nvPr/>
        </p:nvSpPr>
        <p:spPr>
          <a:xfrm>
            <a:off y="4701657" x="8313024"/>
            <a:ext cy="369332" cx="52017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14" name="Shape 14"/>
          <p:cNvSpPr/>
          <p:nvPr/>
        </p:nvSpPr>
        <p:spPr>
          <a:xfrm>
            <a:off y="4674726" x="838200"/>
            <a:ext cy="423197" cx="2952750"/>
          </a:xfrm>
          <a:prstGeom prst="rect">
            <a:avLst/>
          </a:prstGeom>
          <a:blipFill rotWithShape="1">
            <a:blip r:embed="rId1">
              <a:alphaModFix/>
            </a:blip>
            <a:stretch>
              <a:fillRect t="0" b="0" r="0" l="0"/>
            </a:stretch>
          </a:blipFill>
          <a:ln>
            <a:noFill/>
          </a:ln>
        </p:spPr>
        <p:txBody>
          <a:bodyPr bIns="45700" rIns="91425" lIns="91425" tIns="45700" anchor="t" anchorCtr="0">
            <a:noAutofit/>
          </a:bodyPr>
          <a:lstStyle/>
          <a:p>
            <a:pPr algn="l" rtl="0" lvl="0" marR="0" indent="0" marL="0">
              <a:spcBef>
                <a:spcPts val="0"/>
              </a:spcBef>
              <a:spcAft>
                <a:spcPts val="0"/>
              </a:spcAft>
              <a:buNone/>
            </a:pPr>
            <a:r>
              <a:t/>
            </a:r>
            <a:endParaRPr strike="noStrike" u="none" b="1" cap="none" baseline="0" sz="1600" i="0">
              <a:solidFill>
                <a:schemeClr val="lt1"/>
              </a:solidFill>
              <a:latin typeface="Calibri"/>
              <a:ea typeface="Calibri"/>
              <a:cs typeface="Calibri"/>
              <a:sym typeface="Calibri"/>
            </a:endParaRPr>
          </a:p>
        </p:txBody>
      </p:sp>
      <p:sp>
        <p:nvSpPr>
          <p:cNvPr id="15" name="Shape 15"/>
          <p:cNvSpPr/>
          <p:nvPr/>
        </p:nvSpPr>
        <p:spPr>
          <a:xfrm>
            <a:off y="4701657" x="4572000"/>
            <a:ext cy="369332" cx="310360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1800" lang="en-US" i="0">
                <a:solidFill>
                  <a:srgbClr val="002060"/>
                </a:solidFill>
                <a:latin typeface="Calibri"/>
                <a:ea typeface="Calibri"/>
                <a:cs typeface="Calibri"/>
                <a:sym typeface="Calibri"/>
              </a:rPr>
              <a:t>IT 110: Computer Organization</a:t>
            </a:r>
          </a:p>
        </p:txBody>
      </p:sp>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3.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sp>
        <p:nvSpPr>
          <p:cNvPr id="88" name="Shape 88"/>
          <p:cNvSpPr txBox="1"/>
          <p:nvPr>
            <p:ph type="ctrTitle"/>
          </p:nvPr>
        </p:nvSpPr>
        <p:spPr>
          <a:xfrm>
            <a:off y="1597819" x="685800"/>
            <a:ext cy="1102518" cx="7772400"/>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4800" lang="en-US" i="0">
                <a:solidFill>
                  <a:srgbClr val="002060"/>
                </a:solidFill>
                <a:latin typeface="Calibri"/>
                <a:ea typeface="Calibri"/>
                <a:cs typeface="Calibri"/>
                <a:sym typeface="Calibri"/>
              </a:rPr>
              <a:t>Floating Point Representations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y="0" x="0"/>
          <a:ext cy="0" cx="0"/>
          <a:chOff y="0" x="0"/>
          <a:chExt cy="0" cx="0"/>
        </a:xfrm>
      </p:grpSpPr>
      <p:sp>
        <p:nvSpPr>
          <p:cNvPr id="153" name="Shape 153"/>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Example</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Encode ‐357.02186 </a:t>
            </a:r>
            <a:br>
              <a:rPr strike="noStrike" u="none" b="0" cap="none" baseline="0" sz="1800" lang="en-US" i="0">
                <a:solidFill>
                  <a:srgbClr val="002060"/>
                </a:solidFill>
                <a:latin typeface="Calibri"/>
                <a:ea typeface="Calibri"/>
                <a:cs typeface="Calibri"/>
                <a:sym typeface="Calibri"/>
              </a:rPr>
            </a:br>
            <a:r>
              <a:rPr strike="noStrike" u="none" b="0" cap="none" baseline="0" sz="1800" lang="en-US" i="0">
                <a:solidFill>
                  <a:srgbClr val="002060"/>
                </a:solidFill>
                <a:latin typeface="Calibri"/>
                <a:ea typeface="Calibri"/>
                <a:cs typeface="Calibri"/>
                <a:sym typeface="Calibri"/>
              </a:rPr>
              <a:t>using IEEE 754.</a:t>
            </a:r>
          </a:p>
        </p:txBody>
      </p:sp>
      <p:sp>
        <p:nvSpPr>
          <p:cNvPr id="154" name="Shape 154"/>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Floating Point Number Representations</a:t>
            </a:r>
          </a:p>
        </p:txBody>
      </p:sp>
      <p:graphicFrame>
        <p:nvGraphicFramePr>
          <p:cNvPr id="155" name="Shape 155"/>
          <p:cNvGraphicFramePr/>
          <p:nvPr/>
        </p:nvGraphicFramePr>
        <p:xfrm>
          <a:off y="742950" x="3657600"/>
          <a:ext cy="3000000" cx="3000000"/>
        </p:xfrm>
        <a:graphic>
          <a:graphicData uri="http://schemas.openxmlformats.org/drawingml/2006/table">
            <a:tbl>
              <a:tblPr>
                <a:noFill/>
                <a:tableStyleId>{600EAC21-D574-4126-B695-18340FFAD3B6}</a:tableStyleId>
              </a:tblPr>
              <a:tblGrid>
                <a:gridCol w="2133600"/>
                <a:gridCol w="3276600"/>
              </a:tblGrid>
              <a:tr h="5486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Find sign, make positive</a:t>
                      </a:r>
                    </a:p>
                  </a:txBody>
                  <a:tcPr marR="91450" marB="45725" marT="45725" marL="91450">
                    <a:lnL w="9525" cap="flat">
                      <a:solidFill>
                        <a:schemeClr val="lt1"/>
                      </a:solidFill>
                      <a:prstDash val="solid"/>
                      <a:round/>
                      <a:headEnd w="med" len="med" type="none"/>
                      <a:tailEnd w="med" len="med" type="none"/>
                    </a:lnL>
                    <a:lnT w="9525" cap="flat">
                      <a:solidFill>
                        <a:schemeClr val="lt1"/>
                      </a:solidFill>
                      <a:prstDash val="solid"/>
                      <a:round/>
                      <a:headEnd w="med" len="med" type="none"/>
                      <a:tailEnd w="med" len="med" type="none"/>
                    </a:lnT>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Negative (</a:t>
                      </a:r>
                      <a:r>
                        <a:rPr strike="noStrike" u="none" b="0" cap="none" baseline="0" sz="1500" lang="en-US">
                          <a:solidFill>
                            <a:srgbClr val="002060"/>
                          </a:solidFill>
                          <a:latin typeface="Consolas"/>
                          <a:ea typeface="Consolas"/>
                          <a:cs typeface="Consolas"/>
                          <a:sym typeface="Consolas"/>
                        </a:rPr>
                        <a:t>1</a:t>
                      </a:r>
                      <a:r>
                        <a:rPr strike="noStrike" u="none" b="0" cap="none" baseline="0" sz="1500" lang="en-US">
                          <a:solidFill>
                            <a:srgbClr val="002060"/>
                          </a:solidFill>
                          <a:latin typeface="PT Sans"/>
                          <a:ea typeface="PT Sans"/>
                          <a:cs typeface="PT Sans"/>
                          <a:sym typeface="PT Sans"/>
                        </a:rPr>
                        <a:t>), </a:t>
                      </a:r>
                      <a:r>
                        <a:rPr strike="noStrike" u="none" b="0" cap="none" baseline="0" sz="1500" lang="en-US">
                          <a:solidFill>
                            <a:srgbClr val="002060"/>
                          </a:solidFill>
                          <a:latin typeface="Consolas"/>
                          <a:ea typeface="Consolas"/>
                          <a:cs typeface="Consolas"/>
                          <a:sym typeface="Consolas"/>
                        </a:rPr>
                        <a:t>357.02186</a:t>
                      </a:r>
                    </a:p>
                  </a:txBody>
                  <a:tcPr marR="91450" marB="45725" marT="45725" marL="91450">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solidFill>
                      <a:schemeClr val="lt1"/>
                    </a:solidFill>
                  </a:tcPr>
                </a:tc>
              </a:tr>
              <a:tr h="5486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Convert to a power of 2</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lnSpc>
                          <a:spcPct val="100000"/>
                        </a:lnSpc>
                        <a:spcBef>
                          <a:spcPts val="0"/>
                        </a:spcBef>
                        <a:spcAft>
                          <a:spcPts val="0"/>
                        </a:spcAft>
                        <a:buClr>
                          <a:schemeClr val="lt1"/>
                        </a:buClr>
                        <a:buSzPct val="25000"/>
                        <a:buFont typeface="Consolas"/>
                        <a:buNone/>
                      </a:pPr>
                      <a:r>
                        <a:rPr strike="noStrike" u="none" cap="none" baseline="0" sz="1500" lang="en-US">
                          <a:solidFill>
                            <a:schemeClr val="lt1"/>
                          </a:solidFill>
                          <a:latin typeface="Consolas"/>
                          <a:ea typeface="Consolas"/>
                          <a:cs typeface="Consolas"/>
                          <a:sym typeface="Consolas"/>
                        </a:rPr>
                        <a:t>357.02186 = 1.3946166406</a:t>
                      </a:r>
                      <a:r>
                        <a:rPr strike="noStrike" u="none" cap="none" baseline="0" sz="1500" lang="en-US">
                          <a:solidFill>
                            <a:schemeClr val="lt1"/>
                          </a:solidFill>
                          <a:latin typeface="Calibri"/>
                          <a:ea typeface="Calibri"/>
                          <a:cs typeface="Calibri"/>
                          <a:sym typeface="Calibri"/>
                        </a:rPr>
                        <a:t>×</a:t>
                      </a:r>
                      <a:r>
                        <a:rPr strike="noStrike" u="none" cap="none" baseline="0" sz="1500" lang="en-US">
                          <a:solidFill>
                            <a:schemeClr val="lt1"/>
                          </a:solidFill>
                          <a:latin typeface="Consolas"/>
                          <a:ea typeface="Consolas"/>
                          <a:cs typeface="Consolas"/>
                          <a:sym typeface="Consolas"/>
                        </a:rPr>
                        <a:t>2</a:t>
                      </a:r>
                      <a:r>
                        <a:rPr strike="noStrike" u="none" cap="none" baseline="30000" sz="1500" lang="en-US">
                          <a:solidFill>
                            <a:schemeClr val="lt1"/>
                          </a:solidFill>
                          <a:latin typeface="Consolas"/>
                          <a:ea typeface="Consolas"/>
                          <a:cs typeface="Consolas"/>
                          <a:sym typeface="Consolas"/>
                        </a:rPr>
                        <a:t>8</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Extract exponent</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8</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Convert to excess 128</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8 + 127 = 135 = 10000111</a:t>
                      </a:r>
                      <a:r>
                        <a:rPr strike="noStrike" u="none" b="0" cap="none" baseline="-25000" sz="1500" lang="en-US">
                          <a:solidFill>
                            <a:schemeClr val="lt1"/>
                          </a:solidFill>
                          <a:latin typeface="Consolas"/>
                          <a:ea typeface="Consolas"/>
                          <a:cs typeface="Consolas"/>
                          <a:sym typeface="Consolas"/>
                        </a:rPr>
                        <a:t>2</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Drop leading 1</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cap="none" baseline="0" sz="1500" lang="en-US">
                          <a:solidFill>
                            <a:schemeClr val="lt1"/>
                          </a:solidFill>
                          <a:latin typeface="Consolas"/>
                          <a:ea typeface="Consolas"/>
                          <a:cs typeface="Consolas"/>
                          <a:sym typeface="Consolas"/>
                        </a:rPr>
                        <a:t>0.3946166406</a:t>
                      </a:r>
                    </a:p>
                  </a:txBody>
                  <a:tcPr marR="91450" marB="45725" marT="45725" marL="91450">
                    <a:lnR w="9525" cap="flat">
                      <a:solidFill>
                        <a:schemeClr val="lt1"/>
                      </a:solidFill>
                      <a:prstDash val="solid"/>
                      <a:round/>
                      <a:headEnd w="med" len="med" type="none"/>
                      <a:tailEnd w="med" len="med" type="none"/>
                    </a:lnR>
                    <a:solidFill>
                      <a:schemeClr val="lt1"/>
                    </a:solidFill>
                  </a:tcPr>
                </a:tc>
              </a:tr>
              <a:tr h="64280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Rewrite as sum of fractional powers of 2</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lnR w="9525" cap="flat">
                      <a:solidFill>
                        <a:schemeClr val="lt1"/>
                      </a:solidFill>
                      <a:prstDash val="solid"/>
                      <a:round/>
                      <a:headEnd w="med" len="med" type="none"/>
                      <a:tailEnd w="med" len="med" type="none"/>
                    </a:lnR>
                  </a:tcPr>
                </a:tc>
              </a:tr>
              <a:tr h="3708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Rewrite mantissa</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01100101000001011001100</a:t>
                      </a:r>
                    </a:p>
                  </a:txBody>
                  <a:tcPr marR="91450" marB="45725" marT="45725" marL="91450">
                    <a:lnR w="9525" cap="flat">
                      <a:solidFill>
                        <a:schemeClr val="lt1"/>
                      </a:solidFill>
                      <a:prstDash val="solid"/>
                      <a:round/>
                      <a:headEnd w="med" len="med" type="none"/>
                      <a:tailEnd w="med" len="med" type="none"/>
                    </a:lnR>
                    <a:solidFill>
                      <a:schemeClr val="lt1"/>
                    </a:solidFill>
                  </a:tcPr>
                </a:tc>
              </a:tr>
              <a:tr h="5486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Combine fields</a:t>
                      </a:r>
                    </a:p>
                  </a:txBody>
                  <a:tcPr marR="91450" marB="45725" marT="45725" marL="91450">
                    <a:lnL w="9525" cap="flat">
                      <a:solidFill>
                        <a:schemeClr val="lt1"/>
                      </a:solidFill>
                      <a:prstDash val="solid"/>
                      <a:round/>
                      <a:headEnd w="med" len="med" type="none"/>
                      <a:tailEnd w="med" len="med" type="none"/>
                    </a:lnL>
                    <a:lnB w="9525" cap="flat">
                      <a:solidFill>
                        <a:schemeClr val="lt1"/>
                      </a:solidFill>
                      <a:prstDash val="solid"/>
                      <a:round/>
                      <a:headEnd w="med" len="med" type="none"/>
                      <a:tailEnd w="med" len="med" type="none"/>
                    </a:lnB>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1100 0011 1011 0010</a:t>
                      </a:r>
                    </a:p>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1000 0010 1100 1100</a:t>
                      </a:r>
                    </a:p>
                  </a:txBody>
                  <a:tcPr marR="91450" marB="45725" marT="45725" marL="91450">
                    <a:lnR w="9525" cap="flat">
                      <a:solidFill>
                        <a:schemeClr val="lt1"/>
                      </a:solidFill>
                      <a:prstDash val="solid"/>
                      <a:round/>
                      <a:headEnd w="med" len="med" type="none"/>
                      <a:tailEnd w="med" len="med" type="none"/>
                    </a:lnR>
                    <a:lnB w="9525" cap="flat">
                      <a:solidFill>
                        <a:schemeClr val="lt1"/>
                      </a:solidFill>
                      <a:prstDash val="solid"/>
                      <a:round/>
                      <a:headEnd w="med" len="med" type="none"/>
                      <a:tailEnd w="med" len="med" type="none"/>
                    </a:lnB>
                    <a:solidFill>
                      <a:schemeClr val="lt1"/>
                    </a:solidFill>
                  </a:tcPr>
                </a:tc>
              </a:tr>
            </a:tbl>
          </a:graphicData>
        </a:graphic>
      </p:graphicFrame>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y="0" x="0"/>
          <a:ext cy="0" cx="0"/>
          <a:chOff y="0" x="0"/>
          <a:chExt cy="0" cx="0"/>
        </a:xfrm>
      </p:grpSpPr>
      <p:sp>
        <p:nvSpPr>
          <p:cNvPr id="160" name="Shape 160"/>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Example</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Encode ‐357.02186 </a:t>
            </a:r>
            <a:br>
              <a:rPr strike="noStrike" u="none" b="0" cap="none" baseline="0" sz="1800" lang="en-US" i="0">
                <a:solidFill>
                  <a:srgbClr val="002060"/>
                </a:solidFill>
                <a:latin typeface="Calibri"/>
                <a:ea typeface="Calibri"/>
                <a:cs typeface="Calibri"/>
                <a:sym typeface="Calibri"/>
              </a:rPr>
            </a:br>
            <a:r>
              <a:rPr strike="noStrike" u="none" b="0" cap="none" baseline="0" sz="1800" lang="en-US" i="0">
                <a:solidFill>
                  <a:srgbClr val="002060"/>
                </a:solidFill>
                <a:latin typeface="Calibri"/>
                <a:ea typeface="Calibri"/>
                <a:cs typeface="Calibri"/>
                <a:sym typeface="Calibri"/>
              </a:rPr>
              <a:t>using IEEE 754.</a:t>
            </a:r>
          </a:p>
        </p:txBody>
      </p:sp>
      <p:sp>
        <p:nvSpPr>
          <p:cNvPr id="161" name="Shape 161"/>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Floating Point Number Representations</a:t>
            </a:r>
          </a:p>
        </p:txBody>
      </p:sp>
      <p:graphicFrame>
        <p:nvGraphicFramePr>
          <p:cNvPr id="162" name="Shape 162"/>
          <p:cNvGraphicFramePr/>
          <p:nvPr/>
        </p:nvGraphicFramePr>
        <p:xfrm>
          <a:off y="742950" x="3657600"/>
          <a:ext cy="3000000" cx="3000000"/>
        </p:xfrm>
        <a:graphic>
          <a:graphicData uri="http://schemas.openxmlformats.org/drawingml/2006/table">
            <a:tbl>
              <a:tblPr>
                <a:noFill/>
                <a:tableStyleId>{C09FF135-804F-49B4-B1BA-7A3C35AAB573}</a:tableStyleId>
              </a:tblPr>
              <a:tblGrid>
                <a:gridCol w="2133600"/>
                <a:gridCol w="3276600"/>
              </a:tblGrid>
              <a:tr h="5486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Find sign, make positive</a:t>
                      </a:r>
                    </a:p>
                  </a:txBody>
                  <a:tcPr marR="91450" marB="45725" marT="45725" marL="91450">
                    <a:lnL w="9525" cap="flat">
                      <a:solidFill>
                        <a:schemeClr val="lt1"/>
                      </a:solidFill>
                      <a:prstDash val="solid"/>
                      <a:round/>
                      <a:headEnd w="med" len="med" type="none"/>
                      <a:tailEnd w="med" len="med" type="none"/>
                    </a:lnL>
                    <a:lnT w="9525" cap="flat">
                      <a:solidFill>
                        <a:schemeClr val="lt1"/>
                      </a:solidFill>
                      <a:prstDash val="solid"/>
                      <a:round/>
                      <a:headEnd w="med" len="med" type="none"/>
                      <a:tailEnd w="med" len="med" type="none"/>
                    </a:lnT>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Negative (</a:t>
                      </a:r>
                      <a:r>
                        <a:rPr strike="noStrike" u="none" b="0" cap="none" baseline="0" sz="1500" lang="en-US">
                          <a:solidFill>
                            <a:srgbClr val="002060"/>
                          </a:solidFill>
                          <a:latin typeface="Consolas"/>
                          <a:ea typeface="Consolas"/>
                          <a:cs typeface="Consolas"/>
                          <a:sym typeface="Consolas"/>
                        </a:rPr>
                        <a:t>1</a:t>
                      </a:r>
                      <a:r>
                        <a:rPr strike="noStrike" u="none" b="0" cap="none" baseline="0" sz="1500" lang="en-US">
                          <a:solidFill>
                            <a:srgbClr val="002060"/>
                          </a:solidFill>
                          <a:latin typeface="PT Sans"/>
                          <a:ea typeface="PT Sans"/>
                          <a:cs typeface="PT Sans"/>
                          <a:sym typeface="PT Sans"/>
                        </a:rPr>
                        <a:t>), </a:t>
                      </a:r>
                      <a:r>
                        <a:rPr strike="noStrike" u="none" b="0" cap="none" baseline="0" sz="1500" lang="en-US">
                          <a:solidFill>
                            <a:srgbClr val="002060"/>
                          </a:solidFill>
                          <a:latin typeface="Consolas"/>
                          <a:ea typeface="Consolas"/>
                          <a:cs typeface="Consolas"/>
                          <a:sym typeface="Consolas"/>
                        </a:rPr>
                        <a:t>357.02186</a:t>
                      </a:r>
                    </a:p>
                  </a:txBody>
                  <a:tcPr marR="91450" marB="45725" marT="45725" marL="91450">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solidFill>
                      <a:schemeClr val="lt1"/>
                    </a:solidFill>
                  </a:tcPr>
                </a:tc>
              </a:tr>
              <a:tr h="5486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Convert to a power of 2</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lnSpc>
                          <a:spcPct val="100000"/>
                        </a:lnSpc>
                        <a:spcBef>
                          <a:spcPts val="0"/>
                        </a:spcBef>
                        <a:spcAft>
                          <a:spcPts val="0"/>
                        </a:spcAft>
                        <a:buClr>
                          <a:srgbClr val="002060"/>
                        </a:buClr>
                        <a:buSzPct val="25000"/>
                        <a:buFont typeface="Consolas"/>
                        <a:buNone/>
                      </a:pPr>
                      <a:r>
                        <a:rPr strike="noStrike" u="none" cap="none" baseline="0" sz="1500" lang="en-US">
                          <a:solidFill>
                            <a:srgbClr val="002060"/>
                          </a:solidFill>
                          <a:latin typeface="Consolas"/>
                          <a:ea typeface="Consolas"/>
                          <a:cs typeface="Consolas"/>
                          <a:sym typeface="Consolas"/>
                        </a:rPr>
                        <a:t>357.02186 = 1.3946166406</a:t>
                      </a:r>
                      <a:r>
                        <a:rPr strike="noStrike" u="none" cap="none" baseline="0" sz="1500" lang="en-US">
                          <a:solidFill>
                            <a:srgbClr val="002060"/>
                          </a:solidFill>
                          <a:latin typeface="Calibri"/>
                          <a:ea typeface="Calibri"/>
                          <a:cs typeface="Calibri"/>
                          <a:sym typeface="Calibri"/>
                        </a:rPr>
                        <a:t>×</a:t>
                      </a:r>
                      <a:r>
                        <a:rPr strike="noStrike" u="none" cap="none" baseline="0" sz="1500" lang="en-US">
                          <a:solidFill>
                            <a:srgbClr val="002060"/>
                          </a:solidFill>
                          <a:latin typeface="Consolas"/>
                          <a:ea typeface="Consolas"/>
                          <a:cs typeface="Consolas"/>
                          <a:sym typeface="Consolas"/>
                        </a:rPr>
                        <a:t>2</a:t>
                      </a:r>
                      <a:r>
                        <a:rPr strike="noStrike" u="none" cap="none" baseline="30000" sz="1500" lang="en-US">
                          <a:solidFill>
                            <a:srgbClr val="002060"/>
                          </a:solidFill>
                          <a:latin typeface="Consolas"/>
                          <a:ea typeface="Consolas"/>
                          <a:cs typeface="Consolas"/>
                          <a:sym typeface="Consolas"/>
                        </a:rPr>
                        <a:t>8</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Extract exponent</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8</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Convert to excess 128</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8 + 127 = 135 = 10000111</a:t>
                      </a:r>
                      <a:r>
                        <a:rPr strike="noStrike" u="none" b="0" cap="none" baseline="-25000" sz="1500" lang="en-US">
                          <a:solidFill>
                            <a:schemeClr val="lt1"/>
                          </a:solidFill>
                          <a:latin typeface="Consolas"/>
                          <a:ea typeface="Consolas"/>
                          <a:cs typeface="Consolas"/>
                          <a:sym typeface="Consolas"/>
                        </a:rPr>
                        <a:t>2</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Drop leading 1</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cap="none" baseline="0" sz="1500" lang="en-US">
                          <a:solidFill>
                            <a:schemeClr val="lt1"/>
                          </a:solidFill>
                          <a:latin typeface="Consolas"/>
                          <a:ea typeface="Consolas"/>
                          <a:cs typeface="Consolas"/>
                          <a:sym typeface="Consolas"/>
                        </a:rPr>
                        <a:t>0.3946166406</a:t>
                      </a:r>
                    </a:p>
                  </a:txBody>
                  <a:tcPr marR="91450" marB="45725" marT="45725" marL="91450">
                    <a:lnR w="9525" cap="flat">
                      <a:solidFill>
                        <a:schemeClr val="lt1"/>
                      </a:solidFill>
                      <a:prstDash val="solid"/>
                      <a:round/>
                      <a:headEnd w="med" len="med" type="none"/>
                      <a:tailEnd w="med" len="med" type="none"/>
                    </a:lnR>
                    <a:solidFill>
                      <a:schemeClr val="lt1"/>
                    </a:solidFill>
                  </a:tcPr>
                </a:tc>
              </a:tr>
              <a:tr h="64280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Rewrite as sum of fractional powers of 2</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lnR w="9525" cap="flat">
                      <a:solidFill>
                        <a:schemeClr val="lt1"/>
                      </a:solidFill>
                      <a:prstDash val="solid"/>
                      <a:round/>
                      <a:headEnd w="med" len="med" type="none"/>
                      <a:tailEnd w="med" len="med" type="none"/>
                    </a:lnR>
                  </a:tcPr>
                </a:tc>
              </a:tr>
              <a:tr h="3708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Rewrite mantissa</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01100101000001011001100</a:t>
                      </a:r>
                    </a:p>
                  </a:txBody>
                  <a:tcPr marR="91450" marB="45725" marT="45725" marL="91450">
                    <a:lnR w="9525" cap="flat">
                      <a:solidFill>
                        <a:schemeClr val="lt1"/>
                      </a:solidFill>
                      <a:prstDash val="solid"/>
                      <a:round/>
                      <a:headEnd w="med" len="med" type="none"/>
                      <a:tailEnd w="med" len="med" type="none"/>
                    </a:lnR>
                    <a:solidFill>
                      <a:schemeClr val="lt1"/>
                    </a:solidFill>
                  </a:tcPr>
                </a:tc>
              </a:tr>
              <a:tr h="5486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Combine fields</a:t>
                      </a:r>
                    </a:p>
                  </a:txBody>
                  <a:tcPr marR="91450" marB="45725" marT="45725" marL="91450">
                    <a:lnL w="9525" cap="flat">
                      <a:solidFill>
                        <a:schemeClr val="lt1"/>
                      </a:solidFill>
                      <a:prstDash val="solid"/>
                      <a:round/>
                      <a:headEnd w="med" len="med" type="none"/>
                      <a:tailEnd w="med" len="med" type="none"/>
                    </a:lnL>
                    <a:lnB w="9525" cap="flat">
                      <a:solidFill>
                        <a:schemeClr val="lt1"/>
                      </a:solidFill>
                      <a:prstDash val="solid"/>
                      <a:round/>
                      <a:headEnd w="med" len="med" type="none"/>
                      <a:tailEnd w="med" len="med" type="none"/>
                    </a:lnB>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1100 0011 1011 0010</a:t>
                      </a:r>
                    </a:p>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1000 0010 1100 1100</a:t>
                      </a:r>
                    </a:p>
                  </a:txBody>
                  <a:tcPr marR="91450" marB="45725" marT="45725" marL="91450">
                    <a:lnR w="9525" cap="flat">
                      <a:solidFill>
                        <a:schemeClr val="lt1"/>
                      </a:solidFill>
                      <a:prstDash val="solid"/>
                      <a:round/>
                      <a:headEnd w="med" len="med" type="none"/>
                      <a:tailEnd w="med" len="med" type="none"/>
                    </a:lnR>
                    <a:lnB w="9525" cap="flat">
                      <a:solidFill>
                        <a:schemeClr val="lt1"/>
                      </a:solidFill>
                      <a:prstDash val="solid"/>
                      <a:round/>
                      <a:headEnd w="med" len="med" type="none"/>
                      <a:tailEnd w="med" len="med" type="none"/>
                    </a:lnB>
                    <a:solidFill>
                      <a:schemeClr val="lt1"/>
                    </a:solidFill>
                  </a:tcPr>
                </a:tc>
              </a:tr>
            </a:tbl>
          </a:graphicData>
        </a:graphic>
      </p:graphicFrame>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y="0" x="0"/>
          <a:ext cy="0" cx="0"/>
          <a:chOff y="0" x="0"/>
          <a:chExt cy="0" cx="0"/>
        </a:xfrm>
      </p:grpSpPr>
      <p:sp>
        <p:nvSpPr>
          <p:cNvPr id="167" name="Shape 167"/>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Example</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Encode ‐357.02186 </a:t>
            </a:r>
            <a:br>
              <a:rPr strike="noStrike" u="none" b="0" cap="none" baseline="0" sz="1800" lang="en-US" i="0">
                <a:solidFill>
                  <a:srgbClr val="002060"/>
                </a:solidFill>
                <a:latin typeface="Calibri"/>
                <a:ea typeface="Calibri"/>
                <a:cs typeface="Calibri"/>
                <a:sym typeface="Calibri"/>
              </a:rPr>
            </a:br>
            <a:r>
              <a:rPr strike="noStrike" u="none" b="0" cap="none" baseline="0" sz="1800" lang="en-US" i="0">
                <a:solidFill>
                  <a:srgbClr val="002060"/>
                </a:solidFill>
                <a:latin typeface="Calibri"/>
                <a:ea typeface="Calibri"/>
                <a:cs typeface="Calibri"/>
                <a:sym typeface="Calibri"/>
              </a:rPr>
              <a:t>using IEEE 754.</a:t>
            </a:r>
          </a:p>
        </p:txBody>
      </p:sp>
      <p:sp>
        <p:nvSpPr>
          <p:cNvPr id="168" name="Shape 168"/>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Floating Point Number Representations</a:t>
            </a:r>
          </a:p>
        </p:txBody>
      </p:sp>
      <p:graphicFrame>
        <p:nvGraphicFramePr>
          <p:cNvPr id="169" name="Shape 169"/>
          <p:cNvGraphicFramePr/>
          <p:nvPr/>
        </p:nvGraphicFramePr>
        <p:xfrm>
          <a:off y="742950" x="3657600"/>
          <a:ext cy="3000000" cx="3000000"/>
        </p:xfrm>
        <a:graphic>
          <a:graphicData uri="http://schemas.openxmlformats.org/drawingml/2006/table">
            <a:tbl>
              <a:tblPr>
                <a:noFill/>
                <a:tableStyleId>{ACBB39A9-9C4F-4CC5-B88E-5D5578AA06E7}</a:tableStyleId>
              </a:tblPr>
              <a:tblGrid>
                <a:gridCol w="2133600"/>
                <a:gridCol w="3276600"/>
              </a:tblGrid>
              <a:tr h="5486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Find sign, make positive</a:t>
                      </a:r>
                    </a:p>
                  </a:txBody>
                  <a:tcPr marR="91450" marB="45725" marT="45725" marL="91450">
                    <a:lnL w="9525" cap="flat">
                      <a:solidFill>
                        <a:schemeClr val="lt1"/>
                      </a:solidFill>
                      <a:prstDash val="solid"/>
                      <a:round/>
                      <a:headEnd w="med" len="med" type="none"/>
                      <a:tailEnd w="med" len="med" type="none"/>
                    </a:lnL>
                    <a:lnT w="9525" cap="flat">
                      <a:solidFill>
                        <a:schemeClr val="lt1"/>
                      </a:solidFill>
                      <a:prstDash val="solid"/>
                      <a:round/>
                      <a:headEnd w="med" len="med" type="none"/>
                      <a:tailEnd w="med" len="med" type="none"/>
                    </a:lnT>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Negative (</a:t>
                      </a:r>
                      <a:r>
                        <a:rPr strike="noStrike" u="none" b="0" cap="none" baseline="0" sz="1500" lang="en-US">
                          <a:solidFill>
                            <a:srgbClr val="002060"/>
                          </a:solidFill>
                          <a:latin typeface="Consolas"/>
                          <a:ea typeface="Consolas"/>
                          <a:cs typeface="Consolas"/>
                          <a:sym typeface="Consolas"/>
                        </a:rPr>
                        <a:t>1</a:t>
                      </a:r>
                      <a:r>
                        <a:rPr strike="noStrike" u="none" b="0" cap="none" baseline="0" sz="1500" lang="en-US">
                          <a:solidFill>
                            <a:srgbClr val="002060"/>
                          </a:solidFill>
                          <a:latin typeface="PT Sans"/>
                          <a:ea typeface="PT Sans"/>
                          <a:cs typeface="PT Sans"/>
                          <a:sym typeface="PT Sans"/>
                        </a:rPr>
                        <a:t>), </a:t>
                      </a:r>
                      <a:r>
                        <a:rPr strike="noStrike" u="none" b="0" cap="none" baseline="0" sz="1500" lang="en-US">
                          <a:solidFill>
                            <a:srgbClr val="002060"/>
                          </a:solidFill>
                          <a:latin typeface="Consolas"/>
                          <a:ea typeface="Consolas"/>
                          <a:cs typeface="Consolas"/>
                          <a:sym typeface="Consolas"/>
                        </a:rPr>
                        <a:t>357.02186</a:t>
                      </a:r>
                    </a:p>
                  </a:txBody>
                  <a:tcPr marR="91450" marB="45725" marT="45725" marL="91450">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solidFill>
                      <a:schemeClr val="lt1"/>
                    </a:solidFill>
                  </a:tcPr>
                </a:tc>
              </a:tr>
              <a:tr h="5486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Convert to a power of 2</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lnSpc>
                          <a:spcPct val="100000"/>
                        </a:lnSpc>
                        <a:spcBef>
                          <a:spcPts val="0"/>
                        </a:spcBef>
                        <a:spcAft>
                          <a:spcPts val="0"/>
                        </a:spcAft>
                        <a:buClr>
                          <a:srgbClr val="002060"/>
                        </a:buClr>
                        <a:buSzPct val="25000"/>
                        <a:buFont typeface="Consolas"/>
                        <a:buNone/>
                      </a:pPr>
                      <a:r>
                        <a:rPr strike="noStrike" u="none" cap="none" baseline="0" sz="1500" lang="en-US">
                          <a:solidFill>
                            <a:srgbClr val="002060"/>
                          </a:solidFill>
                          <a:latin typeface="Consolas"/>
                          <a:ea typeface="Consolas"/>
                          <a:cs typeface="Consolas"/>
                          <a:sym typeface="Consolas"/>
                        </a:rPr>
                        <a:t>357.02186 = 1.3946166406</a:t>
                      </a:r>
                      <a:r>
                        <a:rPr strike="noStrike" u="none" cap="none" baseline="0" sz="1500" lang="en-US">
                          <a:solidFill>
                            <a:srgbClr val="002060"/>
                          </a:solidFill>
                          <a:latin typeface="Calibri"/>
                          <a:ea typeface="Calibri"/>
                          <a:cs typeface="Calibri"/>
                          <a:sym typeface="Calibri"/>
                        </a:rPr>
                        <a:t>×</a:t>
                      </a:r>
                      <a:r>
                        <a:rPr strike="noStrike" u="none" cap="none" baseline="0" sz="1500" lang="en-US">
                          <a:solidFill>
                            <a:srgbClr val="002060"/>
                          </a:solidFill>
                          <a:latin typeface="Consolas"/>
                          <a:ea typeface="Consolas"/>
                          <a:cs typeface="Consolas"/>
                          <a:sym typeface="Consolas"/>
                        </a:rPr>
                        <a:t>2</a:t>
                      </a:r>
                      <a:r>
                        <a:rPr strike="noStrike" u="none" cap="none" baseline="30000" sz="1500" lang="en-US">
                          <a:solidFill>
                            <a:srgbClr val="002060"/>
                          </a:solidFill>
                          <a:latin typeface="Consolas"/>
                          <a:ea typeface="Consolas"/>
                          <a:cs typeface="Consolas"/>
                          <a:sym typeface="Consolas"/>
                        </a:rPr>
                        <a:t>8</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Extract exponent</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Consolas"/>
                          <a:ea typeface="Consolas"/>
                          <a:cs typeface="Consolas"/>
                          <a:sym typeface="Consolas"/>
                        </a:rPr>
                        <a:t>8</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Convert to excess 128</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8 + 127 = 135 = 10000111</a:t>
                      </a:r>
                      <a:r>
                        <a:rPr strike="noStrike" u="none" b="0" cap="none" baseline="-25000" sz="1500" lang="en-US">
                          <a:solidFill>
                            <a:schemeClr val="lt1"/>
                          </a:solidFill>
                          <a:latin typeface="Consolas"/>
                          <a:ea typeface="Consolas"/>
                          <a:cs typeface="Consolas"/>
                          <a:sym typeface="Consolas"/>
                        </a:rPr>
                        <a:t>2</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Drop leading 1</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cap="none" baseline="0" sz="1500" lang="en-US">
                          <a:solidFill>
                            <a:schemeClr val="lt1"/>
                          </a:solidFill>
                          <a:latin typeface="Consolas"/>
                          <a:ea typeface="Consolas"/>
                          <a:cs typeface="Consolas"/>
                          <a:sym typeface="Consolas"/>
                        </a:rPr>
                        <a:t>0.3946166406</a:t>
                      </a:r>
                    </a:p>
                  </a:txBody>
                  <a:tcPr marR="91450" marB="45725" marT="45725" marL="91450">
                    <a:lnR w="9525" cap="flat">
                      <a:solidFill>
                        <a:schemeClr val="lt1"/>
                      </a:solidFill>
                      <a:prstDash val="solid"/>
                      <a:round/>
                      <a:headEnd w="med" len="med" type="none"/>
                      <a:tailEnd w="med" len="med" type="none"/>
                    </a:lnR>
                    <a:solidFill>
                      <a:schemeClr val="lt1"/>
                    </a:solidFill>
                  </a:tcPr>
                </a:tc>
              </a:tr>
              <a:tr h="64280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Rewrite as sum of fractional powers of 2</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lnR w="9525" cap="flat">
                      <a:solidFill>
                        <a:schemeClr val="lt1"/>
                      </a:solidFill>
                      <a:prstDash val="solid"/>
                      <a:round/>
                      <a:headEnd w="med" len="med" type="none"/>
                      <a:tailEnd w="med" len="med" type="none"/>
                    </a:lnR>
                  </a:tcPr>
                </a:tc>
              </a:tr>
              <a:tr h="3708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Rewrite mantissa</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01100101000001011001100</a:t>
                      </a:r>
                    </a:p>
                  </a:txBody>
                  <a:tcPr marR="91450" marB="45725" marT="45725" marL="91450">
                    <a:lnR w="9525" cap="flat">
                      <a:solidFill>
                        <a:schemeClr val="lt1"/>
                      </a:solidFill>
                      <a:prstDash val="solid"/>
                      <a:round/>
                      <a:headEnd w="med" len="med" type="none"/>
                      <a:tailEnd w="med" len="med" type="none"/>
                    </a:lnR>
                    <a:solidFill>
                      <a:schemeClr val="lt1"/>
                    </a:solidFill>
                  </a:tcPr>
                </a:tc>
              </a:tr>
              <a:tr h="5486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Combine fields</a:t>
                      </a:r>
                    </a:p>
                  </a:txBody>
                  <a:tcPr marR="91450" marB="45725" marT="45725" marL="91450">
                    <a:lnL w="9525" cap="flat">
                      <a:solidFill>
                        <a:schemeClr val="lt1"/>
                      </a:solidFill>
                      <a:prstDash val="solid"/>
                      <a:round/>
                      <a:headEnd w="med" len="med" type="none"/>
                      <a:tailEnd w="med" len="med" type="none"/>
                    </a:lnL>
                    <a:lnB w="9525" cap="flat">
                      <a:solidFill>
                        <a:schemeClr val="lt1"/>
                      </a:solidFill>
                      <a:prstDash val="solid"/>
                      <a:round/>
                      <a:headEnd w="med" len="med" type="none"/>
                      <a:tailEnd w="med" len="med" type="none"/>
                    </a:lnB>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1100 0011 1011 0010</a:t>
                      </a:r>
                    </a:p>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1000 0010 1100 1100</a:t>
                      </a:r>
                    </a:p>
                  </a:txBody>
                  <a:tcPr marR="91450" marB="45725" marT="45725" marL="91450">
                    <a:lnR w="9525" cap="flat">
                      <a:solidFill>
                        <a:schemeClr val="lt1"/>
                      </a:solidFill>
                      <a:prstDash val="solid"/>
                      <a:round/>
                      <a:headEnd w="med" len="med" type="none"/>
                      <a:tailEnd w="med" len="med" type="none"/>
                    </a:lnR>
                    <a:lnB w="9525" cap="flat">
                      <a:solidFill>
                        <a:schemeClr val="lt1"/>
                      </a:solidFill>
                      <a:prstDash val="solid"/>
                      <a:round/>
                      <a:headEnd w="med" len="med" type="none"/>
                      <a:tailEnd w="med" len="med" type="none"/>
                    </a:lnB>
                    <a:solidFill>
                      <a:schemeClr val="lt1"/>
                    </a:solidFill>
                  </a:tcPr>
                </a:tc>
              </a:tr>
            </a:tbl>
          </a:graphicData>
        </a:graphic>
      </p:graphicFrame>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y="0" x="0"/>
          <a:ext cy="0" cx="0"/>
          <a:chOff y="0" x="0"/>
          <a:chExt cy="0" cx="0"/>
        </a:xfrm>
      </p:grpSpPr>
      <p:sp>
        <p:nvSpPr>
          <p:cNvPr id="174" name="Shape 174"/>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Example</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Encode ‐357.02186 </a:t>
            </a:r>
            <a:br>
              <a:rPr strike="noStrike" u="none" b="0" cap="none" baseline="0" sz="1800" lang="en-US" i="0">
                <a:solidFill>
                  <a:srgbClr val="002060"/>
                </a:solidFill>
                <a:latin typeface="Calibri"/>
                <a:ea typeface="Calibri"/>
                <a:cs typeface="Calibri"/>
                <a:sym typeface="Calibri"/>
              </a:rPr>
            </a:br>
            <a:r>
              <a:rPr strike="noStrike" u="none" b="0" cap="none" baseline="0" sz="1800" lang="en-US" i="0">
                <a:solidFill>
                  <a:srgbClr val="002060"/>
                </a:solidFill>
                <a:latin typeface="Calibri"/>
                <a:ea typeface="Calibri"/>
                <a:cs typeface="Calibri"/>
                <a:sym typeface="Calibri"/>
              </a:rPr>
              <a:t>using IEEE 754.</a:t>
            </a:r>
          </a:p>
        </p:txBody>
      </p:sp>
      <p:sp>
        <p:nvSpPr>
          <p:cNvPr id="175" name="Shape 175"/>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Floating Point Number Representations</a:t>
            </a:r>
          </a:p>
        </p:txBody>
      </p:sp>
      <p:graphicFrame>
        <p:nvGraphicFramePr>
          <p:cNvPr id="176" name="Shape 176"/>
          <p:cNvGraphicFramePr/>
          <p:nvPr/>
        </p:nvGraphicFramePr>
        <p:xfrm>
          <a:off y="742950" x="3657600"/>
          <a:ext cy="3000000" cx="3000000"/>
        </p:xfrm>
        <a:graphic>
          <a:graphicData uri="http://schemas.openxmlformats.org/drawingml/2006/table">
            <a:tbl>
              <a:tblPr>
                <a:noFill/>
                <a:tableStyleId>{C4A921A5-682A-4C7E-A59D-EDA569840138}</a:tableStyleId>
              </a:tblPr>
              <a:tblGrid>
                <a:gridCol w="2133600"/>
                <a:gridCol w="3276600"/>
              </a:tblGrid>
              <a:tr h="5486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Find sign, make positive</a:t>
                      </a:r>
                    </a:p>
                  </a:txBody>
                  <a:tcPr marR="91450" marB="45725" marT="45725" marL="91450">
                    <a:lnL w="9525" cap="flat">
                      <a:solidFill>
                        <a:schemeClr val="lt1"/>
                      </a:solidFill>
                      <a:prstDash val="solid"/>
                      <a:round/>
                      <a:headEnd w="med" len="med" type="none"/>
                      <a:tailEnd w="med" len="med" type="none"/>
                    </a:lnL>
                    <a:lnT w="9525" cap="flat">
                      <a:solidFill>
                        <a:schemeClr val="lt1"/>
                      </a:solidFill>
                      <a:prstDash val="solid"/>
                      <a:round/>
                      <a:headEnd w="med" len="med" type="none"/>
                      <a:tailEnd w="med" len="med" type="none"/>
                    </a:lnT>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Negative (</a:t>
                      </a:r>
                      <a:r>
                        <a:rPr strike="noStrike" u="none" b="0" cap="none" baseline="0" sz="1500" lang="en-US">
                          <a:solidFill>
                            <a:srgbClr val="002060"/>
                          </a:solidFill>
                          <a:latin typeface="Consolas"/>
                          <a:ea typeface="Consolas"/>
                          <a:cs typeface="Consolas"/>
                          <a:sym typeface="Consolas"/>
                        </a:rPr>
                        <a:t>1</a:t>
                      </a:r>
                      <a:r>
                        <a:rPr strike="noStrike" u="none" b="0" cap="none" baseline="0" sz="1500" lang="en-US">
                          <a:solidFill>
                            <a:srgbClr val="002060"/>
                          </a:solidFill>
                          <a:latin typeface="PT Sans"/>
                          <a:ea typeface="PT Sans"/>
                          <a:cs typeface="PT Sans"/>
                          <a:sym typeface="PT Sans"/>
                        </a:rPr>
                        <a:t>), </a:t>
                      </a:r>
                      <a:r>
                        <a:rPr strike="noStrike" u="none" b="0" cap="none" baseline="0" sz="1500" lang="en-US">
                          <a:solidFill>
                            <a:srgbClr val="002060"/>
                          </a:solidFill>
                          <a:latin typeface="Consolas"/>
                          <a:ea typeface="Consolas"/>
                          <a:cs typeface="Consolas"/>
                          <a:sym typeface="Consolas"/>
                        </a:rPr>
                        <a:t>357.02186</a:t>
                      </a:r>
                    </a:p>
                  </a:txBody>
                  <a:tcPr marR="91450" marB="45725" marT="45725" marL="91450">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solidFill>
                      <a:schemeClr val="lt1"/>
                    </a:solidFill>
                  </a:tcPr>
                </a:tc>
              </a:tr>
              <a:tr h="5486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Convert to a power of 2</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lnSpc>
                          <a:spcPct val="100000"/>
                        </a:lnSpc>
                        <a:spcBef>
                          <a:spcPts val="0"/>
                        </a:spcBef>
                        <a:spcAft>
                          <a:spcPts val="0"/>
                        </a:spcAft>
                        <a:buClr>
                          <a:srgbClr val="002060"/>
                        </a:buClr>
                        <a:buSzPct val="25000"/>
                        <a:buFont typeface="Consolas"/>
                        <a:buNone/>
                      </a:pPr>
                      <a:r>
                        <a:rPr strike="noStrike" u="none" cap="none" baseline="0" sz="1500" lang="en-US">
                          <a:solidFill>
                            <a:srgbClr val="002060"/>
                          </a:solidFill>
                          <a:latin typeface="Consolas"/>
                          <a:ea typeface="Consolas"/>
                          <a:cs typeface="Consolas"/>
                          <a:sym typeface="Consolas"/>
                        </a:rPr>
                        <a:t>357.02186 = 1.3946166406</a:t>
                      </a:r>
                      <a:r>
                        <a:rPr strike="noStrike" u="none" cap="none" baseline="0" sz="1500" lang="en-US">
                          <a:solidFill>
                            <a:srgbClr val="002060"/>
                          </a:solidFill>
                          <a:latin typeface="Calibri"/>
                          <a:ea typeface="Calibri"/>
                          <a:cs typeface="Calibri"/>
                          <a:sym typeface="Calibri"/>
                        </a:rPr>
                        <a:t>×</a:t>
                      </a:r>
                      <a:r>
                        <a:rPr strike="noStrike" u="none" cap="none" baseline="0" sz="1500" lang="en-US">
                          <a:solidFill>
                            <a:srgbClr val="002060"/>
                          </a:solidFill>
                          <a:latin typeface="Consolas"/>
                          <a:ea typeface="Consolas"/>
                          <a:cs typeface="Consolas"/>
                          <a:sym typeface="Consolas"/>
                        </a:rPr>
                        <a:t>2</a:t>
                      </a:r>
                      <a:r>
                        <a:rPr strike="noStrike" u="none" cap="none" baseline="30000" sz="1500" lang="en-US">
                          <a:solidFill>
                            <a:srgbClr val="002060"/>
                          </a:solidFill>
                          <a:latin typeface="Consolas"/>
                          <a:ea typeface="Consolas"/>
                          <a:cs typeface="Consolas"/>
                          <a:sym typeface="Consolas"/>
                        </a:rPr>
                        <a:t>8</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Extract exponent</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Consolas"/>
                          <a:ea typeface="Consolas"/>
                          <a:cs typeface="Consolas"/>
                          <a:sym typeface="Consolas"/>
                        </a:rPr>
                        <a:t>8</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Convert to excess 128</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Consolas"/>
                          <a:ea typeface="Consolas"/>
                          <a:cs typeface="Consolas"/>
                          <a:sym typeface="Consolas"/>
                        </a:rPr>
                        <a:t>8 + 127 = 135 = 10000111</a:t>
                      </a:r>
                      <a:r>
                        <a:rPr strike="noStrike" u="none" b="0" cap="none" baseline="-25000" sz="1500" lang="en-US">
                          <a:solidFill>
                            <a:srgbClr val="002060"/>
                          </a:solidFill>
                          <a:latin typeface="Consolas"/>
                          <a:ea typeface="Consolas"/>
                          <a:cs typeface="Consolas"/>
                          <a:sym typeface="Consolas"/>
                        </a:rPr>
                        <a:t>2</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Drop leading 1</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cap="none" baseline="0" sz="1500" lang="en-US">
                          <a:solidFill>
                            <a:schemeClr val="lt1"/>
                          </a:solidFill>
                          <a:latin typeface="Consolas"/>
                          <a:ea typeface="Consolas"/>
                          <a:cs typeface="Consolas"/>
                          <a:sym typeface="Consolas"/>
                        </a:rPr>
                        <a:t>0.3946166406</a:t>
                      </a:r>
                    </a:p>
                  </a:txBody>
                  <a:tcPr marR="91450" marB="45725" marT="45725" marL="91450">
                    <a:lnR w="9525" cap="flat">
                      <a:solidFill>
                        <a:schemeClr val="lt1"/>
                      </a:solidFill>
                      <a:prstDash val="solid"/>
                      <a:round/>
                      <a:headEnd w="med" len="med" type="none"/>
                      <a:tailEnd w="med" len="med" type="none"/>
                    </a:lnR>
                    <a:solidFill>
                      <a:schemeClr val="lt1"/>
                    </a:solidFill>
                  </a:tcPr>
                </a:tc>
              </a:tr>
              <a:tr h="64280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Rewrite as sum of fractional powers of 2</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lnR w="9525" cap="flat">
                      <a:solidFill>
                        <a:schemeClr val="lt1"/>
                      </a:solidFill>
                      <a:prstDash val="solid"/>
                      <a:round/>
                      <a:headEnd w="med" len="med" type="none"/>
                      <a:tailEnd w="med" len="med" type="none"/>
                    </a:lnR>
                  </a:tcPr>
                </a:tc>
              </a:tr>
              <a:tr h="3708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Rewrite mantissa</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01100101000001011001100</a:t>
                      </a:r>
                    </a:p>
                  </a:txBody>
                  <a:tcPr marR="91450" marB="45725" marT="45725" marL="91450">
                    <a:lnR w="9525" cap="flat">
                      <a:solidFill>
                        <a:schemeClr val="lt1"/>
                      </a:solidFill>
                      <a:prstDash val="solid"/>
                      <a:round/>
                      <a:headEnd w="med" len="med" type="none"/>
                      <a:tailEnd w="med" len="med" type="none"/>
                    </a:lnR>
                    <a:solidFill>
                      <a:schemeClr val="lt1"/>
                    </a:solidFill>
                  </a:tcPr>
                </a:tc>
              </a:tr>
              <a:tr h="5486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Combine fields</a:t>
                      </a:r>
                    </a:p>
                  </a:txBody>
                  <a:tcPr marR="91450" marB="45725" marT="45725" marL="91450">
                    <a:lnL w="9525" cap="flat">
                      <a:solidFill>
                        <a:schemeClr val="lt1"/>
                      </a:solidFill>
                      <a:prstDash val="solid"/>
                      <a:round/>
                      <a:headEnd w="med" len="med" type="none"/>
                      <a:tailEnd w="med" len="med" type="none"/>
                    </a:lnL>
                    <a:lnB w="9525" cap="flat">
                      <a:solidFill>
                        <a:schemeClr val="lt1"/>
                      </a:solidFill>
                      <a:prstDash val="solid"/>
                      <a:round/>
                      <a:headEnd w="med" len="med" type="none"/>
                      <a:tailEnd w="med" len="med" type="none"/>
                    </a:lnB>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1100 0011 1011 0010</a:t>
                      </a:r>
                    </a:p>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1000 0010 1100 1100</a:t>
                      </a:r>
                    </a:p>
                  </a:txBody>
                  <a:tcPr marR="91450" marB="45725" marT="45725" marL="91450">
                    <a:lnR w="9525" cap="flat">
                      <a:solidFill>
                        <a:schemeClr val="lt1"/>
                      </a:solidFill>
                      <a:prstDash val="solid"/>
                      <a:round/>
                      <a:headEnd w="med" len="med" type="none"/>
                      <a:tailEnd w="med" len="med" type="none"/>
                    </a:lnR>
                    <a:lnB w="9525" cap="flat">
                      <a:solidFill>
                        <a:schemeClr val="lt1"/>
                      </a:solidFill>
                      <a:prstDash val="solid"/>
                      <a:round/>
                      <a:headEnd w="med" len="med" type="none"/>
                      <a:tailEnd w="med" len="med" type="none"/>
                    </a:lnB>
                    <a:solidFill>
                      <a:schemeClr val="lt1"/>
                    </a:solidFill>
                  </a:tcPr>
                </a:tc>
              </a:tr>
            </a:tbl>
          </a:graphicData>
        </a:graphic>
      </p:graphicFrame>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y="0" x="0"/>
          <a:ext cy="0" cx="0"/>
          <a:chOff y="0" x="0"/>
          <a:chExt cy="0" cx="0"/>
        </a:xfrm>
      </p:grpSpPr>
      <p:sp>
        <p:nvSpPr>
          <p:cNvPr id="181" name="Shape 181"/>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Example</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Encode ‐357.02186 </a:t>
            </a:r>
            <a:br>
              <a:rPr strike="noStrike" u="none" b="0" cap="none" baseline="0" sz="1800" lang="en-US" i="0">
                <a:solidFill>
                  <a:srgbClr val="002060"/>
                </a:solidFill>
                <a:latin typeface="Calibri"/>
                <a:ea typeface="Calibri"/>
                <a:cs typeface="Calibri"/>
                <a:sym typeface="Calibri"/>
              </a:rPr>
            </a:br>
            <a:r>
              <a:rPr strike="noStrike" u="none" b="0" cap="none" baseline="0" sz="1800" lang="en-US" i="0">
                <a:solidFill>
                  <a:srgbClr val="002060"/>
                </a:solidFill>
                <a:latin typeface="Calibri"/>
                <a:ea typeface="Calibri"/>
                <a:cs typeface="Calibri"/>
                <a:sym typeface="Calibri"/>
              </a:rPr>
              <a:t>using IEEE 754.</a:t>
            </a:r>
          </a:p>
        </p:txBody>
      </p:sp>
      <p:sp>
        <p:nvSpPr>
          <p:cNvPr id="182" name="Shape 182"/>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Floating Point Number Representations</a:t>
            </a:r>
          </a:p>
        </p:txBody>
      </p:sp>
      <p:graphicFrame>
        <p:nvGraphicFramePr>
          <p:cNvPr id="183" name="Shape 183"/>
          <p:cNvGraphicFramePr/>
          <p:nvPr/>
        </p:nvGraphicFramePr>
        <p:xfrm>
          <a:off y="742950" x="3657600"/>
          <a:ext cy="3000000" cx="3000000"/>
        </p:xfrm>
        <a:graphic>
          <a:graphicData uri="http://schemas.openxmlformats.org/drawingml/2006/table">
            <a:tbl>
              <a:tblPr>
                <a:noFill/>
                <a:tableStyleId>{171938EA-AE8B-4853-8ADD-A74E5C87B514}</a:tableStyleId>
              </a:tblPr>
              <a:tblGrid>
                <a:gridCol w="2133600"/>
                <a:gridCol w="3276600"/>
              </a:tblGrid>
              <a:tr h="5486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Find sign, make positive</a:t>
                      </a:r>
                    </a:p>
                  </a:txBody>
                  <a:tcPr marR="91450" marB="45725" marT="45725" marL="91450">
                    <a:lnL w="9525" cap="flat">
                      <a:solidFill>
                        <a:schemeClr val="lt1"/>
                      </a:solidFill>
                      <a:prstDash val="solid"/>
                      <a:round/>
                      <a:headEnd w="med" len="med" type="none"/>
                      <a:tailEnd w="med" len="med" type="none"/>
                    </a:lnL>
                    <a:lnT w="9525" cap="flat">
                      <a:solidFill>
                        <a:schemeClr val="lt1"/>
                      </a:solidFill>
                      <a:prstDash val="solid"/>
                      <a:round/>
                      <a:headEnd w="med" len="med" type="none"/>
                      <a:tailEnd w="med" len="med" type="none"/>
                    </a:lnT>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Negative (</a:t>
                      </a:r>
                      <a:r>
                        <a:rPr strike="noStrike" u="none" b="0" cap="none" baseline="0" sz="1500" lang="en-US">
                          <a:solidFill>
                            <a:srgbClr val="002060"/>
                          </a:solidFill>
                          <a:latin typeface="Consolas"/>
                          <a:ea typeface="Consolas"/>
                          <a:cs typeface="Consolas"/>
                          <a:sym typeface="Consolas"/>
                        </a:rPr>
                        <a:t>1</a:t>
                      </a:r>
                      <a:r>
                        <a:rPr strike="noStrike" u="none" b="0" cap="none" baseline="0" sz="1500" lang="en-US">
                          <a:solidFill>
                            <a:srgbClr val="002060"/>
                          </a:solidFill>
                          <a:latin typeface="PT Sans"/>
                          <a:ea typeface="PT Sans"/>
                          <a:cs typeface="PT Sans"/>
                          <a:sym typeface="PT Sans"/>
                        </a:rPr>
                        <a:t>), </a:t>
                      </a:r>
                      <a:r>
                        <a:rPr strike="noStrike" u="none" b="0" cap="none" baseline="0" sz="1500" lang="en-US">
                          <a:solidFill>
                            <a:srgbClr val="002060"/>
                          </a:solidFill>
                          <a:latin typeface="Consolas"/>
                          <a:ea typeface="Consolas"/>
                          <a:cs typeface="Consolas"/>
                          <a:sym typeface="Consolas"/>
                        </a:rPr>
                        <a:t>357.02186</a:t>
                      </a:r>
                    </a:p>
                  </a:txBody>
                  <a:tcPr marR="91450" marB="45725" marT="45725" marL="91450">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solidFill>
                      <a:schemeClr val="lt1"/>
                    </a:solidFill>
                  </a:tcPr>
                </a:tc>
              </a:tr>
              <a:tr h="5486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Convert to a power of 2</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lnSpc>
                          <a:spcPct val="100000"/>
                        </a:lnSpc>
                        <a:spcBef>
                          <a:spcPts val="0"/>
                        </a:spcBef>
                        <a:spcAft>
                          <a:spcPts val="0"/>
                        </a:spcAft>
                        <a:buClr>
                          <a:srgbClr val="002060"/>
                        </a:buClr>
                        <a:buSzPct val="25000"/>
                        <a:buFont typeface="Consolas"/>
                        <a:buNone/>
                      </a:pPr>
                      <a:r>
                        <a:rPr strike="noStrike" u="none" cap="none" baseline="0" sz="1500" lang="en-US">
                          <a:solidFill>
                            <a:srgbClr val="002060"/>
                          </a:solidFill>
                          <a:latin typeface="Consolas"/>
                          <a:ea typeface="Consolas"/>
                          <a:cs typeface="Consolas"/>
                          <a:sym typeface="Consolas"/>
                        </a:rPr>
                        <a:t>357.02186 = 1.3946166406</a:t>
                      </a:r>
                      <a:r>
                        <a:rPr strike="noStrike" u="none" cap="none" baseline="0" sz="1500" lang="en-US">
                          <a:solidFill>
                            <a:srgbClr val="002060"/>
                          </a:solidFill>
                          <a:latin typeface="Calibri"/>
                          <a:ea typeface="Calibri"/>
                          <a:cs typeface="Calibri"/>
                          <a:sym typeface="Calibri"/>
                        </a:rPr>
                        <a:t>×</a:t>
                      </a:r>
                      <a:r>
                        <a:rPr strike="noStrike" u="none" cap="none" baseline="0" sz="1500" lang="en-US">
                          <a:solidFill>
                            <a:srgbClr val="002060"/>
                          </a:solidFill>
                          <a:latin typeface="Consolas"/>
                          <a:ea typeface="Consolas"/>
                          <a:cs typeface="Consolas"/>
                          <a:sym typeface="Consolas"/>
                        </a:rPr>
                        <a:t>2</a:t>
                      </a:r>
                      <a:r>
                        <a:rPr strike="noStrike" u="none" cap="none" baseline="30000" sz="1500" lang="en-US">
                          <a:solidFill>
                            <a:srgbClr val="002060"/>
                          </a:solidFill>
                          <a:latin typeface="Consolas"/>
                          <a:ea typeface="Consolas"/>
                          <a:cs typeface="Consolas"/>
                          <a:sym typeface="Consolas"/>
                        </a:rPr>
                        <a:t>8</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Extract exponent</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Consolas"/>
                          <a:ea typeface="Consolas"/>
                          <a:cs typeface="Consolas"/>
                          <a:sym typeface="Consolas"/>
                        </a:rPr>
                        <a:t>8</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Convert to excess 128</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Consolas"/>
                          <a:ea typeface="Consolas"/>
                          <a:cs typeface="Consolas"/>
                          <a:sym typeface="Consolas"/>
                        </a:rPr>
                        <a:t>8 + 127 = 135 = 10000111</a:t>
                      </a:r>
                      <a:r>
                        <a:rPr strike="noStrike" u="none" b="0" cap="none" baseline="-25000" sz="1500" lang="en-US">
                          <a:solidFill>
                            <a:srgbClr val="002060"/>
                          </a:solidFill>
                          <a:latin typeface="Consolas"/>
                          <a:ea typeface="Consolas"/>
                          <a:cs typeface="Consolas"/>
                          <a:sym typeface="Consolas"/>
                        </a:rPr>
                        <a:t>2</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Drop leading 1</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cap="none" baseline="0" sz="1500" lang="en-US">
                          <a:solidFill>
                            <a:srgbClr val="002060"/>
                          </a:solidFill>
                          <a:latin typeface="Consolas"/>
                          <a:ea typeface="Consolas"/>
                          <a:cs typeface="Consolas"/>
                          <a:sym typeface="Consolas"/>
                        </a:rPr>
                        <a:t>0.3946166406</a:t>
                      </a:r>
                    </a:p>
                  </a:txBody>
                  <a:tcPr marR="91450" marB="45725" marT="45725" marL="91450">
                    <a:lnR w="9525" cap="flat">
                      <a:solidFill>
                        <a:schemeClr val="lt1"/>
                      </a:solidFill>
                      <a:prstDash val="solid"/>
                      <a:round/>
                      <a:headEnd w="med" len="med" type="none"/>
                      <a:tailEnd w="med" len="med" type="none"/>
                    </a:lnR>
                    <a:solidFill>
                      <a:schemeClr val="lt1"/>
                    </a:solidFill>
                  </a:tcPr>
                </a:tc>
              </a:tr>
              <a:tr h="64280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Rewrite as sum of fractional powers of 2</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lnR w="9525" cap="flat">
                      <a:solidFill>
                        <a:schemeClr val="lt1"/>
                      </a:solidFill>
                      <a:prstDash val="solid"/>
                      <a:round/>
                      <a:headEnd w="med" len="med" type="none"/>
                      <a:tailEnd w="med" len="med" type="none"/>
                    </a:lnR>
                  </a:tcPr>
                </a:tc>
              </a:tr>
              <a:tr h="3708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Rewrite mantissa</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01100101000001011001100</a:t>
                      </a:r>
                    </a:p>
                  </a:txBody>
                  <a:tcPr marR="91450" marB="45725" marT="45725" marL="91450">
                    <a:lnR w="9525" cap="flat">
                      <a:solidFill>
                        <a:schemeClr val="lt1"/>
                      </a:solidFill>
                      <a:prstDash val="solid"/>
                      <a:round/>
                      <a:headEnd w="med" len="med" type="none"/>
                      <a:tailEnd w="med" len="med" type="none"/>
                    </a:lnR>
                    <a:solidFill>
                      <a:schemeClr val="lt1"/>
                    </a:solidFill>
                  </a:tcPr>
                </a:tc>
              </a:tr>
              <a:tr h="5486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Combine fields</a:t>
                      </a:r>
                    </a:p>
                  </a:txBody>
                  <a:tcPr marR="91450" marB="45725" marT="45725" marL="91450">
                    <a:lnL w="9525" cap="flat">
                      <a:solidFill>
                        <a:schemeClr val="lt1"/>
                      </a:solidFill>
                      <a:prstDash val="solid"/>
                      <a:round/>
                      <a:headEnd w="med" len="med" type="none"/>
                      <a:tailEnd w="med" len="med" type="none"/>
                    </a:lnL>
                    <a:lnB w="9525" cap="flat">
                      <a:solidFill>
                        <a:schemeClr val="lt1"/>
                      </a:solidFill>
                      <a:prstDash val="solid"/>
                      <a:round/>
                      <a:headEnd w="med" len="med" type="none"/>
                      <a:tailEnd w="med" len="med" type="none"/>
                    </a:lnB>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1100 0011 1011 0010</a:t>
                      </a:r>
                    </a:p>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1000 0010 1100 1100</a:t>
                      </a:r>
                    </a:p>
                  </a:txBody>
                  <a:tcPr marR="91450" marB="45725" marT="45725" marL="91450">
                    <a:lnR w="9525" cap="flat">
                      <a:solidFill>
                        <a:schemeClr val="lt1"/>
                      </a:solidFill>
                      <a:prstDash val="solid"/>
                      <a:round/>
                      <a:headEnd w="med" len="med" type="none"/>
                      <a:tailEnd w="med" len="med" type="none"/>
                    </a:lnR>
                    <a:lnB w="9525" cap="flat">
                      <a:solidFill>
                        <a:schemeClr val="lt1"/>
                      </a:solidFill>
                      <a:prstDash val="solid"/>
                      <a:round/>
                      <a:headEnd w="med" len="med" type="none"/>
                      <a:tailEnd w="med" len="med" type="none"/>
                    </a:lnB>
                    <a:solidFill>
                      <a:schemeClr val="lt1"/>
                    </a:solidFill>
                  </a:tcPr>
                </a:tc>
              </a:tr>
            </a:tbl>
          </a:graphicData>
        </a:graphic>
      </p:graphicFrame>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y="0" x="0"/>
          <a:ext cy="0" cx="0"/>
          <a:chOff y="0" x="0"/>
          <a:chExt cy="0" cx="0"/>
        </a:xfrm>
      </p:grpSpPr>
      <p:sp>
        <p:nvSpPr>
          <p:cNvPr id="188" name="Shape 188"/>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Example</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Encode ‐357.02186 </a:t>
            </a:r>
            <a:br>
              <a:rPr strike="noStrike" u="none" b="0" cap="none" baseline="0" sz="1800" lang="en-US" i="0">
                <a:solidFill>
                  <a:srgbClr val="002060"/>
                </a:solidFill>
                <a:latin typeface="Calibri"/>
                <a:ea typeface="Calibri"/>
                <a:cs typeface="Calibri"/>
                <a:sym typeface="Calibri"/>
              </a:rPr>
            </a:br>
            <a:r>
              <a:rPr strike="noStrike" u="none" b="0" cap="none" baseline="0" sz="1800" lang="en-US" i="0">
                <a:solidFill>
                  <a:srgbClr val="002060"/>
                </a:solidFill>
                <a:latin typeface="Calibri"/>
                <a:ea typeface="Calibri"/>
                <a:cs typeface="Calibri"/>
                <a:sym typeface="Calibri"/>
              </a:rPr>
              <a:t>using IEEE 754.</a:t>
            </a:r>
          </a:p>
        </p:txBody>
      </p:sp>
      <p:sp>
        <p:nvSpPr>
          <p:cNvPr id="189" name="Shape 189"/>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Floating Point Number Representations</a:t>
            </a:r>
          </a:p>
        </p:txBody>
      </p:sp>
      <p:graphicFrame>
        <p:nvGraphicFramePr>
          <p:cNvPr id="190" name="Shape 190"/>
          <p:cNvGraphicFramePr/>
          <p:nvPr/>
        </p:nvGraphicFramePr>
        <p:xfrm>
          <a:off y="742950" x="3657600"/>
          <a:ext cy="3000000" cx="3000000"/>
        </p:xfrm>
        <a:graphic>
          <a:graphicData uri="http://schemas.openxmlformats.org/drawingml/2006/table">
            <a:tbl>
              <a:tblPr>
                <a:noFill/>
                <a:tableStyleId>{0AE72EF3-D6D4-4881-A7FF-ECE53BED126C}</a:tableStyleId>
              </a:tblPr>
              <a:tblGrid>
                <a:gridCol w="2133600"/>
                <a:gridCol w="3276600"/>
              </a:tblGrid>
              <a:tr h="5486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Find sign, make positive</a:t>
                      </a:r>
                    </a:p>
                  </a:txBody>
                  <a:tcPr marR="91450" marB="45725" marT="45725" marL="91450">
                    <a:lnL w="9525" cap="flat">
                      <a:solidFill>
                        <a:schemeClr val="lt1"/>
                      </a:solidFill>
                      <a:prstDash val="solid"/>
                      <a:round/>
                      <a:headEnd w="med" len="med" type="none"/>
                      <a:tailEnd w="med" len="med" type="none"/>
                    </a:lnL>
                    <a:lnT w="9525" cap="flat">
                      <a:solidFill>
                        <a:schemeClr val="lt1"/>
                      </a:solidFill>
                      <a:prstDash val="solid"/>
                      <a:round/>
                      <a:headEnd w="med" len="med" type="none"/>
                      <a:tailEnd w="med" len="med" type="none"/>
                    </a:lnT>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Negative (</a:t>
                      </a:r>
                      <a:r>
                        <a:rPr strike="noStrike" u="none" b="0" cap="none" baseline="0" sz="1500" lang="en-US">
                          <a:solidFill>
                            <a:srgbClr val="002060"/>
                          </a:solidFill>
                          <a:latin typeface="Consolas"/>
                          <a:ea typeface="Consolas"/>
                          <a:cs typeface="Consolas"/>
                          <a:sym typeface="Consolas"/>
                        </a:rPr>
                        <a:t>1</a:t>
                      </a:r>
                      <a:r>
                        <a:rPr strike="noStrike" u="none" b="0" cap="none" baseline="0" sz="1500" lang="en-US">
                          <a:solidFill>
                            <a:srgbClr val="002060"/>
                          </a:solidFill>
                          <a:latin typeface="PT Sans"/>
                          <a:ea typeface="PT Sans"/>
                          <a:cs typeface="PT Sans"/>
                          <a:sym typeface="PT Sans"/>
                        </a:rPr>
                        <a:t>), </a:t>
                      </a:r>
                      <a:r>
                        <a:rPr strike="noStrike" u="none" b="0" cap="none" baseline="0" sz="1500" lang="en-US">
                          <a:solidFill>
                            <a:srgbClr val="002060"/>
                          </a:solidFill>
                          <a:latin typeface="Consolas"/>
                          <a:ea typeface="Consolas"/>
                          <a:cs typeface="Consolas"/>
                          <a:sym typeface="Consolas"/>
                        </a:rPr>
                        <a:t>357.02186</a:t>
                      </a:r>
                    </a:p>
                  </a:txBody>
                  <a:tcPr marR="91450" marB="45725" marT="45725" marL="91450">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solidFill>
                      <a:schemeClr val="lt1"/>
                    </a:solidFill>
                  </a:tcPr>
                </a:tc>
              </a:tr>
              <a:tr h="5486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Convert to a power of 2</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lnSpc>
                          <a:spcPct val="100000"/>
                        </a:lnSpc>
                        <a:spcBef>
                          <a:spcPts val="0"/>
                        </a:spcBef>
                        <a:spcAft>
                          <a:spcPts val="0"/>
                        </a:spcAft>
                        <a:buClr>
                          <a:srgbClr val="002060"/>
                        </a:buClr>
                        <a:buSzPct val="25000"/>
                        <a:buFont typeface="Consolas"/>
                        <a:buNone/>
                      </a:pPr>
                      <a:r>
                        <a:rPr strike="noStrike" u="none" cap="none" baseline="0" sz="1500" lang="en-US">
                          <a:solidFill>
                            <a:srgbClr val="002060"/>
                          </a:solidFill>
                          <a:latin typeface="Consolas"/>
                          <a:ea typeface="Consolas"/>
                          <a:cs typeface="Consolas"/>
                          <a:sym typeface="Consolas"/>
                        </a:rPr>
                        <a:t>357.02186 = 1.3946166406</a:t>
                      </a:r>
                      <a:r>
                        <a:rPr strike="noStrike" u="none" cap="none" baseline="0" sz="1500" lang="en-US">
                          <a:solidFill>
                            <a:srgbClr val="002060"/>
                          </a:solidFill>
                          <a:latin typeface="Calibri"/>
                          <a:ea typeface="Calibri"/>
                          <a:cs typeface="Calibri"/>
                          <a:sym typeface="Calibri"/>
                        </a:rPr>
                        <a:t>×</a:t>
                      </a:r>
                      <a:r>
                        <a:rPr strike="noStrike" u="none" cap="none" baseline="0" sz="1500" lang="en-US">
                          <a:solidFill>
                            <a:srgbClr val="002060"/>
                          </a:solidFill>
                          <a:latin typeface="Consolas"/>
                          <a:ea typeface="Consolas"/>
                          <a:cs typeface="Consolas"/>
                          <a:sym typeface="Consolas"/>
                        </a:rPr>
                        <a:t>2</a:t>
                      </a:r>
                      <a:r>
                        <a:rPr strike="noStrike" u="none" cap="none" baseline="30000" sz="1500" lang="en-US">
                          <a:solidFill>
                            <a:srgbClr val="002060"/>
                          </a:solidFill>
                          <a:latin typeface="Consolas"/>
                          <a:ea typeface="Consolas"/>
                          <a:cs typeface="Consolas"/>
                          <a:sym typeface="Consolas"/>
                        </a:rPr>
                        <a:t>8</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Extract exponent</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Consolas"/>
                          <a:ea typeface="Consolas"/>
                          <a:cs typeface="Consolas"/>
                          <a:sym typeface="Consolas"/>
                        </a:rPr>
                        <a:t>8</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Convert to excess 128</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Consolas"/>
                          <a:ea typeface="Consolas"/>
                          <a:cs typeface="Consolas"/>
                          <a:sym typeface="Consolas"/>
                        </a:rPr>
                        <a:t>8 + 127 = 135 = 10000111</a:t>
                      </a:r>
                      <a:r>
                        <a:rPr strike="noStrike" u="none" b="0" cap="none" baseline="-25000" sz="1500" lang="en-US">
                          <a:solidFill>
                            <a:srgbClr val="002060"/>
                          </a:solidFill>
                          <a:latin typeface="Consolas"/>
                          <a:ea typeface="Consolas"/>
                          <a:cs typeface="Consolas"/>
                          <a:sym typeface="Consolas"/>
                        </a:rPr>
                        <a:t>2</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Drop leading 1</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cap="none" baseline="0" sz="1500" lang="en-US">
                          <a:solidFill>
                            <a:srgbClr val="002060"/>
                          </a:solidFill>
                          <a:latin typeface="Consolas"/>
                          <a:ea typeface="Consolas"/>
                          <a:cs typeface="Consolas"/>
                          <a:sym typeface="Consolas"/>
                        </a:rPr>
                        <a:t>0.3946166406</a:t>
                      </a:r>
                    </a:p>
                  </a:txBody>
                  <a:tcPr marR="91450" marB="45725" marT="45725" marL="91450">
                    <a:lnR w="9525" cap="flat">
                      <a:solidFill>
                        <a:schemeClr val="lt1"/>
                      </a:solidFill>
                      <a:prstDash val="solid"/>
                      <a:round/>
                      <a:headEnd w="med" len="med" type="none"/>
                      <a:tailEnd w="med" len="med" type="none"/>
                    </a:lnR>
                    <a:solidFill>
                      <a:schemeClr val="lt1"/>
                    </a:solidFill>
                  </a:tcPr>
                </a:tc>
              </a:tr>
              <a:tr h="64280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Rewrite as sum of fractional powers of 2</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lnR w="9525" cap="flat">
                      <a:solidFill>
                        <a:schemeClr val="lt1"/>
                      </a:solidFill>
                      <a:prstDash val="solid"/>
                      <a:round/>
                      <a:headEnd w="med" len="med" type="none"/>
                      <a:tailEnd w="med" len="med" type="none"/>
                    </a:lnR>
                  </a:tcPr>
                </a:tc>
              </a:tr>
              <a:tr h="3708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Rewrite mantissa</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01100101000001011001100</a:t>
                      </a:r>
                    </a:p>
                  </a:txBody>
                  <a:tcPr marR="91450" marB="45725" marT="45725" marL="91450">
                    <a:lnR w="9525" cap="flat">
                      <a:solidFill>
                        <a:schemeClr val="lt1"/>
                      </a:solidFill>
                      <a:prstDash val="solid"/>
                      <a:round/>
                      <a:headEnd w="med" len="med" type="none"/>
                      <a:tailEnd w="med" len="med" type="none"/>
                    </a:lnR>
                    <a:solidFill>
                      <a:schemeClr val="lt1"/>
                    </a:solidFill>
                  </a:tcPr>
                </a:tc>
              </a:tr>
              <a:tr h="5486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Combine fields</a:t>
                      </a:r>
                    </a:p>
                  </a:txBody>
                  <a:tcPr marR="91450" marB="45725" marT="45725" marL="91450">
                    <a:lnL w="9525" cap="flat">
                      <a:solidFill>
                        <a:schemeClr val="lt1"/>
                      </a:solidFill>
                      <a:prstDash val="solid"/>
                      <a:round/>
                      <a:headEnd w="med" len="med" type="none"/>
                      <a:tailEnd w="med" len="med" type="none"/>
                    </a:lnL>
                    <a:lnB w="9525" cap="flat">
                      <a:solidFill>
                        <a:schemeClr val="lt1"/>
                      </a:solidFill>
                      <a:prstDash val="solid"/>
                      <a:round/>
                      <a:headEnd w="med" len="med" type="none"/>
                      <a:tailEnd w="med" len="med" type="none"/>
                    </a:lnB>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1100 0011 1011 0010</a:t>
                      </a:r>
                    </a:p>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1000 0010 1100 1100</a:t>
                      </a:r>
                    </a:p>
                  </a:txBody>
                  <a:tcPr marR="91450" marB="45725" marT="45725" marL="91450">
                    <a:lnR w="9525" cap="flat">
                      <a:solidFill>
                        <a:schemeClr val="lt1"/>
                      </a:solidFill>
                      <a:prstDash val="solid"/>
                      <a:round/>
                      <a:headEnd w="med" len="med" type="none"/>
                      <a:tailEnd w="med" len="med" type="none"/>
                    </a:lnR>
                    <a:lnB w="9525" cap="flat">
                      <a:solidFill>
                        <a:schemeClr val="lt1"/>
                      </a:solidFill>
                      <a:prstDash val="solid"/>
                      <a:round/>
                      <a:headEnd w="med" len="med" type="none"/>
                      <a:tailEnd w="med" len="med" type="none"/>
                    </a:lnB>
                    <a:solidFill>
                      <a:schemeClr val="lt1"/>
                    </a:solidFill>
                  </a:tcPr>
                </a:tc>
              </a:tr>
            </a:tbl>
          </a:graphicData>
        </a:graphic>
      </p:graphicFrame>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y="0" x="0"/>
          <a:ext cy="0" cx="0"/>
          <a:chOff y="0" x="0"/>
          <a:chExt cy="0" cx="0"/>
        </a:xfrm>
      </p:grpSpPr>
      <p:sp>
        <p:nvSpPr>
          <p:cNvPr id="195" name="Shape 195"/>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Example</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Encode ‐357.02186 </a:t>
            </a:r>
            <a:br>
              <a:rPr strike="noStrike" u="none" b="0" cap="none" baseline="0" sz="1800" lang="en-US" i="0">
                <a:solidFill>
                  <a:srgbClr val="002060"/>
                </a:solidFill>
                <a:latin typeface="Calibri"/>
                <a:ea typeface="Calibri"/>
                <a:cs typeface="Calibri"/>
                <a:sym typeface="Calibri"/>
              </a:rPr>
            </a:br>
            <a:r>
              <a:rPr strike="noStrike" u="none" b="0" cap="none" baseline="0" sz="1800" lang="en-US" i="0">
                <a:solidFill>
                  <a:srgbClr val="002060"/>
                </a:solidFill>
                <a:latin typeface="Calibri"/>
                <a:ea typeface="Calibri"/>
                <a:cs typeface="Calibri"/>
                <a:sym typeface="Calibri"/>
              </a:rPr>
              <a:t>using IEEE 754.</a:t>
            </a:r>
          </a:p>
        </p:txBody>
      </p:sp>
      <p:sp>
        <p:nvSpPr>
          <p:cNvPr id="196" name="Shape 196"/>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Floating Point Number Representations</a:t>
            </a:r>
          </a:p>
        </p:txBody>
      </p:sp>
      <p:graphicFrame>
        <p:nvGraphicFramePr>
          <p:cNvPr id="197" name="Shape 197"/>
          <p:cNvGraphicFramePr/>
          <p:nvPr/>
        </p:nvGraphicFramePr>
        <p:xfrm>
          <a:off y="742950" x="3657600"/>
          <a:ext cy="3000000" cx="3000000"/>
        </p:xfrm>
        <a:graphic>
          <a:graphicData uri="http://schemas.openxmlformats.org/drawingml/2006/table">
            <a:tbl>
              <a:tblPr>
                <a:noFill/>
                <a:tableStyleId>{1B6E84FA-427D-4055-B484-992196426862}</a:tableStyleId>
              </a:tblPr>
              <a:tblGrid>
                <a:gridCol w="2133600"/>
                <a:gridCol w="3276600"/>
              </a:tblGrid>
              <a:tr h="5486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Find sign, make positive</a:t>
                      </a:r>
                    </a:p>
                  </a:txBody>
                  <a:tcPr marR="91450" marB="45725" marT="45725" marL="91450">
                    <a:lnL w="9525" cap="flat">
                      <a:solidFill>
                        <a:schemeClr val="lt1"/>
                      </a:solidFill>
                      <a:prstDash val="solid"/>
                      <a:round/>
                      <a:headEnd w="med" len="med" type="none"/>
                      <a:tailEnd w="med" len="med" type="none"/>
                    </a:lnL>
                    <a:lnT w="9525" cap="flat">
                      <a:solidFill>
                        <a:schemeClr val="lt1"/>
                      </a:solidFill>
                      <a:prstDash val="solid"/>
                      <a:round/>
                      <a:headEnd w="med" len="med" type="none"/>
                      <a:tailEnd w="med" len="med" type="none"/>
                    </a:lnT>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Negative (</a:t>
                      </a:r>
                      <a:r>
                        <a:rPr strike="noStrike" u="none" b="0" cap="none" baseline="0" sz="1500" lang="en-US">
                          <a:solidFill>
                            <a:srgbClr val="002060"/>
                          </a:solidFill>
                          <a:latin typeface="Consolas"/>
                          <a:ea typeface="Consolas"/>
                          <a:cs typeface="Consolas"/>
                          <a:sym typeface="Consolas"/>
                        </a:rPr>
                        <a:t>1</a:t>
                      </a:r>
                      <a:r>
                        <a:rPr strike="noStrike" u="none" b="0" cap="none" baseline="0" sz="1500" lang="en-US">
                          <a:solidFill>
                            <a:srgbClr val="002060"/>
                          </a:solidFill>
                          <a:latin typeface="PT Sans"/>
                          <a:ea typeface="PT Sans"/>
                          <a:cs typeface="PT Sans"/>
                          <a:sym typeface="PT Sans"/>
                        </a:rPr>
                        <a:t>), </a:t>
                      </a:r>
                      <a:r>
                        <a:rPr strike="noStrike" u="none" b="0" cap="none" baseline="0" sz="1500" lang="en-US">
                          <a:solidFill>
                            <a:srgbClr val="002060"/>
                          </a:solidFill>
                          <a:latin typeface="Consolas"/>
                          <a:ea typeface="Consolas"/>
                          <a:cs typeface="Consolas"/>
                          <a:sym typeface="Consolas"/>
                        </a:rPr>
                        <a:t>357.02186</a:t>
                      </a:r>
                    </a:p>
                  </a:txBody>
                  <a:tcPr marR="91450" marB="45725" marT="45725" marL="91450">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solidFill>
                      <a:schemeClr val="lt1"/>
                    </a:solidFill>
                  </a:tcPr>
                </a:tc>
              </a:tr>
              <a:tr h="5486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Convert to a power of 2</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lnSpc>
                          <a:spcPct val="100000"/>
                        </a:lnSpc>
                        <a:spcBef>
                          <a:spcPts val="0"/>
                        </a:spcBef>
                        <a:spcAft>
                          <a:spcPts val="0"/>
                        </a:spcAft>
                        <a:buClr>
                          <a:srgbClr val="002060"/>
                        </a:buClr>
                        <a:buSzPct val="25000"/>
                        <a:buFont typeface="Consolas"/>
                        <a:buNone/>
                      </a:pPr>
                      <a:r>
                        <a:rPr strike="noStrike" u="none" cap="none" baseline="0" sz="1500" lang="en-US">
                          <a:solidFill>
                            <a:srgbClr val="002060"/>
                          </a:solidFill>
                          <a:latin typeface="Consolas"/>
                          <a:ea typeface="Consolas"/>
                          <a:cs typeface="Consolas"/>
                          <a:sym typeface="Consolas"/>
                        </a:rPr>
                        <a:t>357.02186 = 1.3946166406</a:t>
                      </a:r>
                      <a:r>
                        <a:rPr strike="noStrike" u="none" cap="none" baseline="0" sz="1500" lang="en-US">
                          <a:solidFill>
                            <a:srgbClr val="002060"/>
                          </a:solidFill>
                          <a:latin typeface="Calibri"/>
                          <a:ea typeface="Calibri"/>
                          <a:cs typeface="Calibri"/>
                          <a:sym typeface="Calibri"/>
                        </a:rPr>
                        <a:t>×</a:t>
                      </a:r>
                      <a:r>
                        <a:rPr strike="noStrike" u="none" cap="none" baseline="0" sz="1500" lang="en-US">
                          <a:solidFill>
                            <a:srgbClr val="002060"/>
                          </a:solidFill>
                          <a:latin typeface="Consolas"/>
                          <a:ea typeface="Consolas"/>
                          <a:cs typeface="Consolas"/>
                          <a:sym typeface="Consolas"/>
                        </a:rPr>
                        <a:t>2</a:t>
                      </a:r>
                      <a:r>
                        <a:rPr strike="noStrike" u="none" cap="none" baseline="30000" sz="1500" lang="en-US">
                          <a:solidFill>
                            <a:srgbClr val="002060"/>
                          </a:solidFill>
                          <a:latin typeface="Consolas"/>
                          <a:ea typeface="Consolas"/>
                          <a:cs typeface="Consolas"/>
                          <a:sym typeface="Consolas"/>
                        </a:rPr>
                        <a:t>8</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Extract exponent</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Consolas"/>
                          <a:ea typeface="Consolas"/>
                          <a:cs typeface="Consolas"/>
                          <a:sym typeface="Consolas"/>
                        </a:rPr>
                        <a:t>8</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Convert to excess 128</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Consolas"/>
                          <a:ea typeface="Consolas"/>
                          <a:cs typeface="Consolas"/>
                          <a:sym typeface="Consolas"/>
                        </a:rPr>
                        <a:t>8 + 127 = 135 = 10000111</a:t>
                      </a:r>
                      <a:r>
                        <a:rPr strike="noStrike" u="none" b="0" cap="none" baseline="-25000" sz="1500" lang="en-US">
                          <a:solidFill>
                            <a:srgbClr val="002060"/>
                          </a:solidFill>
                          <a:latin typeface="Consolas"/>
                          <a:ea typeface="Consolas"/>
                          <a:cs typeface="Consolas"/>
                          <a:sym typeface="Consolas"/>
                        </a:rPr>
                        <a:t>2</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Drop leading 1</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cap="none" baseline="0" sz="1500" lang="en-US">
                          <a:solidFill>
                            <a:srgbClr val="002060"/>
                          </a:solidFill>
                          <a:latin typeface="Consolas"/>
                          <a:ea typeface="Consolas"/>
                          <a:cs typeface="Consolas"/>
                          <a:sym typeface="Consolas"/>
                        </a:rPr>
                        <a:t>0.3946166406</a:t>
                      </a:r>
                    </a:p>
                  </a:txBody>
                  <a:tcPr marR="91450" marB="45725" marT="45725" marL="91450">
                    <a:lnR w="9525" cap="flat">
                      <a:solidFill>
                        <a:schemeClr val="lt1"/>
                      </a:solidFill>
                      <a:prstDash val="solid"/>
                      <a:round/>
                      <a:headEnd w="med" len="med" type="none"/>
                      <a:tailEnd w="med" len="med" type="none"/>
                    </a:lnR>
                    <a:solidFill>
                      <a:schemeClr val="lt1"/>
                    </a:solidFill>
                  </a:tcPr>
                </a:tc>
              </a:tr>
              <a:tr h="64280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Rewrite as sum of fractional powers of 2</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lnR w="9525" cap="flat">
                      <a:solidFill>
                        <a:schemeClr val="lt1"/>
                      </a:solidFill>
                      <a:prstDash val="solid"/>
                      <a:round/>
                      <a:headEnd w="med" len="med" type="none"/>
                      <a:tailEnd w="med" len="med" type="none"/>
                    </a:lnR>
                  </a:tcPr>
                </a:tc>
              </a:tr>
              <a:tr h="3708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Rewrite mantissa</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Consolas"/>
                          <a:ea typeface="Consolas"/>
                          <a:cs typeface="Consolas"/>
                          <a:sym typeface="Consolas"/>
                        </a:rPr>
                        <a:t>01100101000001011001100</a:t>
                      </a:r>
                    </a:p>
                  </a:txBody>
                  <a:tcPr marR="91450" marB="45725" marT="45725" marL="91450">
                    <a:lnR w="9525" cap="flat">
                      <a:solidFill>
                        <a:schemeClr val="lt1"/>
                      </a:solidFill>
                      <a:prstDash val="solid"/>
                      <a:round/>
                      <a:headEnd w="med" len="med" type="none"/>
                      <a:tailEnd w="med" len="med" type="none"/>
                    </a:lnR>
                    <a:solidFill>
                      <a:schemeClr val="lt1"/>
                    </a:solidFill>
                  </a:tcPr>
                </a:tc>
              </a:tr>
              <a:tr h="548650">
                <a:tc>
                  <a:txBody>
                    <a:bodyPr>
                      <a:noAutofit/>
                    </a:bodyPr>
                    <a:lstStyle/>
                    <a:p>
                      <a:pPr algn="l" rtl="0" lvl="0" marR="0" indent="0" marL="0">
                        <a:spcBef>
                          <a:spcPts val="0"/>
                        </a:spcBef>
                        <a:buSzPct val="25000"/>
                        <a:buNone/>
                      </a:pPr>
                      <a:r>
                        <a:rPr strike="noStrike" u="none" b="0" cap="none" baseline="0" sz="1500" lang="en-US">
                          <a:solidFill>
                            <a:schemeClr val="lt1"/>
                          </a:solidFill>
                          <a:latin typeface="PT Sans"/>
                          <a:ea typeface="PT Sans"/>
                          <a:cs typeface="PT Sans"/>
                          <a:sym typeface="PT Sans"/>
                        </a:rPr>
                        <a:t>Combine fields</a:t>
                      </a:r>
                    </a:p>
                  </a:txBody>
                  <a:tcPr marR="91450" marB="45725" marT="45725" marL="91450">
                    <a:lnL w="9525" cap="flat">
                      <a:solidFill>
                        <a:schemeClr val="lt1"/>
                      </a:solidFill>
                      <a:prstDash val="solid"/>
                      <a:round/>
                      <a:headEnd w="med" len="med" type="none"/>
                      <a:tailEnd w="med" len="med" type="none"/>
                    </a:lnL>
                    <a:lnB w="9525" cap="flat">
                      <a:solidFill>
                        <a:schemeClr val="lt1"/>
                      </a:solidFill>
                      <a:prstDash val="solid"/>
                      <a:round/>
                      <a:headEnd w="med" len="med" type="none"/>
                      <a:tailEnd w="med" len="med" type="none"/>
                    </a:lnB>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1100 0011 1011 0010</a:t>
                      </a:r>
                    </a:p>
                    <a:p>
                      <a:pPr algn="l" rtl="0" lvl="0" marR="0" indent="0" marL="0">
                        <a:spcBef>
                          <a:spcPts val="0"/>
                        </a:spcBef>
                        <a:buSzPct val="25000"/>
                        <a:buNone/>
                      </a:pPr>
                      <a:r>
                        <a:rPr strike="noStrike" u="none" b="0" cap="none" baseline="0" sz="1500" lang="en-US">
                          <a:solidFill>
                            <a:schemeClr val="lt1"/>
                          </a:solidFill>
                          <a:latin typeface="Consolas"/>
                          <a:ea typeface="Consolas"/>
                          <a:cs typeface="Consolas"/>
                          <a:sym typeface="Consolas"/>
                        </a:rPr>
                        <a:t>1000 0010 1100 1100</a:t>
                      </a:r>
                    </a:p>
                  </a:txBody>
                  <a:tcPr marR="91450" marB="45725" marT="45725" marL="91450">
                    <a:lnR w="9525" cap="flat">
                      <a:solidFill>
                        <a:schemeClr val="lt1"/>
                      </a:solidFill>
                      <a:prstDash val="solid"/>
                      <a:round/>
                      <a:headEnd w="med" len="med" type="none"/>
                      <a:tailEnd w="med" len="med" type="none"/>
                    </a:lnR>
                    <a:lnB w="9525" cap="flat">
                      <a:solidFill>
                        <a:schemeClr val="lt1"/>
                      </a:solidFill>
                      <a:prstDash val="solid"/>
                      <a:round/>
                      <a:headEnd w="med" len="med" type="none"/>
                      <a:tailEnd w="med" len="med" type="none"/>
                    </a:lnB>
                    <a:solidFill>
                      <a:schemeClr val="lt1"/>
                    </a:solidFill>
                  </a:tcPr>
                </a:tc>
              </a:tr>
            </a:tbl>
          </a:graphicData>
        </a:graphic>
      </p:graphicFrame>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y="0" x="0"/>
          <a:ext cy="0" cx="0"/>
          <a:chOff y="0" x="0"/>
          <a:chExt cy="0" cx="0"/>
        </a:xfrm>
      </p:grpSpPr>
      <p:sp>
        <p:nvSpPr>
          <p:cNvPr id="202" name="Shape 202"/>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Example</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Encode ‐357.02186 </a:t>
            </a:r>
            <a:br>
              <a:rPr strike="noStrike" u="none" b="0" cap="none" baseline="0" sz="1800" lang="en-US" i="0">
                <a:solidFill>
                  <a:srgbClr val="002060"/>
                </a:solidFill>
                <a:latin typeface="Calibri"/>
                <a:ea typeface="Calibri"/>
                <a:cs typeface="Calibri"/>
                <a:sym typeface="Calibri"/>
              </a:rPr>
            </a:br>
            <a:r>
              <a:rPr strike="noStrike" u="none" b="0" cap="none" baseline="0" sz="1800" lang="en-US" i="0">
                <a:solidFill>
                  <a:srgbClr val="002060"/>
                </a:solidFill>
                <a:latin typeface="Calibri"/>
                <a:ea typeface="Calibri"/>
                <a:cs typeface="Calibri"/>
                <a:sym typeface="Calibri"/>
              </a:rPr>
              <a:t>using IEEE 754.</a:t>
            </a:r>
          </a:p>
        </p:txBody>
      </p:sp>
      <p:sp>
        <p:nvSpPr>
          <p:cNvPr id="203" name="Shape 203"/>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Floating Point Number Representations</a:t>
            </a:r>
          </a:p>
        </p:txBody>
      </p:sp>
      <p:graphicFrame>
        <p:nvGraphicFramePr>
          <p:cNvPr id="204" name="Shape 204"/>
          <p:cNvGraphicFramePr/>
          <p:nvPr/>
        </p:nvGraphicFramePr>
        <p:xfrm>
          <a:off y="742950" x="3657600"/>
          <a:ext cy="3000000" cx="3000000"/>
        </p:xfrm>
        <a:graphic>
          <a:graphicData uri="http://schemas.openxmlformats.org/drawingml/2006/table">
            <a:tbl>
              <a:tblPr>
                <a:noFill/>
                <a:tableStyleId>{EDEFE797-4AAC-4B7A-9BFE-B7DA0A31B269}</a:tableStyleId>
              </a:tblPr>
              <a:tblGrid>
                <a:gridCol w="2133600"/>
                <a:gridCol w="3276600"/>
              </a:tblGrid>
              <a:tr h="5486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Find sign, make positive</a:t>
                      </a:r>
                    </a:p>
                  </a:txBody>
                  <a:tcPr marR="91450" marB="45725" marT="45725" marL="91450">
                    <a:lnL w="9525" cap="flat">
                      <a:solidFill>
                        <a:schemeClr val="lt1"/>
                      </a:solidFill>
                      <a:prstDash val="solid"/>
                      <a:round/>
                      <a:headEnd w="med" len="med" type="none"/>
                      <a:tailEnd w="med" len="med" type="none"/>
                    </a:lnL>
                    <a:lnT w="9525" cap="flat">
                      <a:solidFill>
                        <a:schemeClr val="lt1"/>
                      </a:solidFill>
                      <a:prstDash val="solid"/>
                      <a:round/>
                      <a:headEnd w="med" len="med" type="none"/>
                      <a:tailEnd w="med" len="med" type="none"/>
                    </a:lnT>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Negative (</a:t>
                      </a:r>
                      <a:r>
                        <a:rPr strike="noStrike" u="none" b="0" cap="none" baseline="0" sz="1500" lang="en-US">
                          <a:solidFill>
                            <a:srgbClr val="002060"/>
                          </a:solidFill>
                          <a:latin typeface="Consolas"/>
                          <a:ea typeface="Consolas"/>
                          <a:cs typeface="Consolas"/>
                          <a:sym typeface="Consolas"/>
                        </a:rPr>
                        <a:t>1</a:t>
                      </a:r>
                      <a:r>
                        <a:rPr strike="noStrike" u="none" b="0" cap="none" baseline="0" sz="1500" lang="en-US">
                          <a:solidFill>
                            <a:srgbClr val="002060"/>
                          </a:solidFill>
                          <a:latin typeface="PT Sans"/>
                          <a:ea typeface="PT Sans"/>
                          <a:cs typeface="PT Sans"/>
                          <a:sym typeface="PT Sans"/>
                        </a:rPr>
                        <a:t>), </a:t>
                      </a:r>
                      <a:r>
                        <a:rPr strike="noStrike" u="none" b="0" cap="none" baseline="0" sz="1500" lang="en-US">
                          <a:solidFill>
                            <a:srgbClr val="002060"/>
                          </a:solidFill>
                          <a:latin typeface="Consolas"/>
                          <a:ea typeface="Consolas"/>
                          <a:cs typeface="Consolas"/>
                          <a:sym typeface="Consolas"/>
                        </a:rPr>
                        <a:t>357.02186</a:t>
                      </a:r>
                    </a:p>
                  </a:txBody>
                  <a:tcPr marR="91450" marB="45725" marT="45725" marL="91450">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solidFill>
                      <a:schemeClr val="lt1"/>
                    </a:solidFill>
                  </a:tcPr>
                </a:tc>
              </a:tr>
              <a:tr h="5486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Convert to a power of 2</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lnSpc>
                          <a:spcPct val="100000"/>
                        </a:lnSpc>
                        <a:spcBef>
                          <a:spcPts val="0"/>
                        </a:spcBef>
                        <a:spcAft>
                          <a:spcPts val="0"/>
                        </a:spcAft>
                        <a:buClr>
                          <a:srgbClr val="002060"/>
                        </a:buClr>
                        <a:buSzPct val="25000"/>
                        <a:buFont typeface="Consolas"/>
                        <a:buNone/>
                      </a:pPr>
                      <a:r>
                        <a:rPr strike="noStrike" u="none" cap="none" baseline="0" sz="1500" lang="en-US">
                          <a:solidFill>
                            <a:srgbClr val="002060"/>
                          </a:solidFill>
                          <a:latin typeface="Consolas"/>
                          <a:ea typeface="Consolas"/>
                          <a:cs typeface="Consolas"/>
                          <a:sym typeface="Consolas"/>
                        </a:rPr>
                        <a:t>357.02186 = 1.3946166406</a:t>
                      </a:r>
                      <a:r>
                        <a:rPr strike="noStrike" u="none" cap="none" baseline="0" sz="1500" lang="en-US">
                          <a:solidFill>
                            <a:srgbClr val="002060"/>
                          </a:solidFill>
                          <a:latin typeface="Calibri"/>
                          <a:ea typeface="Calibri"/>
                          <a:cs typeface="Calibri"/>
                          <a:sym typeface="Calibri"/>
                        </a:rPr>
                        <a:t>×</a:t>
                      </a:r>
                      <a:r>
                        <a:rPr strike="noStrike" u="none" cap="none" baseline="0" sz="1500" lang="en-US">
                          <a:solidFill>
                            <a:srgbClr val="002060"/>
                          </a:solidFill>
                          <a:latin typeface="Consolas"/>
                          <a:ea typeface="Consolas"/>
                          <a:cs typeface="Consolas"/>
                          <a:sym typeface="Consolas"/>
                        </a:rPr>
                        <a:t>2</a:t>
                      </a:r>
                      <a:r>
                        <a:rPr strike="noStrike" u="none" cap="none" baseline="30000" sz="1500" lang="en-US">
                          <a:solidFill>
                            <a:srgbClr val="002060"/>
                          </a:solidFill>
                          <a:latin typeface="Consolas"/>
                          <a:ea typeface="Consolas"/>
                          <a:cs typeface="Consolas"/>
                          <a:sym typeface="Consolas"/>
                        </a:rPr>
                        <a:t>8</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Extract exponent</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Consolas"/>
                          <a:ea typeface="Consolas"/>
                          <a:cs typeface="Consolas"/>
                          <a:sym typeface="Consolas"/>
                        </a:rPr>
                        <a:t>8</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Convert to excess 128</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Consolas"/>
                          <a:ea typeface="Consolas"/>
                          <a:cs typeface="Consolas"/>
                          <a:sym typeface="Consolas"/>
                        </a:rPr>
                        <a:t>8 + 127 = 135 = 10000111</a:t>
                      </a:r>
                      <a:r>
                        <a:rPr strike="noStrike" u="none" b="0" cap="none" baseline="-25000" sz="1500" lang="en-US">
                          <a:solidFill>
                            <a:srgbClr val="002060"/>
                          </a:solidFill>
                          <a:latin typeface="Consolas"/>
                          <a:ea typeface="Consolas"/>
                          <a:cs typeface="Consolas"/>
                          <a:sym typeface="Consolas"/>
                        </a:rPr>
                        <a:t>2</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Drop leading 1</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cap="none" baseline="0" sz="1500" lang="en-US">
                          <a:solidFill>
                            <a:srgbClr val="002060"/>
                          </a:solidFill>
                          <a:latin typeface="Consolas"/>
                          <a:ea typeface="Consolas"/>
                          <a:cs typeface="Consolas"/>
                          <a:sym typeface="Consolas"/>
                        </a:rPr>
                        <a:t>0.3946166406</a:t>
                      </a:r>
                    </a:p>
                  </a:txBody>
                  <a:tcPr marR="91450" marB="45725" marT="45725" marL="91450">
                    <a:lnR w="9525" cap="flat">
                      <a:solidFill>
                        <a:schemeClr val="lt1"/>
                      </a:solidFill>
                      <a:prstDash val="solid"/>
                      <a:round/>
                      <a:headEnd w="med" len="med" type="none"/>
                      <a:tailEnd w="med" len="med" type="none"/>
                    </a:lnR>
                    <a:solidFill>
                      <a:schemeClr val="lt1"/>
                    </a:solidFill>
                  </a:tcPr>
                </a:tc>
              </a:tr>
              <a:tr h="64280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Rewrite as sum of fractional powers of 2</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lnR w="9525" cap="flat">
                      <a:solidFill>
                        <a:schemeClr val="lt1"/>
                      </a:solidFill>
                      <a:prstDash val="solid"/>
                      <a:round/>
                      <a:headEnd w="med" len="med" type="none"/>
                      <a:tailEnd w="med" len="med" type="none"/>
                    </a:lnR>
                  </a:tcPr>
                </a:tc>
              </a:tr>
              <a:tr h="3708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Rewrite mantissa</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Consolas"/>
                          <a:ea typeface="Consolas"/>
                          <a:cs typeface="Consolas"/>
                          <a:sym typeface="Consolas"/>
                        </a:rPr>
                        <a:t>01100101000001011001100</a:t>
                      </a:r>
                    </a:p>
                  </a:txBody>
                  <a:tcPr marR="91450" marB="45725" marT="45725" marL="91450">
                    <a:lnR w="9525" cap="flat">
                      <a:solidFill>
                        <a:schemeClr val="lt1"/>
                      </a:solidFill>
                      <a:prstDash val="solid"/>
                      <a:round/>
                      <a:headEnd w="med" len="med" type="none"/>
                      <a:tailEnd w="med" len="med" type="none"/>
                    </a:lnR>
                    <a:solidFill>
                      <a:schemeClr val="lt1"/>
                    </a:solidFill>
                  </a:tcPr>
                </a:tc>
              </a:tr>
              <a:tr h="548650">
                <a:tc>
                  <a:txBody>
                    <a:bodyPr>
                      <a:noAutofit/>
                    </a:bodyPr>
                    <a:lstStyle/>
                    <a:p>
                      <a:pPr algn="l" rtl="0" lvl="0" marR="0" indent="0" marL="0">
                        <a:spcBef>
                          <a:spcPts val="0"/>
                        </a:spcBef>
                        <a:buSzPct val="25000"/>
                        <a:buNone/>
                      </a:pPr>
                      <a:r>
                        <a:rPr strike="noStrike" u="none" b="0" cap="none" baseline="0" sz="1500" lang="en-US">
                          <a:solidFill>
                            <a:srgbClr val="002060"/>
                          </a:solidFill>
                          <a:latin typeface="PT Sans"/>
                          <a:ea typeface="PT Sans"/>
                          <a:cs typeface="PT Sans"/>
                          <a:sym typeface="PT Sans"/>
                        </a:rPr>
                        <a:t>Combine fields</a:t>
                      </a:r>
                    </a:p>
                  </a:txBody>
                  <a:tcPr marR="91450" marB="45725" marT="45725" marL="91450">
                    <a:lnL w="9525" cap="flat">
                      <a:solidFill>
                        <a:schemeClr val="lt1"/>
                      </a:solidFill>
                      <a:prstDash val="solid"/>
                      <a:round/>
                      <a:headEnd w="med" len="med" type="none"/>
                      <a:tailEnd w="med" len="med" type="none"/>
                    </a:lnL>
                    <a:lnB w="9525" cap="flat">
                      <a:solidFill>
                        <a:schemeClr val="lt1"/>
                      </a:solidFill>
                      <a:prstDash val="solid"/>
                      <a:round/>
                      <a:headEnd w="med" len="med" type="none"/>
                      <a:tailEnd w="med" len="med" type="none"/>
                    </a:lnB>
                    <a:solidFill>
                      <a:schemeClr val="lt1"/>
                    </a:solidFill>
                  </a:tcPr>
                </a:tc>
                <a:tc>
                  <a:txBody>
                    <a:bodyPr>
                      <a:noAutofit/>
                    </a:bodyPr>
                    <a:lstStyle/>
                    <a:p>
                      <a:pPr algn="l" rtl="0" lvl="0" marR="0" indent="0" marL="0">
                        <a:spcBef>
                          <a:spcPts val="0"/>
                        </a:spcBef>
                        <a:buSzPct val="25000"/>
                        <a:buNone/>
                      </a:pPr>
                      <a:r>
                        <a:rPr strike="noStrike" u="none" b="0" cap="none" baseline="0" sz="1500" lang="en-US">
                          <a:solidFill>
                            <a:srgbClr val="002060"/>
                          </a:solidFill>
                          <a:latin typeface="Consolas"/>
                          <a:ea typeface="Consolas"/>
                          <a:cs typeface="Consolas"/>
                          <a:sym typeface="Consolas"/>
                        </a:rPr>
                        <a:t>1100 0011 1011 0010</a:t>
                      </a:r>
                    </a:p>
                    <a:p>
                      <a:pPr algn="l" rtl="0" lvl="0" marR="0" indent="0" marL="0">
                        <a:spcBef>
                          <a:spcPts val="0"/>
                        </a:spcBef>
                        <a:buSzPct val="25000"/>
                        <a:buNone/>
                      </a:pPr>
                      <a:r>
                        <a:rPr strike="noStrike" u="none" b="0" cap="none" baseline="0" sz="1500" lang="en-US">
                          <a:solidFill>
                            <a:srgbClr val="002060"/>
                          </a:solidFill>
                          <a:latin typeface="Consolas"/>
                          <a:ea typeface="Consolas"/>
                          <a:cs typeface="Consolas"/>
                          <a:sym typeface="Consolas"/>
                        </a:rPr>
                        <a:t>1000 0010 1100 1100</a:t>
                      </a:r>
                    </a:p>
                  </a:txBody>
                  <a:tcPr marR="91450" marB="45725" marT="45725" marL="91450">
                    <a:lnR w="9525" cap="flat">
                      <a:solidFill>
                        <a:schemeClr val="lt1"/>
                      </a:solidFill>
                      <a:prstDash val="solid"/>
                      <a:round/>
                      <a:headEnd w="med" len="med" type="none"/>
                      <a:tailEnd w="med" len="med" type="none"/>
                    </a:lnR>
                    <a:lnB w="9525" cap="flat">
                      <a:solidFill>
                        <a:schemeClr val="lt1"/>
                      </a:solidFill>
                      <a:prstDash val="solid"/>
                      <a:round/>
                      <a:headEnd w="med" len="med" type="none"/>
                      <a:tailEnd w="med" len="med" type="none"/>
                    </a:lnB>
                    <a:solidFill>
                      <a:schemeClr val="lt1"/>
                    </a:solidFill>
                  </a:tcPr>
                </a:tc>
              </a:tr>
            </a:tbl>
          </a:graphicData>
        </a:graphic>
      </p:graphicFrame>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y="0" x="0"/>
          <a:ext cy="0" cx="0"/>
          <a:chOff y="0" x="0"/>
          <a:chExt cy="0" cx="0"/>
        </a:xfrm>
      </p:grpSpPr>
      <p:sp>
        <p:nvSpPr>
          <p:cNvPr id="209" name="Shape 209"/>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Why go to all this effort for floating point representations? </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Simplification of CPU hardware for addition and subtraction of floating point.</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Case 1: When exponents are the same, simple binary add or subtract of the mantissa works.</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Case 2: If exponents differ, a left or right shift of the mantissa bits by the exponent difference yields case 1.</a:t>
            </a:r>
          </a:p>
        </p:txBody>
      </p:sp>
      <p:sp>
        <p:nvSpPr>
          <p:cNvPr id="210" name="Shape 210"/>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Floating Point Number Representations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4" name="Shape 214"/>
        <p:cNvGrpSpPr/>
        <p:nvPr/>
      </p:nvGrpSpPr>
      <p:grpSpPr>
        <a:xfrm>
          <a:off y="0" x="0"/>
          <a:ext cy="0" cx="0"/>
          <a:chOff y="0" x="0"/>
          <a:chExt cy="0" cx="0"/>
        </a:xfrm>
      </p:grpSpPr>
      <p:sp>
        <p:nvSpPr>
          <p:cNvPr id="215" name="Shape 215"/>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Why go to all this effort for floating point representations? </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Simplification of CPU hardware for addition and subtraction of floating point.</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Case 1: When exponents are the same, simple binary add or subtract of the mantissa works.</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Case 2: If exponents differ, a left or right shift of the mantissa bits by the exponent difference yields case 1.</a:t>
            </a:r>
          </a:p>
        </p:txBody>
      </p:sp>
      <p:sp>
        <p:nvSpPr>
          <p:cNvPr id="216" name="Shape 216"/>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Floating Point Number Representations</a:t>
            </a:r>
          </a:p>
        </p:txBody>
      </p:sp>
      <p:sp>
        <p:nvSpPr>
          <p:cNvPr id="217" name="Shape 217"/>
          <p:cNvSpPr/>
          <p:nvPr/>
        </p:nvSpPr>
        <p:spPr>
          <a:xfrm>
            <a:off y="2876550" x="2362200"/>
            <a:ext cy="1143000" cx="3200399"/>
          </a:xfrm>
          <a:prstGeom prst="wedgeRoundRectCallout">
            <a:avLst>
              <a:gd fmla="val -50908" name="adj1"/>
              <a:gd fmla="val -82731"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Main point: internal representations (IEEE 754, two’s complement, etc.) are about making the CPU fast and inexpensive.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y="0" x="0"/>
          <a:ext cy="0" cx="0"/>
          <a:chOff y="0" x="0"/>
          <a:chExt cy="0" cx="0"/>
        </a:xfrm>
      </p:grpSpPr>
      <p:sp>
        <p:nvSpPr>
          <p:cNvPr id="93" name="Shape 93"/>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How to deal with fractions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Fractions (or decimals) are difficult to represent in computing systems because they must represent very large and small numbers in the same format and they can be written in many different ways.</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Example: ‐357.02186 can be written as ‐0.00035706186×10</a:t>
            </a:r>
            <a:r>
              <a:rPr strike="noStrike" u="none" b="0" cap="none" baseline="30000" sz="1600" lang="en-US" i="0">
                <a:solidFill>
                  <a:srgbClr val="002060"/>
                </a:solidFill>
                <a:latin typeface="Calibri"/>
                <a:ea typeface="Calibri"/>
                <a:cs typeface="Calibri"/>
                <a:sym typeface="Calibri"/>
              </a:rPr>
              <a:t>5</a:t>
            </a:r>
            <a:r>
              <a:rPr strike="noStrike" u="none" b="0" cap="none" baseline="0" sz="1600" lang="en-US" i="0">
                <a:solidFill>
                  <a:srgbClr val="002060"/>
                </a:solidFill>
                <a:latin typeface="Calibri"/>
                <a:ea typeface="Calibri"/>
                <a:cs typeface="Calibri"/>
                <a:sym typeface="Calibri"/>
              </a:rPr>
              <a:t> or ‐3570216.6×10</a:t>
            </a:r>
            <a:r>
              <a:rPr strike="noStrike" u="none" b="0" cap="none" baseline="30000" sz="1600" lang="en-US" i="0">
                <a:solidFill>
                  <a:srgbClr val="002060"/>
                </a:solidFill>
                <a:latin typeface="Calibri"/>
                <a:ea typeface="Calibri"/>
                <a:cs typeface="Calibri"/>
                <a:sym typeface="Calibri"/>
              </a:rPr>
              <a:t>-4</a:t>
            </a:r>
            <a:r>
              <a:rPr strike="noStrike" u="none" b="0" cap="none" baseline="0" sz="1600" lang="en-US" i="0">
                <a:solidFill>
                  <a:srgbClr val="002060"/>
                </a:solidFill>
                <a:latin typeface="Calibri"/>
                <a:ea typeface="Calibri"/>
                <a:cs typeface="Calibri"/>
                <a:sym typeface="Calibri"/>
              </a:rPr>
              <a:t>.</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Must normalize the representation somehow, e.g., as SEEMMMMM</a:t>
            </a:r>
          </a:p>
        </p:txBody>
      </p:sp>
      <p:sp>
        <p:nvSpPr>
          <p:cNvPr id="94" name="Shape 94"/>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Floating Point Number Representations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1" name="Shape 221"/>
        <p:cNvGrpSpPr/>
        <p:nvPr/>
      </p:nvGrpSpPr>
      <p:grpSpPr>
        <a:xfrm>
          <a:off y="0" x="0"/>
          <a:ext cy="0" cx="0"/>
          <a:chOff y="0" x="0"/>
          <a:chExt cy="0" cx="0"/>
        </a:xfrm>
      </p:grpSpPr>
      <p:sp>
        <p:nvSpPr>
          <p:cNvPr id="222" name="Shape 222"/>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Summary</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Converting decimal floating point to binary floating point is non-trivial.</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Representations as a sign, excess-n exponent, and fractional binary mantissa.</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End goal is a representation that is fast to manipulate in the CPU.</a:t>
            </a:r>
          </a:p>
        </p:txBody>
      </p:sp>
      <p:sp>
        <p:nvSpPr>
          <p:cNvPr id="223" name="Shape 223"/>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Signed Integer Representations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y="0" x="0"/>
          <a:ext cy="0" cx="0"/>
          <a:chOff y="0" x="0"/>
          <a:chExt cy="0" cx="0"/>
        </a:xfrm>
      </p:grpSpPr>
      <p:sp>
        <p:nvSpPr>
          <p:cNvPr id="99" name="Shape 99"/>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How to deal with fractions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Fractions (or decimals) are difficult to represent in computing systems because they must represent very large and small numbers in the same format and they can be written in many different ways.</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Example: ‐357.02186 can be written as ‐0.00035706186×10</a:t>
            </a:r>
            <a:r>
              <a:rPr strike="noStrike" u="none" b="0" cap="none" baseline="30000" sz="1600" lang="en-US" i="0">
                <a:solidFill>
                  <a:srgbClr val="002060"/>
                </a:solidFill>
                <a:latin typeface="Calibri"/>
                <a:ea typeface="Calibri"/>
                <a:cs typeface="Calibri"/>
                <a:sym typeface="Calibri"/>
              </a:rPr>
              <a:t>5</a:t>
            </a:r>
            <a:r>
              <a:rPr strike="noStrike" u="none" b="0" cap="none" baseline="0" sz="1600" lang="en-US" i="0">
                <a:solidFill>
                  <a:srgbClr val="002060"/>
                </a:solidFill>
                <a:latin typeface="Calibri"/>
                <a:ea typeface="Calibri"/>
                <a:cs typeface="Calibri"/>
                <a:sym typeface="Calibri"/>
              </a:rPr>
              <a:t> or ‐3570216.6×10</a:t>
            </a:r>
            <a:r>
              <a:rPr strike="noStrike" u="none" b="0" cap="none" baseline="30000" sz="1600" lang="en-US" i="0">
                <a:solidFill>
                  <a:srgbClr val="002060"/>
                </a:solidFill>
                <a:latin typeface="Calibri"/>
                <a:ea typeface="Calibri"/>
                <a:cs typeface="Calibri"/>
                <a:sym typeface="Calibri"/>
              </a:rPr>
              <a:t>-4</a:t>
            </a:r>
            <a:r>
              <a:rPr strike="noStrike" u="none" b="0" cap="none" baseline="0" sz="1600" lang="en-US" i="0">
                <a:solidFill>
                  <a:srgbClr val="002060"/>
                </a:solidFill>
                <a:latin typeface="Calibri"/>
                <a:ea typeface="Calibri"/>
                <a:cs typeface="Calibri"/>
                <a:sym typeface="Calibri"/>
              </a:rPr>
              <a:t>.</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Must normalize the representation somehow, e.g., as SEEMMMMM</a:t>
            </a:r>
          </a:p>
        </p:txBody>
      </p:sp>
      <p:sp>
        <p:nvSpPr>
          <p:cNvPr id="100" name="Shape 100"/>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Floating Point Number Representations</a:t>
            </a:r>
          </a:p>
        </p:txBody>
      </p:sp>
      <p:sp>
        <p:nvSpPr>
          <p:cNvPr id="101" name="Shape 101"/>
          <p:cNvSpPr/>
          <p:nvPr/>
        </p:nvSpPr>
        <p:spPr>
          <a:xfrm>
            <a:off y="2904241" x="2895600"/>
            <a:ext cy="1182866" cx="2971799"/>
          </a:xfrm>
          <a:prstGeom prst="wedgeRoundRectCallout">
            <a:avLst>
              <a:gd fmla="val -59348" name="adj1"/>
              <a:gd fmla="val -46697"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S: </a:t>
            </a:r>
            <a:r>
              <a:rPr strike="noStrike" u="none" b="0" cap="none" baseline="0" sz="1600" lang="en-US" i="1">
                <a:solidFill>
                  <a:srgbClr val="002060"/>
                </a:solidFill>
                <a:latin typeface="PT Sans"/>
                <a:ea typeface="PT Sans"/>
                <a:cs typeface="PT Sans"/>
                <a:sym typeface="PT Sans"/>
              </a:rPr>
              <a:t>Sign</a:t>
            </a:r>
            <a:r>
              <a:rPr strike="noStrike" u="none" b="0" cap="none" baseline="0" sz="1600" lang="en-US" i="0">
                <a:solidFill>
                  <a:srgbClr val="002060"/>
                </a:solidFill>
                <a:latin typeface="PT Sans"/>
                <a:ea typeface="PT Sans"/>
                <a:cs typeface="PT Sans"/>
                <a:sym typeface="PT Sans"/>
              </a:rPr>
              <a:t> (0 is positive, 1 is negative)</a:t>
            </a:r>
          </a:p>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E: The </a:t>
            </a:r>
            <a:r>
              <a:rPr strike="noStrike" u="none" b="0" cap="none" baseline="0" sz="1600" lang="en-US" i="1">
                <a:solidFill>
                  <a:srgbClr val="002060"/>
                </a:solidFill>
                <a:latin typeface="PT Sans"/>
                <a:ea typeface="PT Sans"/>
                <a:cs typeface="PT Sans"/>
                <a:sym typeface="PT Sans"/>
              </a:rPr>
              <a:t>exponent</a:t>
            </a:r>
          </a:p>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M: The digits of the </a:t>
            </a:r>
            <a:r>
              <a:rPr strike="noStrike" u="none" b="0" cap="none" baseline="0" sz="1600" lang="en-US" i="1">
                <a:solidFill>
                  <a:srgbClr val="002060"/>
                </a:solidFill>
                <a:latin typeface="PT Sans"/>
                <a:ea typeface="PT Sans"/>
                <a:cs typeface="PT Sans"/>
                <a:sym typeface="PT Sans"/>
              </a:rPr>
              <a:t>mantissa</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y="0" x="0"/>
          <a:ext cy="0" cx="0"/>
          <a:chOff y="0" x="0"/>
          <a:chExt cy="0" cx="0"/>
        </a:xfrm>
      </p:grpSpPr>
      <p:sp>
        <p:nvSpPr>
          <p:cNvPr id="106" name="Shape 106"/>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How to deal with fractions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The exponent can be positive or negative.  Subtract half of the range from the encoded number to get the real exponent.</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e.g., for a 2-digit exponent (00-99), half is 50.  An exponent encoded as 34 would actually be 34 ‐ 50 = ‐26.</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This is called excess notation.  The example above is excess-50.</a:t>
            </a:r>
          </a:p>
        </p:txBody>
      </p:sp>
      <p:sp>
        <p:nvSpPr>
          <p:cNvPr id="107" name="Shape 107"/>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Floating Point Number Representations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y="0" x="0"/>
          <a:ext cy="0" cx="0"/>
          <a:chOff y="0" x="0"/>
          <a:chExt cy="0" cx="0"/>
        </a:xfrm>
      </p:grpSpPr>
      <p:sp>
        <p:nvSpPr>
          <p:cNvPr id="112" name="Shape 112"/>
          <p:cNvSpPr txBox="1"/>
          <p:nvPr>
            <p:ph idx="1" type="body"/>
          </p:nvPr>
        </p:nvSpPr>
        <p:spPr>
          <a:xfrm>
            <a:off y="628650" x="457200"/>
            <a:ext cy="3394472" cx="8229600"/>
          </a:xfrm>
          <a:prstGeom prst="rect">
            <a:avLst/>
          </a:prstGeom>
          <a:solidFill>
            <a:schemeClr val="lt1"/>
          </a:solid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How to deal with fractions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The exponent can be positive or negative.  Subtract half of the range from the encoded number to get the real exponent.</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e.g., for a 2-digit exponent (00-99), half is 50.  An exponent encoded as 34 would actually be 34 ‐ 50 = ‐26.</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This is called excess notation.  The example above is excess-50.</a:t>
            </a:r>
          </a:p>
        </p:txBody>
      </p:sp>
      <p:sp>
        <p:nvSpPr>
          <p:cNvPr id="113" name="Shape 113"/>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Floating Point Number Representations</a:t>
            </a:r>
          </a:p>
        </p:txBody>
      </p:sp>
      <p:graphicFrame>
        <p:nvGraphicFramePr>
          <p:cNvPr id="114" name="Shape 114"/>
          <p:cNvGraphicFramePr/>
          <p:nvPr/>
        </p:nvGraphicFramePr>
        <p:xfrm>
          <a:off y="1885950" x="1066800"/>
          <a:ext cy="3000000" cx="3000000"/>
        </p:xfrm>
        <a:graphic>
          <a:graphicData uri="http://schemas.openxmlformats.org/drawingml/2006/table">
            <a:tbl>
              <a:tblPr firstRow="1" bandRow="1">
                <a:noFill/>
                <a:tableStyleId>{83F7F1DD-352E-438B-B64E-1C90EF0981ED}</a:tableStyleId>
              </a:tblPr>
              <a:tblGrid>
                <a:gridCol w="1371600"/>
                <a:gridCol w="1905000"/>
              </a:tblGrid>
              <a:tr h="370850">
                <a:tc gridSpan="2">
                  <a:txBody>
                    <a:bodyPr>
                      <a:noAutofit/>
                    </a:bodyPr>
                    <a:lstStyle/>
                    <a:p>
                      <a:pPr algn="l" rtl="0" lvl="0" marR="0" indent="0" marL="0">
                        <a:spcBef>
                          <a:spcPts val="0"/>
                        </a:spcBef>
                        <a:buSzPct val="25000"/>
                        <a:buNone/>
                      </a:pPr>
                      <a:r>
                        <a:rPr strike="noStrike" u="none" b="1" cap="none" baseline="0" sz="1800" lang="en-US">
                          <a:solidFill>
                            <a:srgbClr val="002060"/>
                          </a:solidFill>
                          <a:latin typeface="PT Sans"/>
                          <a:ea typeface="PT Sans"/>
                          <a:cs typeface="PT Sans"/>
                          <a:sym typeface="PT Sans"/>
                        </a:rPr>
                        <a:t>Example: Normalize </a:t>
                      </a:r>
                      <a:r>
                        <a:rPr strike="noStrike" u="none" b="1" cap="none" baseline="0" sz="1600" lang="en-US">
                          <a:solidFill>
                            <a:srgbClr val="002060"/>
                          </a:solidFill>
                          <a:latin typeface="Consolas"/>
                          <a:ea typeface="Consolas"/>
                          <a:cs typeface="Consolas"/>
                          <a:sym typeface="Consolas"/>
                        </a:rPr>
                        <a:t>‐357.02186</a:t>
                      </a:r>
                      <a:r>
                        <a:rPr strike="noStrike" u="none" b="1" cap="none" baseline="0" sz="1800" lang="en-US">
                          <a:solidFill>
                            <a:srgbClr val="002060"/>
                          </a:solidFill>
                          <a:latin typeface="PT Sans"/>
                          <a:ea typeface="PT Sans"/>
                          <a:cs typeface="PT Sans"/>
                          <a:sym typeface="PT Sans"/>
                        </a:rPr>
                        <a:t> in this way.</a:t>
                      </a:r>
                    </a:p>
                  </a:txBody>
                  <a:tcPr marR="91450" marB="45725" marT="45725" marL="91450">
                    <a:lnL w="9525" cap="flat">
                      <a:solidFill>
                        <a:schemeClr val="lt1"/>
                      </a:solidFill>
                      <a:prstDash val="solid"/>
                      <a:round/>
                      <a:headEnd w="med" len="med" type="none"/>
                      <a:tailEnd w="med" len="med" type="none"/>
                    </a:lnL>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lnB w="9525" cap="flat">
                      <a:solidFill>
                        <a:schemeClr val="lt1"/>
                      </a:solidFill>
                      <a:prstDash val="solid"/>
                      <a:round/>
                      <a:headEnd w="med" len="med" type="none"/>
                      <a:tailEnd w="med" len="med" type="none"/>
                    </a:lnB>
                    <a:solidFill>
                      <a:schemeClr val="lt1"/>
                    </a:solidFill>
                  </a:tcPr>
                </a:tc>
                <a:tc hMerge="1"/>
              </a:tr>
              <a:tr h="370850">
                <a:tc>
                  <a:txBody>
                    <a:bodyPr>
                      <a:noAutofit/>
                    </a:bodyPr>
                    <a:lstStyle/>
                    <a:p>
                      <a:pPr algn="l" rtl="0" lvl="0" marR="0" indent="0" marL="0">
                        <a:spcBef>
                          <a:spcPts val="0"/>
                        </a:spcBef>
                        <a:buNone/>
                      </a:pPr>
                      <a:r>
                        <a:t/>
                      </a:r>
                      <a:endParaRPr strike="noStrike" u="none" cap="none" baseline="0" sz="1800">
                        <a:solidFill>
                          <a:srgbClr val="002060"/>
                        </a:solidFill>
                        <a:latin typeface="PT Sans"/>
                        <a:ea typeface="PT Sans"/>
                        <a:cs typeface="PT Sans"/>
                        <a:sym typeface="PT Sans"/>
                      </a:endParaRPr>
                    </a:p>
                  </a:txBody>
                  <a:tcPr marR="91450" marB="45725" marT="45725" marL="91450">
                    <a:lnL w="9525" cap="flat">
                      <a:solidFill>
                        <a:schemeClr val="lt1"/>
                      </a:solidFill>
                      <a:prstDash val="solid"/>
                      <a:round/>
                      <a:headEnd w="med" len="med" type="none"/>
                      <a:tailEnd w="med" len="med" type="none"/>
                    </a:lnL>
                    <a:lnT w="9525" cap="flat">
                      <a:solidFill>
                        <a:schemeClr val="lt1"/>
                      </a:solidFill>
                      <a:prstDash val="solid"/>
                      <a:round/>
                      <a:headEnd w="med" len="med" type="none"/>
                      <a:tailEnd w="med" len="med" type="none"/>
                    </a:lnT>
                    <a:solidFill>
                      <a:schemeClr val="lt1"/>
                    </a:solidFill>
                  </a:tcPr>
                </a:tc>
                <a:tc>
                  <a:txBody>
                    <a:bodyPr>
                      <a:noAutofit/>
                    </a:bodyPr>
                    <a:lstStyle/>
                    <a:p>
                      <a:pPr algn="l" rtl="0" lvl="0" marR="0" indent="0" marL="0">
                        <a:spcBef>
                          <a:spcPts val="0"/>
                        </a:spcBef>
                        <a:buNone/>
                      </a:pPr>
                      <a:r>
                        <a:t/>
                      </a:r>
                      <a:endParaRPr strike="noStrike" u="none" cap="none" baseline="30000" sz="1600">
                        <a:solidFill>
                          <a:srgbClr val="002060"/>
                        </a:solidFill>
                        <a:latin typeface="Consolas"/>
                        <a:ea typeface="Consolas"/>
                        <a:cs typeface="Consolas"/>
                        <a:sym typeface="Consolas"/>
                      </a:endParaRPr>
                    </a:p>
                  </a:txBody>
                  <a:tcPr marR="91450" marB="45725" marT="45725" marL="91450">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solidFill>
                      <a:schemeClr val="lt1"/>
                    </a:solidFill>
                  </a:tcPr>
                </a:tc>
              </a:tr>
              <a:tr h="370850">
                <a:tc>
                  <a:txBody>
                    <a:bodyPr>
                      <a:noAutofit/>
                    </a:bodyPr>
                    <a:lstStyle/>
                    <a:p>
                      <a:pPr algn="l" rtl="0" lvl="0" marR="0" indent="0" marL="0">
                        <a:spcBef>
                          <a:spcPts val="0"/>
                        </a:spcBef>
                        <a:buNone/>
                      </a:pPr>
                      <a:r>
                        <a:t/>
                      </a:r>
                      <a:endParaRPr strike="noStrike" u="none" cap="none" baseline="0" sz="1800">
                        <a:solidFill>
                          <a:srgbClr val="002060"/>
                        </a:solidFill>
                        <a:latin typeface="PT Sans"/>
                        <a:ea typeface="PT Sans"/>
                        <a:cs typeface="PT Sans"/>
                        <a:sym typeface="PT Sans"/>
                      </a:endParaRP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lnSpc>
                          <a:spcPct val="100000"/>
                        </a:lnSpc>
                        <a:spcBef>
                          <a:spcPts val="0"/>
                        </a:spcBef>
                        <a:spcAft>
                          <a:spcPts val="0"/>
                        </a:spcAft>
                        <a:buClr>
                          <a:schemeClr val="dk1"/>
                        </a:buClr>
                        <a:buFont typeface="Calibri"/>
                        <a:buNone/>
                      </a:pPr>
                      <a:r>
                        <a:t/>
                      </a:r>
                      <a:endParaRPr strike="noStrike" u="none" cap="none" baseline="30000" sz="1600">
                        <a:solidFill>
                          <a:srgbClr val="002060"/>
                        </a:solidFill>
                        <a:latin typeface="Consolas"/>
                        <a:ea typeface="Consolas"/>
                        <a:cs typeface="Consolas"/>
                        <a:sym typeface="Consolas"/>
                      </a:endParaRP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None/>
                      </a:pPr>
                      <a:r>
                        <a:t/>
                      </a:r>
                      <a:endParaRPr strike="noStrike" u="none" cap="none" baseline="0" sz="1800">
                        <a:solidFill>
                          <a:srgbClr val="002060"/>
                        </a:solidFill>
                        <a:latin typeface="PT Sans"/>
                        <a:ea typeface="PT Sans"/>
                        <a:cs typeface="PT Sans"/>
                        <a:sym typeface="PT Sans"/>
                      </a:endParaRPr>
                    </a:p>
                  </a:txBody>
                  <a:tcPr marR="91450" marB="45725" marT="45725" marL="91450">
                    <a:lnL w="9525" cap="flat">
                      <a:solidFill>
                        <a:schemeClr val="lt1"/>
                      </a:solidFill>
                      <a:prstDash val="solid"/>
                      <a:round/>
                      <a:headEnd w="med" len="med" type="none"/>
                      <a:tailEnd w="med" len="med" type="none"/>
                    </a:lnL>
                    <a:lnB w="9525" cap="flat">
                      <a:solidFill>
                        <a:schemeClr val="lt1"/>
                      </a:solidFill>
                      <a:prstDash val="solid"/>
                      <a:round/>
                      <a:headEnd w="med" len="med" type="none"/>
                      <a:tailEnd w="med" len="med" type="none"/>
                    </a:lnB>
                    <a:solidFill>
                      <a:schemeClr val="lt1"/>
                    </a:solidFill>
                  </a:tcPr>
                </a:tc>
                <a:tc>
                  <a:txBody>
                    <a:bodyPr>
                      <a:noAutofit/>
                    </a:bodyPr>
                    <a:lstStyle/>
                    <a:p>
                      <a:pPr algn="l" rtl="0" lvl="0" marR="0" indent="0" marL="0">
                        <a:spcBef>
                          <a:spcPts val="0"/>
                        </a:spcBef>
                        <a:buNone/>
                      </a:pPr>
                      <a:r>
                        <a:t/>
                      </a:r>
                      <a:endParaRPr strike="noStrike" u="none" cap="none" baseline="0" sz="1600">
                        <a:solidFill>
                          <a:srgbClr val="002060"/>
                        </a:solidFill>
                        <a:latin typeface="Consolas"/>
                        <a:ea typeface="Consolas"/>
                        <a:cs typeface="Consolas"/>
                        <a:sym typeface="Consolas"/>
                      </a:endParaRPr>
                    </a:p>
                  </a:txBody>
                  <a:tcPr marR="91450" marB="45725" marT="45725" marL="91450">
                    <a:lnR w="9525" cap="flat">
                      <a:solidFill>
                        <a:schemeClr val="lt1"/>
                      </a:solidFill>
                      <a:prstDash val="solid"/>
                      <a:round/>
                      <a:headEnd w="med" len="med" type="none"/>
                      <a:tailEnd w="med" len="med" type="none"/>
                    </a:lnR>
                    <a:lnB w="9525" cap="flat">
                      <a:solidFill>
                        <a:schemeClr val="lt1"/>
                      </a:solidFill>
                      <a:prstDash val="solid"/>
                      <a:round/>
                      <a:headEnd w="med" len="med" type="none"/>
                      <a:tailEnd w="med" len="med" type="none"/>
                    </a:lnB>
                    <a:solidFill>
                      <a:schemeClr val="lt1"/>
                    </a:solidFill>
                  </a:tcPr>
                </a:tc>
              </a:tr>
            </a:tbl>
          </a:graphicData>
        </a:graphic>
      </p:graphicFrame>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y="0" x="0"/>
          <a:ext cy="0" cx="0"/>
          <a:chOff y="0" x="0"/>
          <a:chExt cy="0" cx="0"/>
        </a:xfrm>
      </p:grpSpPr>
      <p:sp>
        <p:nvSpPr>
          <p:cNvPr id="119" name="Shape 119"/>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How to deal with fractions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The exponent can be positive or negative.  Subtract half of the range from the encoded number to get the real exponent.</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e.g., for a 2-digit exponent (00-99), half is 50.  An exponent encoded as 34 would actually be 34 ‐ 50 = ‐26.</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This is called excess notation.  The example above is excess-50.</a:t>
            </a:r>
          </a:p>
        </p:txBody>
      </p:sp>
      <p:sp>
        <p:nvSpPr>
          <p:cNvPr id="120" name="Shape 120"/>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Floating Point Number Representations</a:t>
            </a:r>
          </a:p>
        </p:txBody>
      </p:sp>
      <p:graphicFrame>
        <p:nvGraphicFramePr>
          <p:cNvPr id="121" name="Shape 121"/>
          <p:cNvGraphicFramePr/>
          <p:nvPr/>
        </p:nvGraphicFramePr>
        <p:xfrm>
          <a:off y="1885950" x="1066800"/>
          <a:ext cy="3000000" cx="3000000"/>
        </p:xfrm>
        <a:graphic>
          <a:graphicData uri="http://schemas.openxmlformats.org/drawingml/2006/table">
            <a:tbl>
              <a:tblPr firstRow="1" bandRow="1">
                <a:noFill/>
                <a:tableStyleId>{A9B21E76-ED1A-40E3-8CA2-C7E881600290}</a:tableStyleId>
              </a:tblPr>
              <a:tblGrid>
                <a:gridCol w="1371600"/>
                <a:gridCol w="1905000"/>
              </a:tblGrid>
              <a:tr h="370850">
                <a:tc gridSpan="2">
                  <a:txBody>
                    <a:bodyPr>
                      <a:noAutofit/>
                    </a:bodyPr>
                    <a:lstStyle/>
                    <a:p>
                      <a:pPr algn="l" rtl="0" lvl="0" marR="0" indent="0" marL="0">
                        <a:spcBef>
                          <a:spcPts val="0"/>
                        </a:spcBef>
                        <a:buSzPct val="25000"/>
                        <a:buNone/>
                      </a:pPr>
                      <a:r>
                        <a:rPr strike="noStrike" u="none" b="1" cap="none" baseline="0" sz="1800" lang="en-US">
                          <a:solidFill>
                            <a:srgbClr val="002060"/>
                          </a:solidFill>
                          <a:latin typeface="PT Sans"/>
                          <a:ea typeface="PT Sans"/>
                          <a:cs typeface="PT Sans"/>
                          <a:sym typeface="PT Sans"/>
                        </a:rPr>
                        <a:t>Example: Normalize </a:t>
                      </a:r>
                      <a:r>
                        <a:rPr strike="noStrike" u="none" b="1" cap="none" baseline="0" sz="1600" lang="en-US">
                          <a:solidFill>
                            <a:srgbClr val="002060"/>
                          </a:solidFill>
                          <a:latin typeface="Consolas"/>
                          <a:ea typeface="Consolas"/>
                          <a:cs typeface="Consolas"/>
                          <a:sym typeface="Consolas"/>
                        </a:rPr>
                        <a:t>‐357.02186</a:t>
                      </a:r>
                      <a:r>
                        <a:rPr strike="noStrike" u="none" b="1" cap="none" baseline="0" sz="1800" lang="en-US">
                          <a:solidFill>
                            <a:srgbClr val="002060"/>
                          </a:solidFill>
                          <a:latin typeface="PT Sans"/>
                          <a:ea typeface="PT Sans"/>
                          <a:cs typeface="PT Sans"/>
                          <a:sym typeface="PT Sans"/>
                        </a:rPr>
                        <a:t> in this way.</a:t>
                      </a:r>
                    </a:p>
                  </a:txBody>
                  <a:tcPr marR="91450" marB="45725" marT="45725" marL="91450">
                    <a:lnL w="9525" cap="flat">
                      <a:solidFill>
                        <a:schemeClr val="lt1"/>
                      </a:solidFill>
                      <a:prstDash val="solid"/>
                      <a:round/>
                      <a:headEnd w="med" len="med" type="none"/>
                      <a:tailEnd w="med" len="med" type="none"/>
                    </a:lnL>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lnB w="9525" cap="flat">
                      <a:solidFill>
                        <a:schemeClr val="lt1"/>
                      </a:solidFill>
                      <a:prstDash val="solid"/>
                      <a:round/>
                      <a:headEnd w="med" len="med" type="none"/>
                      <a:tailEnd w="med" len="med" type="none"/>
                    </a:lnB>
                    <a:solidFill>
                      <a:schemeClr val="lt1"/>
                    </a:solidFill>
                  </a:tcPr>
                </a:tc>
                <a:tc hMerge="1"/>
              </a:tr>
              <a:tr h="370850">
                <a:tc>
                  <a:txBody>
                    <a:bodyPr>
                      <a:noAutofit/>
                    </a:bodyPr>
                    <a:lstStyle/>
                    <a:p>
                      <a:pPr algn="l" rtl="0" lvl="0" marR="0" indent="0" marL="0">
                        <a:spcBef>
                          <a:spcPts val="0"/>
                        </a:spcBef>
                        <a:buSzPct val="25000"/>
                        <a:buNone/>
                      </a:pPr>
                      <a:r>
                        <a:rPr strike="noStrike" u="none" cap="none" baseline="0" sz="1800" lang="en-US">
                          <a:solidFill>
                            <a:srgbClr val="002060"/>
                          </a:solidFill>
                          <a:latin typeface="PT Sans"/>
                          <a:ea typeface="PT Sans"/>
                          <a:cs typeface="PT Sans"/>
                          <a:sym typeface="PT Sans"/>
                        </a:rPr>
                        <a:t>Shift decimal</a:t>
                      </a:r>
                    </a:p>
                  </a:txBody>
                  <a:tcPr marR="91450" marB="45725" marT="45725" marL="91450">
                    <a:lnL w="9525" cap="flat">
                      <a:solidFill>
                        <a:schemeClr val="lt1"/>
                      </a:solidFill>
                      <a:prstDash val="solid"/>
                      <a:round/>
                      <a:headEnd w="med" len="med" type="none"/>
                      <a:tailEnd w="med" len="med" type="none"/>
                    </a:lnL>
                    <a:lnT w="9525" cap="flat">
                      <a:solidFill>
                        <a:schemeClr val="lt1"/>
                      </a:solidFill>
                      <a:prstDash val="solid"/>
                      <a:round/>
                      <a:headEnd w="med" len="med" type="none"/>
                      <a:tailEnd w="med" len="med" type="none"/>
                    </a:lnT>
                    <a:solidFill>
                      <a:schemeClr val="lt1"/>
                    </a:solidFill>
                  </a:tcPr>
                </a:tc>
                <a:tc>
                  <a:txBody>
                    <a:bodyPr>
                      <a:noAutofit/>
                    </a:bodyPr>
                    <a:lstStyle/>
                    <a:p>
                      <a:pPr algn="l" rtl="0" lvl="0" marR="0" indent="0" marL="0">
                        <a:spcBef>
                          <a:spcPts val="0"/>
                        </a:spcBef>
                        <a:buSzPct val="25000"/>
                        <a:buNone/>
                      </a:pPr>
                      <a:r>
                        <a:rPr strike="noStrike" u="none" cap="none" baseline="0" sz="1600" lang="en-US">
                          <a:solidFill>
                            <a:srgbClr val="002060"/>
                          </a:solidFill>
                          <a:latin typeface="Consolas"/>
                          <a:ea typeface="Consolas"/>
                          <a:cs typeface="Consolas"/>
                          <a:sym typeface="Consolas"/>
                        </a:rPr>
                        <a:t>‐.35702186×10</a:t>
                      </a:r>
                      <a:r>
                        <a:rPr strike="noStrike" u="none" cap="none" baseline="30000" sz="1600" lang="en-US">
                          <a:solidFill>
                            <a:srgbClr val="002060"/>
                          </a:solidFill>
                          <a:latin typeface="Consolas"/>
                          <a:ea typeface="Consolas"/>
                          <a:cs typeface="Consolas"/>
                          <a:sym typeface="Consolas"/>
                        </a:rPr>
                        <a:t>3</a:t>
                      </a:r>
                    </a:p>
                  </a:txBody>
                  <a:tcPr marR="91450" marB="45725" marT="45725" marL="91450">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solidFill>
                      <a:schemeClr val="lt1"/>
                    </a:solidFill>
                  </a:tcPr>
                </a:tc>
              </a:tr>
              <a:tr h="370850">
                <a:tc>
                  <a:txBody>
                    <a:bodyPr>
                      <a:noAutofit/>
                    </a:bodyPr>
                    <a:lstStyle/>
                    <a:p>
                      <a:pPr algn="l" rtl="0" lvl="0" marR="0" indent="0" marL="0">
                        <a:spcBef>
                          <a:spcPts val="0"/>
                        </a:spcBef>
                        <a:buNone/>
                      </a:pPr>
                      <a:r>
                        <a:t/>
                      </a:r>
                      <a:endParaRPr strike="noStrike" u="none" cap="none" baseline="0" sz="1800">
                        <a:solidFill>
                          <a:srgbClr val="002060"/>
                        </a:solidFill>
                        <a:latin typeface="PT Sans"/>
                        <a:ea typeface="PT Sans"/>
                        <a:cs typeface="PT Sans"/>
                        <a:sym typeface="PT Sans"/>
                      </a:endParaRP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lnSpc>
                          <a:spcPct val="100000"/>
                        </a:lnSpc>
                        <a:spcBef>
                          <a:spcPts val="0"/>
                        </a:spcBef>
                        <a:spcAft>
                          <a:spcPts val="0"/>
                        </a:spcAft>
                        <a:buClr>
                          <a:schemeClr val="dk1"/>
                        </a:buClr>
                        <a:buFont typeface="Calibri"/>
                        <a:buNone/>
                      </a:pPr>
                      <a:r>
                        <a:t/>
                      </a:r>
                      <a:endParaRPr strike="noStrike" u="none" cap="none" baseline="30000" sz="1600">
                        <a:solidFill>
                          <a:srgbClr val="002060"/>
                        </a:solidFill>
                        <a:latin typeface="Consolas"/>
                        <a:ea typeface="Consolas"/>
                        <a:cs typeface="Consolas"/>
                        <a:sym typeface="Consolas"/>
                      </a:endParaRP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None/>
                      </a:pPr>
                      <a:r>
                        <a:t/>
                      </a:r>
                      <a:endParaRPr strike="noStrike" u="none" cap="none" baseline="0" sz="1800">
                        <a:solidFill>
                          <a:srgbClr val="002060"/>
                        </a:solidFill>
                        <a:latin typeface="PT Sans"/>
                        <a:ea typeface="PT Sans"/>
                        <a:cs typeface="PT Sans"/>
                        <a:sym typeface="PT Sans"/>
                      </a:endParaRPr>
                    </a:p>
                  </a:txBody>
                  <a:tcPr marR="91450" marB="45725" marT="45725" marL="91450">
                    <a:lnL w="9525" cap="flat">
                      <a:solidFill>
                        <a:schemeClr val="lt1"/>
                      </a:solidFill>
                      <a:prstDash val="solid"/>
                      <a:round/>
                      <a:headEnd w="med" len="med" type="none"/>
                      <a:tailEnd w="med" len="med" type="none"/>
                    </a:lnL>
                    <a:lnB w="9525" cap="flat">
                      <a:solidFill>
                        <a:schemeClr val="lt1"/>
                      </a:solidFill>
                      <a:prstDash val="solid"/>
                      <a:round/>
                      <a:headEnd w="med" len="med" type="none"/>
                      <a:tailEnd w="med" len="med" type="none"/>
                    </a:lnB>
                    <a:solidFill>
                      <a:schemeClr val="lt1"/>
                    </a:solidFill>
                  </a:tcPr>
                </a:tc>
                <a:tc>
                  <a:txBody>
                    <a:bodyPr>
                      <a:noAutofit/>
                    </a:bodyPr>
                    <a:lstStyle/>
                    <a:p>
                      <a:pPr algn="l" rtl="0" lvl="0" marR="0" indent="0" marL="0">
                        <a:spcBef>
                          <a:spcPts val="0"/>
                        </a:spcBef>
                        <a:buNone/>
                      </a:pPr>
                      <a:r>
                        <a:t/>
                      </a:r>
                      <a:endParaRPr strike="noStrike" u="none" cap="none" baseline="0" sz="1600">
                        <a:solidFill>
                          <a:srgbClr val="002060"/>
                        </a:solidFill>
                        <a:latin typeface="Consolas"/>
                        <a:ea typeface="Consolas"/>
                        <a:cs typeface="Consolas"/>
                        <a:sym typeface="Consolas"/>
                      </a:endParaRPr>
                    </a:p>
                  </a:txBody>
                  <a:tcPr marR="91450" marB="45725" marT="45725" marL="91450">
                    <a:lnR w="9525" cap="flat">
                      <a:solidFill>
                        <a:schemeClr val="lt1"/>
                      </a:solidFill>
                      <a:prstDash val="solid"/>
                      <a:round/>
                      <a:headEnd w="med" len="med" type="none"/>
                      <a:tailEnd w="med" len="med" type="none"/>
                    </a:lnR>
                    <a:lnB w="9525" cap="flat">
                      <a:solidFill>
                        <a:schemeClr val="lt1"/>
                      </a:solidFill>
                      <a:prstDash val="solid"/>
                      <a:round/>
                      <a:headEnd w="med" len="med" type="none"/>
                      <a:tailEnd w="med" len="med" type="none"/>
                    </a:lnB>
                    <a:solidFill>
                      <a:schemeClr val="lt1"/>
                    </a:solidFill>
                  </a:tcPr>
                </a:tc>
              </a:tr>
            </a:tbl>
          </a:graphicData>
        </a:graphic>
      </p:graphicFrame>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y="0" x="0"/>
          <a:ext cy="0" cx="0"/>
          <a:chOff y="0" x="0"/>
          <a:chExt cy="0" cx="0"/>
        </a:xfrm>
      </p:grpSpPr>
      <p:sp>
        <p:nvSpPr>
          <p:cNvPr id="126" name="Shape 126"/>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How to deal with fractions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The exponent can be positive or negative.  Subtract half of the range from the encoded number to get the real exponent.</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e.g., for a 2-digit exponent (00-99), half is 50.  An exponent encoded as 34 would actually be 34 ‐ 50 = ‐26.</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This is called excess notation.  The example above is excess-50.</a:t>
            </a:r>
          </a:p>
        </p:txBody>
      </p:sp>
      <p:sp>
        <p:nvSpPr>
          <p:cNvPr id="127" name="Shape 127"/>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Floating Point Number Representations</a:t>
            </a:r>
          </a:p>
        </p:txBody>
      </p:sp>
      <p:graphicFrame>
        <p:nvGraphicFramePr>
          <p:cNvPr id="128" name="Shape 128"/>
          <p:cNvGraphicFramePr/>
          <p:nvPr/>
        </p:nvGraphicFramePr>
        <p:xfrm>
          <a:off y="1885950" x="1066800"/>
          <a:ext cy="3000000" cx="3000000"/>
        </p:xfrm>
        <a:graphic>
          <a:graphicData uri="http://schemas.openxmlformats.org/drawingml/2006/table">
            <a:tbl>
              <a:tblPr firstRow="1" bandRow="1">
                <a:noFill/>
                <a:tableStyleId>{ECF69028-2424-4032-B99E-8249D5029003}</a:tableStyleId>
              </a:tblPr>
              <a:tblGrid>
                <a:gridCol w="1371600"/>
                <a:gridCol w="1905000"/>
              </a:tblGrid>
              <a:tr h="370850">
                <a:tc gridSpan="2">
                  <a:txBody>
                    <a:bodyPr>
                      <a:noAutofit/>
                    </a:bodyPr>
                    <a:lstStyle/>
                    <a:p>
                      <a:pPr algn="l" rtl="0" lvl="0" marR="0" indent="0" marL="0">
                        <a:spcBef>
                          <a:spcPts val="0"/>
                        </a:spcBef>
                        <a:buSzPct val="25000"/>
                        <a:buNone/>
                      </a:pPr>
                      <a:r>
                        <a:rPr strike="noStrike" u="none" b="1" cap="none" baseline="0" sz="1800" lang="en-US">
                          <a:solidFill>
                            <a:srgbClr val="002060"/>
                          </a:solidFill>
                          <a:latin typeface="PT Sans"/>
                          <a:ea typeface="PT Sans"/>
                          <a:cs typeface="PT Sans"/>
                          <a:sym typeface="PT Sans"/>
                        </a:rPr>
                        <a:t>Example: Normalize </a:t>
                      </a:r>
                      <a:r>
                        <a:rPr strike="noStrike" u="none" b="1" cap="none" baseline="0" sz="1600" lang="en-US">
                          <a:solidFill>
                            <a:srgbClr val="002060"/>
                          </a:solidFill>
                          <a:latin typeface="Consolas"/>
                          <a:ea typeface="Consolas"/>
                          <a:cs typeface="Consolas"/>
                          <a:sym typeface="Consolas"/>
                        </a:rPr>
                        <a:t>‐357.02186</a:t>
                      </a:r>
                      <a:r>
                        <a:rPr strike="noStrike" u="none" b="1" cap="none" baseline="0" sz="1800" lang="en-US">
                          <a:solidFill>
                            <a:srgbClr val="002060"/>
                          </a:solidFill>
                          <a:latin typeface="PT Sans"/>
                          <a:ea typeface="PT Sans"/>
                          <a:cs typeface="PT Sans"/>
                          <a:sym typeface="PT Sans"/>
                        </a:rPr>
                        <a:t> in this way.</a:t>
                      </a:r>
                    </a:p>
                  </a:txBody>
                  <a:tcPr marR="91450" marB="45725" marT="45725" marL="91450">
                    <a:lnL w="9525" cap="flat">
                      <a:solidFill>
                        <a:schemeClr val="lt1"/>
                      </a:solidFill>
                      <a:prstDash val="solid"/>
                      <a:round/>
                      <a:headEnd w="med" len="med" type="none"/>
                      <a:tailEnd w="med" len="med" type="none"/>
                    </a:lnL>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lnB w="9525" cap="flat">
                      <a:solidFill>
                        <a:schemeClr val="lt1"/>
                      </a:solidFill>
                      <a:prstDash val="solid"/>
                      <a:round/>
                      <a:headEnd w="med" len="med" type="none"/>
                      <a:tailEnd w="med" len="med" type="none"/>
                    </a:lnB>
                    <a:solidFill>
                      <a:schemeClr val="lt1"/>
                    </a:solidFill>
                  </a:tcPr>
                </a:tc>
                <a:tc hMerge="1"/>
              </a:tr>
              <a:tr h="370850">
                <a:tc>
                  <a:txBody>
                    <a:bodyPr>
                      <a:noAutofit/>
                    </a:bodyPr>
                    <a:lstStyle/>
                    <a:p>
                      <a:pPr algn="l" rtl="0" lvl="0" marR="0" indent="0" marL="0">
                        <a:spcBef>
                          <a:spcPts val="0"/>
                        </a:spcBef>
                        <a:buSzPct val="25000"/>
                        <a:buNone/>
                      </a:pPr>
                      <a:r>
                        <a:rPr strike="noStrike" u="none" cap="none" baseline="0" sz="1800" lang="en-US">
                          <a:solidFill>
                            <a:srgbClr val="002060"/>
                          </a:solidFill>
                          <a:latin typeface="PT Sans"/>
                          <a:ea typeface="PT Sans"/>
                          <a:cs typeface="PT Sans"/>
                          <a:sym typeface="PT Sans"/>
                        </a:rPr>
                        <a:t>Shift decimal</a:t>
                      </a:r>
                    </a:p>
                  </a:txBody>
                  <a:tcPr marR="91450" marB="45725" marT="45725" marL="91450">
                    <a:lnL w="9525" cap="flat">
                      <a:solidFill>
                        <a:schemeClr val="lt1"/>
                      </a:solidFill>
                      <a:prstDash val="solid"/>
                      <a:round/>
                      <a:headEnd w="med" len="med" type="none"/>
                      <a:tailEnd w="med" len="med" type="none"/>
                    </a:lnL>
                    <a:lnT w="9525" cap="flat">
                      <a:solidFill>
                        <a:schemeClr val="lt1"/>
                      </a:solidFill>
                      <a:prstDash val="solid"/>
                      <a:round/>
                      <a:headEnd w="med" len="med" type="none"/>
                      <a:tailEnd w="med" len="med" type="none"/>
                    </a:lnT>
                    <a:solidFill>
                      <a:schemeClr val="lt1"/>
                    </a:solidFill>
                  </a:tcPr>
                </a:tc>
                <a:tc>
                  <a:txBody>
                    <a:bodyPr>
                      <a:noAutofit/>
                    </a:bodyPr>
                    <a:lstStyle/>
                    <a:p>
                      <a:pPr algn="l" rtl="0" lvl="0" marR="0" indent="0" marL="0">
                        <a:spcBef>
                          <a:spcPts val="0"/>
                        </a:spcBef>
                        <a:buSzPct val="25000"/>
                        <a:buNone/>
                      </a:pPr>
                      <a:r>
                        <a:rPr strike="noStrike" u="none" cap="none" baseline="0" sz="1600" lang="en-US">
                          <a:solidFill>
                            <a:srgbClr val="002060"/>
                          </a:solidFill>
                          <a:latin typeface="Consolas"/>
                          <a:ea typeface="Consolas"/>
                          <a:cs typeface="Consolas"/>
                          <a:sym typeface="Consolas"/>
                        </a:rPr>
                        <a:t>‐.35702186×10</a:t>
                      </a:r>
                      <a:r>
                        <a:rPr strike="noStrike" u="none" cap="none" baseline="30000" sz="1600" lang="en-US">
                          <a:solidFill>
                            <a:srgbClr val="002060"/>
                          </a:solidFill>
                          <a:latin typeface="Consolas"/>
                          <a:ea typeface="Consolas"/>
                          <a:cs typeface="Consolas"/>
                          <a:sym typeface="Consolas"/>
                        </a:rPr>
                        <a:t>3</a:t>
                      </a:r>
                    </a:p>
                  </a:txBody>
                  <a:tcPr marR="91450" marB="45725" marT="45725" marL="91450">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solidFill>
                      <a:schemeClr val="lt1"/>
                    </a:solidFill>
                  </a:tcPr>
                </a:tc>
              </a:tr>
              <a:tr h="370850">
                <a:tc>
                  <a:txBody>
                    <a:bodyPr>
                      <a:noAutofit/>
                    </a:bodyPr>
                    <a:lstStyle/>
                    <a:p>
                      <a:pPr algn="l" rtl="0" lvl="0" marR="0" indent="0" marL="0">
                        <a:spcBef>
                          <a:spcPts val="0"/>
                        </a:spcBef>
                        <a:buSzPct val="25000"/>
                        <a:buNone/>
                      </a:pPr>
                      <a:r>
                        <a:rPr strike="noStrike" u="none" cap="none" baseline="0" sz="1800" lang="en-US">
                          <a:solidFill>
                            <a:srgbClr val="002060"/>
                          </a:solidFill>
                          <a:latin typeface="PT Sans"/>
                          <a:ea typeface="PT Sans"/>
                          <a:cs typeface="PT Sans"/>
                          <a:sym typeface="PT Sans"/>
                        </a:rPr>
                        <a:t>Truncate</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lnSpc>
                          <a:spcPct val="100000"/>
                        </a:lnSpc>
                        <a:spcBef>
                          <a:spcPts val="0"/>
                        </a:spcBef>
                        <a:spcAft>
                          <a:spcPts val="0"/>
                        </a:spcAft>
                        <a:buClr>
                          <a:srgbClr val="002060"/>
                        </a:buClr>
                        <a:buSzPct val="25000"/>
                        <a:buFont typeface="Consolas"/>
                        <a:buNone/>
                      </a:pPr>
                      <a:r>
                        <a:rPr strike="noStrike" u="none" cap="none" baseline="0" sz="1600" lang="en-US">
                          <a:solidFill>
                            <a:srgbClr val="002060"/>
                          </a:solidFill>
                          <a:latin typeface="Consolas"/>
                          <a:ea typeface="Consolas"/>
                          <a:cs typeface="Consolas"/>
                          <a:sym typeface="Consolas"/>
                        </a:rPr>
                        <a:t>‐.35702×10</a:t>
                      </a:r>
                      <a:r>
                        <a:rPr strike="noStrike" u="none" cap="none" baseline="30000" sz="1600" lang="en-US">
                          <a:solidFill>
                            <a:srgbClr val="002060"/>
                          </a:solidFill>
                          <a:latin typeface="Consolas"/>
                          <a:ea typeface="Consolas"/>
                          <a:cs typeface="Consolas"/>
                          <a:sym typeface="Consolas"/>
                        </a:rPr>
                        <a:t>3</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None/>
                      </a:pPr>
                      <a:r>
                        <a:t/>
                      </a:r>
                      <a:endParaRPr strike="noStrike" u="none" cap="none" baseline="0" sz="1800">
                        <a:solidFill>
                          <a:srgbClr val="002060"/>
                        </a:solidFill>
                        <a:latin typeface="PT Sans"/>
                        <a:ea typeface="PT Sans"/>
                        <a:cs typeface="PT Sans"/>
                        <a:sym typeface="PT Sans"/>
                      </a:endParaRPr>
                    </a:p>
                  </a:txBody>
                  <a:tcPr marR="91450" marB="45725" marT="45725" marL="91450">
                    <a:lnL w="9525" cap="flat">
                      <a:solidFill>
                        <a:schemeClr val="lt1"/>
                      </a:solidFill>
                      <a:prstDash val="solid"/>
                      <a:round/>
                      <a:headEnd w="med" len="med" type="none"/>
                      <a:tailEnd w="med" len="med" type="none"/>
                    </a:lnL>
                    <a:lnB w="9525" cap="flat">
                      <a:solidFill>
                        <a:schemeClr val="lt1"/>
                      </a:solidFill>
                      <a:prstDash val="solid"/>
                      <a:round/>
                      <a:headEnd w="med" len="med" type="none"/>
                      <a:tailEnd w="med" len="med" type="none"/>
                    </a:lnB>
                    <a:solidFill>
                      <a:schemeClr val="lt1"/>
                    </a:solidFill>
                  </a:tcPr>
                </a:tc>
                <a:tc>
                  <a:txBody>
                    <a:bodyPr>
                      <a:noAutofit/>
                    </a:bodyPr>
                    <a:lstStyle/>
                    <a:p>
                      <a:pPr algn="l" rtl="0" lvl="0" marR="0" indent="0" marL="0">
                        <a:spcBef>
                          <a:spcPts val="0"/>
                        </a:spcBef>
                        <a:buNone/>
                      </a:pPr>
                      <a:r>
                        <a:t/>
                      </a:r>
                      <a:endParaRPr strike="noStrike" u="none" cap="none" baseline="0" sz="1600">
                        <a:solidFill>
                          <a:srgbClr val="002060"/>
                        </a:solidFill>
                        <a:latin typeface="Consolas"/>
                        <a:ea typeface="Consolas"/>
                        <a:cs typeface="Consolas"/>
                        <a:sym typeface="Consolas"/>
                      </a:endParaRPr>
                    </a:p>
                  </a:txBody>
                  <a:tcPr marR="91450" marB="45725" marT="45725" marL="91450">
                    <a:lnR w="9525" cap="flat">
                      <a:solidFill>
                        <a:schemeClr val="lt1"/>
                      </a:solidFill>
                      <a:prstDash val="solid"/>
                      <a:round/>
                      <a:headEnd w="med" len="med" type="none"/>
                      <a:tailEnd w="med" len="med" type="none"/>
                    </a:lnR>
                    <a:lnB w="9525" cap="flat">
                      <a:solidFill>
                        <a:schemeClr val="lt1"/>
                      </a:solidFill>
                      <a:prstDash val="solid"/>
                      <a:round/>
                      <a:headEnd w="med" len="med" type="none"/>
                      <a:tailEnd w="med" len="med" type="none"/>
                    </a:lnB>
                    <a:solidFill>
                      <a:schemeClr val="lt1"/>
                    </a:solidFill>
                  </a:tcPr>
                </a:tc>
              </a:tr>
            </a:tbl>
          </a:graphicData>
        </a:graphic>
      </p:graphicFrame>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y="0" x="0"/>
          <a:ext cy="0" cx="0"/>
          <a:chOff y="0" x="0"/>
          <a:chExt cy="0" cx="0"/>
        </a:xfrm>
      </p:grpSpPr>
      <p:sp>
        <p:nvSpPr>
          <p:cNvPr id="133" name="Shape 133"/>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How to deal with fractions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The exponent can be positive or negative.  Subtract half of the range from the encoded number to get the real exponent.</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e.g., for a 2-digit exponent (00-99), half is 50.  An exponent encoded as 34 would actually be 34 ‐ 50 = ‐26.</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This is called excess notation.  The example above is excess-50.</a:t>
            </a:r>
          </a:p>
        </p:txBody>
      </p:sp>
      <p:sp>
        <p:nvSpPr>
          <p:cNvPr id="134" name="Shape 134"/>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Floating Point Number Representations</a:t>
            </a:r>
          </a:p>
        </p:txBody>
      </p:sp>
      <p:graphicFrame>
        <p:nvGraphicFramePr>
          <p:cNvPr id="135" name="Shape 135"/>
          <p:cNvGraphicFramePr/>
          <p:nvPr/>
        </p:nvGraphicFramePr>
        <p:xfrm>
          <a:off y="1885950" x="1066800"/>
          <a:ext cy="3000000" cx="3000000"/>
        </p:xfrm>
        <a:graphic>
          <a:graphicData uri="http://schemas.openxmlformats.org/drawingml/2006/table">
            <a:tbl>
              <a:tblPr firstRow="1" bandRow="1">
                <a:noFill/>
                <a:tableStyleId>{9163DDD5-FFDD-4A3D-93D8-4519BB61351B}</a:tableStyleId>
              </a:tblPr>
              <a:tblGrid>
                <a:gridCol w="1371600"/>
                <a:gridCol w="1905000"/>
              </a:tblGrid>
              <a:tr h="370850">
                <a:tc gridSpan="2">
                  <a:txBody>
                    <a:bodyPr>
                      <a:noAutofit/>
                    </a:bodyPr>
                    <a:lstStyle/>
                    <a:p>
                      <a:pPr algn="l" rtl="0" lvl="0" marR="0" indent="0" marL="0">
                        <a:spcBef>
                          <a:spcPts val="0"/>
                        </a:spcBef>
                        <a:buSzPct val="25000"/>
                        <a:buNone/>
                      </a:pPr>
                      <a:r>
                        <a:rPr strike="noStrike" u="none" b="1" cap="none" baseline="0" sz="1800" lang="en-US">
                          <a:solidFill>
                            <a:srgbClr val="002060"/>
                          </a:solidFill>
                          <a:latin typeface="PT Sans"/>
                          <a:ea typeface="PT Sans"/>
                          <a:cs typeface="PT Sans"/>
                          <a:sym typeface="PT Sans"/>
                        </a:rPr>
                        <a:t>Example: Normalize </a:t>
                      </a:r>
                      <a:r>
                        <a:rPr strike="noStrike" u="none" b="1" cap="none" baseline="0" sz="1600" lang="en-US">
                          <a:solidFill>
                            <a:srgbClr val="002060"/>
                          </a:solidFill>
                          <a:latin typeface="Consolas"/>
                          <a:ea typeface="Consolas"/>
                          <a:cs typeface="Consolas"/>
                          <a:sym typeface="Consolas"/>
                        </a:rPr>
                        <a:t>‐357.02186</a:t>
                      </a:r>
                      <a:r>
                        <a:rPr strike="noStrike" u="none" b="1" cap="none" baseline="0" sz="1800" lang="en-US">
                          <a:solidFill>
                            <a:srgbClr val="002060"/>
                          </a:solidFill>
                          <a:latin typeface="PT Sans"/>
                          <a:ea typeface="PT Sans"/>
                          <a:cs typeface="PT Sans"/>
                          <a:sym typeface="PT Sans"/>
                        </a:rPr>
                        <a:t> in this way.</a:t>
                      </a:r>
                    </a:p>
                  </a:txBody>
                  <a:tcPr marR="91450" marB="45725" marT="45725" marL="91450">
                    <a:lnL w="9525" cap="flat">
                      <a:solidFill>
                        <a:schemeClr val="lt1"/>
                      </a:solidFill>
                      <a:prstDash val="solid"/>
                      <a:round/>
                      <a:headEnd w="med" len="med" type="none"/>
                      <a:tailEnd w="med" len="med" type="none"/>
                    </a:lnL>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lnB w="9525" cap="flat">
                      <a:solidFill>
                        <a:schemeClr val="lt1"/>
                      </a:solidFill>
                      <a:prstDash val="solid"/>
                      <a:round/>
                      <a:headEnd w="med" len="med" type="none"/>
                      <a:tailEnd w="med" len="med" type="none"/>
                    </a:lnB>
                    <a:solidFill>
                      <a:schemeClr val="lt1"/>
                    </a:solidFill>
                  </a:tcPr>
                </a:tc>
                <a:tc hMerge="1"/>
              </a:tr>
              <a:tr h="370850">
                <a:tc>
                  <a:txBody>
                    <a:bodyPr>
                      <a:noAutofit/>
                    </a:bodyPr>
                    <a:lstStyle/>
                    <a:p>
                      <a:pPr algn="l" rtl="0" lvl="0" marR="0" indent="0" marL="0">
                        <a:spcBef>
                          <a:spcPts val="0"/>
                        </a:spcBef>
                        <a:buSzPct val="25000"/>
                        <a:buNone/>
                      </a:pPr>
                      <a:r>
                        <a:rPr strike="noStrike" u="none" cap="none" baseline="0" sz="1800" lang="en-US">
                          <a:solidFill>
                            <a:srgbClr val="002060"/>
                          </a:solidFill>
                          <a:latin typeface="PT Sans"/>
                          <a:ea typeface="PT Sans"/>
                          <a:cs typeface="PT Sans"/>
                          <a:sym typeface="PT Sans"/>
                        </a:rPr>
                        <a:t>Shift decimal</a:t>
                      </a:r>
                    </a:p>
                  </a:txBody>
                  <a:tcPr marR="91450" marB="45725" marT="45725" marL="91450">
                    <a:lnL w="9525" cap="flat">
                      <a:solidFill>
                        <a:schemeClr val="lt1"/>
                      </a:solidFill>
                      <a:prstDash val="solid"/>
                      <a:round/>
                      <a:headEnd w="med" len="med" type="none"/>
                      <a:tailEnd w="med" len="med" type="none"/>
                    </a:lnL>
                    <a:lnT w="9525" cap="flat">
                      <a:solidFill>
                        <a:schemeClr val="lt1"/>
                      </a:solidFill>
                      <a:prstDash val="solid"/>
                      <a:round/>
                      <a:headEnd w="med" len="med" type="none"/>
                      <a:tailEnd w="med" len="med" type="none"/>
                    </a:lnT>
                    <a:solidFill>
                      <a:schemeClr val="lt1"/>
                    </a:solidFill>
                  </a:tcPr>
                </a:tc>
                <a:tc>
                  <a:txBody>
                    <a:bodyPr>
                      <a:noAutofit/>
                    </a:bodyPr>
                    <a:lstStyle/>
                    <a:p>
                      <a:pPr algn="l" rtl="0" lvl="0" marR="0" indent="0" marL="0">
                        <a:spcBef>
                          <a:spcPts val="0"/>
                        </a:spcBef>
                        <a:buSzPct val="25000"/>
                        <a:buNone/>
                      </a:pPr>
                      <a:r>
                        <a:rPr strike="noStrike" u="none" cap="none" baseline="0" sz="1600" lang="en-US">
                          <a:solidFill>
                            <a:srgbClr val="002060"/>
                          </a:solidFill>
                          <a:latin typeface="Consolas"/>
                          <a:ea typeface="Consolas"/>
                          <a:cs typeface="Consolas"/>
                          <a:sym typeface="Consolas"/>
                        </a:rPr>
                        <a:t>‐.35702186×10</a:t>
                      </a:r>
                      <a:r>
                        <a:rPr strike="noStrike" u="none" cap="none" baseline="30000" sz="1600" lang="en-US">
                          <a:solidFill>
                            <a:srgbClr val="002060"/>
                          </a:solidFill>
                          <a:latin typeface="Consolas"/>
                          <a:ea typeface="Consolas"/>
                          <a:cs typeface="Consolas"/>
                          <a:sym typeface="Consolas"/>
                        </a:rPr>
                        <a:t>3</a:t>
                      </a:r>
                    </a:p>
                  </a:txBody>
                  <a:tcPr marR="91450" marB="45725" marT="45725" marL="91450">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solidFill>
                      <a:schemeClr val="lt1"/>
                    </a:solidFill>
                  </a:tcPr>
                </a:tc>
              </a:tr>
              <a:tr h="370850">
                <a:tc>
                  <a:txBody>
                    <a:bodyPr>
                      <a:noAutofit/>
                    </a:bodyPr>
                    <a:lstStyle/>
                    <a:p>
                      <a:pPr algn="l" rtl="0" lvl="0" marR="0" indent="0" marL="0">
                        <a:spcBef>
                          <a:spcPts val="0"/>
                        </a:spcBef>
                        <a:buSzPct val="25000"/>
                        <a:buNone/>
                      </a:pPr>
                      <a:r>
                        <a:rPr strike="noStrike" u="none" cap="none" baseline="0" sz="1800" lang="en-US">
                          <a:solidFill>
                            <a:srgbClr val="002060"/>
                          </a:solidFill>
                          <a:latin typeface="PT Sans"/>
                          <a:ea typeface="PT Sans"/>
                          <a:cs typeface="PT Sans"/>
                          <a:sym typeface="PT Sans"/>
                        </a:rPr>
                        <a:t>Truncate</a:t>
                      </a:r>
                    </a:p>
                  </a:txBody>
                  <a:tcPr marR="91450" marB="45725" marT="45725" marL="91450">
                    <a:lnL w="9525" cap="flat">
                      <a:solidFill>
                        <a:schemeClr val="lt1"/>
                      </a:solidFill>
                      <a:prstDash val="solid"/>
                      <a:round/>
                      <a:headEnd w="med" len="med" type="none"/>
                      <a:tailEnd w="med" len="med" type="none"/>
                    </a:lnL>
                    <a:solidFill>
                      <a:schemeClr val="lt1"/>
                    </a:solidFill>
                  </a:tcPr>
                </a:tc>
                <a:tc>
                  <a:txBody>
                    <a:bodyPr>
                      <a:noAutofit/>
                    </a:bodyPr>
                    <a:lstStyle/>
                    <a:p>
                      <a:pPr algn="l" rtl="0" lvl="0" marR="0" indent="0" marL="0">
                        <a:lnSpc>
                          <a:spcPct val="100000"/>
                        </a:lnSpc>
                        <a:spcBef>
                          <a:spcPts val="0"/>
                        </a:spcBef>
                        <a:spcAft>
                          <a:spcPts val="0"/>
                        </a:spcAft>
                        <a:buClr>
                          <a:srgbClr val="002060"/>
                        </a:buClr>
                        <a:buSzPct val="25000"/>
                        <a:buFont typeface="Consolas"/>
                        <a:buNone/>
                      </a:pPr>
                      <a:r>
                        <a:rPr strike="noStrike" u="none" cap="none" baseline="0" sz="1600" lang="en-US">
                          <a:solidFill>
                            <a:srgbClr val="002060"/>
                          </a:solidFill>
                          <a:latin typeface="Consolas"/>
                          <a:ea typeface="Consolas"/>
                          <a:cs typeface="Consolas"/>
                          <a:sym typeface="Consolas"/>
                        </a:rPr>
                        <a:t>‐.35702×10</a:t>
                      </a:r>
                      <a:r>
                        <a:rPr strike="noStrike" u="none" cap="none" baseline="30000" sz="1600" lang="en-US">
                          <a:solidFill>
                            <a:srgbClr val="002060"/>
                          </a:solidFill>
                          <a:latin typeface="Consolas"/>
                          <a:ea typeface="Consolas"/>
                          <a:cs typeface="Consolas"/>
                          <a:sym typeface="Consolas"/>
                        </a:rPr>
                        <a:t>3</a:t>
                      </a:r>
                    </a:p>
                  </a:txBody>
                  <a:tcPr marR="91450" marB="45725" marT="45725" marL="91450">
                    <a:lnR w="9525" cap="flat">
                      <a:solidFill>
                        <a:schemeClr val="lt1"/>
                      </a:solidFill>
                      <a:prstDash val="solid"/>
                      <a:round/>
                      <a:headEnd w="med" len="med" type="none"/>
                      <a:tailEnd w="med" len="med" type="none"/>
                    </a:lnR>
                    <a:solidFill>
                      <a:schemeClr val="lt1"/>
                    </a:solidFill>
                  </a:tcPr>
                </a:tc>
              </a:tr>
              <a:tr h="370850">
                <a:tc>
                  <a:txBody>
                    <a:bodyPr>
                      <a:noAutofit/>
                    </a:bodyPr>
                    <a:lstStyle/>
                    <a:p>
                      <a:pPr algn="l" rtl="0" lvl="0" marR="0" indent="0" marL="0">
                        <a:spcBef>
                          <a:spcPts val="0"/>
                        </a:spcBef>
                        <a:buSzPct val="25000"/>
                        <a:buNone/>
                      </a:pPr>
                      <a:r>
                        <a:rPr strike="noStrike" u="none" cap="none" baseline="0" sz="1800" lang="en-US">
                          <a:solidFill>
                            <a:srgbClr val="002060"/>
                          </a:solidFill>
                          <a:latin typeface="PT Sans"/>
                          <a:ea typeface="PT Sans"/>
                          <a:cs typeface="PT Sans"/>
                          <a:sym typeface="PT Sans"/>
                        </a:rPr>
                        <a:t>Encode</a:t>
                      </a:r>
                    </a:p>
                  </a:txBody>
                  <a:tcPr marR="91450" marB="45725" marT="45725" marL="91450">
                    <a:lnL w="9525" cap="flat">
                      <a:solidFill>
                        <a:schemeClr val="lt1"/>
                      </a:solidFill>
                      <a:prstDash val="solid"/>
                      <a:round/>
                      <a:headEnd w="med" len="med" type="none"/>
                      <a:tailEnd w="med" len="med" type="none"/>
                    </a:lnL>
                    <a:lnB w="9525" cap="flat">
                      <a:solidFill>
                        <a:schemeClr val="lt1"/>
                      </a:solidFill>
                      <a:prstDash val="solid"/>
                      <a:round/>
                      <a:headEnd w="med" len="med" type="none"/>
                      <a:tailEnd w="med" len="med" type="none"/>
                    </a:lnB>
                    <a:solidFill>
                      <a:schemeClr val="lt1"/>
                    </a:solidFill>
                  </a:tcPr>
                </a:tc>
                <a:tc>
                  <a:txBody>
                    <a:bodyPr>
                      <a:noAutofit/>
                    </a:bodyPr>
                    <a:lstStyle/>
                    <a:p>
                      <a:pPr algn="l" rtl="0" lvl="0" marR="0" indent="0" marL="0">
                        <a:spcBef>
                          <a:spcPts val="0"/>
                        </a:spcBef>
                        <a:buSzPct val="25000"/>
                        <a:buNone/>
                      </a:pPr>
                      <a:r>
                        <a:rPr strike="noStrike" u="none" cap="none" baseline="0" sz="1600" lang="en-US">
                          <a:solidFill>
                            <a:srgbClr val="002060"/>
                          </a:solidFill>
                          <a:latin typeface="Consolas"/>
                          <a:ea typeface="Consolas"/>
                          <a:cs typeface="Consolas"/>
                          <a:sym typeface="Consolas"/>
                        </a:rPr>
                        <a:t>15335702</a:t>
                      </a:r>
                    </a:p>
                  </a:txBody>
                  <a:tcPr marR="91450" marB="45725" marT="45725" marL="91450">
                    <a:lnR w="9525" cap="flat">
                      <a:solidFill>
                        <a:schemeClr val="lt1"/>
                      </a:solidFill>
                      <a:prstDash val="solid"/>
                      <a:round/>
                      <a:headEnd w="med" len="med" type="none"/>
                      <a:tailEnd w="med" len="med" type="none"/>
                    </a:lnR>
                    <a:lnB w="9525" cap="flat">
                      <a:solidFill>
                        <a:schemeClr val="lt1"/>
                      </a:solidFill>
                      <a:prstDash val="solid"/>
                      <a:round/>
                      <a:headEnd w="med" len="med" type="none"/>
                      <a:tailEnd w="med" len="med" type="none"/>
                    </a:lnB>
                    <a:solidFill>
                      <a:schemeClr val="lt1"/>
                    </a:solidFill>
                  </a:tcPr>
                </a:tc>
              </a:tr>
            </a:tbl>
          </a:graphicData>
        </a:graphic>
      </p:graphicFrame>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y="0" x="0"/>
          <a:ext cy="0" cx="0"/>
          <a:chOff y="0" x="0"/>
          <a:chExt cy="0" cx="0"/>
        </a:xfrm>
      </p:grpSpPr>
      <p:sp>
        <p:nvSpPr>
          <p:cNvPr id="140" name="Shape 140"/>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How to deal with fractions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Computing systems use base 2 rather than base 10 encodings for floating point numbers.</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IEEE 754 single precision (32-bit) floating point format</a:t>
            </a:r>
          </a:p>
          <a:p>
            <a:pPr algn="l" rtl="0" lvl="2" marR="0" indent="-184150" marL="1200150">
              <a:spcBef>
                <a:spcPts val="320"/>
              </a:spcBef>
              <a:spcAft>
                <a:spcPts val="0"/>
              </a:spcAft>
              <a:buClr>
                <a:srgbClr val="002060"/>
              </a:buClr>
              <a:buFont typeface="Calibri"/>
              <a:buNone/>
            </a:pPr>
            <a:r>
              <a:t/>
            </a:r>
            <a:endParaRPr strike="noStrike" u="none" b="0" cap="none" baseline="0" sz="1600" i="0">
              <a:solidFill>
                <a:srgbClr val="002060"/>
              </a:solidFill>
              <a:latin typeface="Calibri"/>
              <a:ea typeface="Calibri"/>
              <a:cs typeface="Calibri"/>
              <a:sym typeface="Calibri"/>
            </a:endParaRPr>
          </a:p>
          <a:p>
            <a:pPr algn="l" rtl="0" lvl="2" marR="0" indent="-184150" marL="1200150">
              <a:spcBef>
                <a:spcPts val="320"/>
              </a:spcBef>
              <a:spcAft>
                <a:spcPts val="0"/>
              </a:spcAft>
              <a:buClr>
                <a:srgbClr val="002060"/>
              </a:buClr>
              <a:buFont typeface="Calibri"/>
              <a:buNone/>
            </a:pPr>
            <a:r>
              <a:t/>
            </a:r>
            <a:endParaRPr strike="noStrike" u="none" b="0" cap="none" baseline="0" sz="1600" i="0">
              <a:solidFill>
                <a:srgbClr val="002060"/>
              </a:solidFill>
              <a:latin typeface="Calibri"/>
              <a:ea typeface="Calibri"/>
              <a:cs typeface="Calibri"/>
              <a:sym typeface="Calibri"/>
            </a:endParaRPr>
          </a:p>
          <a:p>
            <a:pPr algn="l" rtl="0" lvl="2" marR="0" indent="-184150" marL="1200150">
              <a:spcBef>
                <a:spcPts val="320"/>
              </a:spcBef>
              <a:spcAft>
                <a:spcPts val="0"/>
              </a:spcAft>
              <a:buClr>
                <a:srgbClr val="002060"/>
              </a:buClr>
              <a:buFont typeface="Calibri"/>
              <a:buNone/>
            </a:pPr>
            <a:r>
              <a:t/>
            </a:r>
            <a:endParaRPr strike="noStrike" u="none" b="0" cap="none" baseline="0" sz="1600" i="0">
              <a:solidFill>
                <a:srgbClr val="002060"/>
              </a:solidFill>
              <a:latin typeface="Calibri"/>
              <a:ea typeface="Calibri"/>
              <a:cs typeface="Calibri"/>
              <a:sym typeface="Calibri"/>
            </a:endParaRPr>
          </a:p>
          <a:p>
            <a:pPr algn="l" rtl="0" lvl="2" marR="0" indent="-184150" marL="1200150">
              <a:spcBef>
                <a:spcPts val="320"/>
              </a:spcBef>
              <a:spcAft>
                <a:spcPts val="0"/>
              </a:spcAft>
              <a:buClr>
                <a:srgbClr val="002060"/>
              </a:buClr>
              <a:buFont typeface="Calibri"/>
              <a:buNone/>
            </a:pPr>
            <a:r>
              <a:t/>
            </a:r>
            <a:endParaRPr strike="noStrike" u="none" b="0" cap="none" baseline="0" sz="1600" i="0">
              <a:solidFill>
                <a:srgbClr val="002060"/>
              </a:solidFill>
              <a:latin typeface="Calibri"/>
              <a:ea typeface="Calibri"/>
              <a:cs typeface="Calibri"/>
              <a:sym typeface="Calibri"/>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Mantissa is encoded using fractional powers of 2, thus 2-1, 2-2, 2-3, 2-4, etc.</a:t>
            </a:r>
          </a:p>
        </p:txBody>
      </p:sp>
      <p:sp>
        <p:nvSpPr>
          <p:cNvPr id="141" name="Shape 141"/>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Floating Point Number Representations</a:t>
            </a:r>
          </a:p>
        </p:txBody>
      </p:sp>
      <p:grpSp>
        <p:nvGrpSpPr>
          <p:cNvPr id="142" name="Shape 142"/>
          <p:cNvGrpSpPr/>
          <p:nvPr/>
        </p:nvGrpSpPr>
        <p:grpSpPr>
          <a:xfrm>
            <a:off y="2876550" x="1182093"/>
            <a:ext cy="457200" cx="3923306"/>
            <a:chOff y="2724150" x="685800"/>
            <a:chExt cy="457200" cx="3923306"/>
          </a:xfrm>
        </p:grpSpPr>
        <p:sp>
          <p:nvSpPr>
            <p:cNvPr id="143" name="Shape 143"/>
            <p:cNvSpPr/>
            <p:nvPr/>
          </p:nvSpPr>
          <p:spPr>
            <a:xfrm>
              <a:off y="2724150" x="685800"/>
              <a:ext cy="457200" cx="246490"/>
            </a:xfrm>
            <a:prstGeom prst="rect">
              <a:avLst/>
            </a:prstGeom>
            <a:solidFill>
              <a:srgbClr val="002060"/>
            </a:solidFill>
            <a:ln w="9525" cap="flat">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1800" lang="en-US" i="0">
                  <a:solidFill>
                    <a:schemeClr val="lt1"/>
                  </a:solidFill>
                  <a:latin typeface="PT Sans"/>
                  <a:ea typeface="PT Sans"/>
                  <a:cs typeface="PT Sans"/>
                  <a:sym typeface="PT Sans"/>
                </a:rPr>
                <a:t>S</a:t>
              </a:r>
            </a:p>
          </p:txBody>
        </p:sp>
        <p:sp>
          <p:nvSpPr>
            <p:cNvPr id="144" name="Shape 144"/>
            <p:cNvSpPr/>
            <p:nvPr/>
          </p:nvSpPr>
          <p:spPr>
            <a:xfrm>
              <a:off y="2724150" x="932290"/>
              <a:ext cy="457200" cx="1314615"/>
            </a:xfrm>
            <a:prstGeom prst="rect">
              <a:avLst/>
            </a:prstGeom>
            <a:solidFill>
              <a:srgbClr val="002060"/>
            </a:solidFill>
            <a:ln w="9525" cap="flat">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1800" lang="en-US" i="0">
                  <a:solidFill>
                    <a:schemeClr val="lt1"/>
                  </a:solidFill>
                  <a:latin typeface="PT Sans"/>
                  <a:ea typeface="PT Sans"/>
                  <a:cs typeface="PT Sans"/>
                  <a:sym typeface="PT Sans"/>
                </a:rPr>
                <a:t>Excess 128</a:t>
              </a:r>
            </a:p>
          </p:txBody>
        </p:sp>
        <p:sp>
          <p:nvSpPr>
            <p:cNvPr id="145" name="Shape 145"/>
            <p:cNvSpPr/>
            <p:nvPr/>
          </p:nvSpPr>
          <p:spPr>
            <a:xfrm>
              <a:off y="2724150" x="2246906"/>
              <a:ext cy="457200" cx="2362200"/>
            </a:xfrm>
            <a:prstGeom prst="rect">
              <a:avLst/>
            </a:prstGeom>
            <a:solidFill>
              <a:srgbClr val="002060"/>
            </a:solidFill>
            <a:ln w="9525" cap="flat">
              <a:solidFill>
                <a:schemeClr val="dk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1800" lang="en-US" i="0">
                  <a:solidFill>
                    <a:schemeClr val="lt1"/>
                  </a:solidFill>
                  <a:latin typeface="PT Sans"/>
                  <a:ea typeface="PT Sans"/>
                  <a:cs typeface="PT Sans"/>
                  <a:sym typeface="PT Sans"/>
                </a:rPr>
                <a:t>Mantissa</a:t>
              </a:r>
            </a:p>
          </p:txBody>
        </p:sp>
      </p:grpSp>
      <p:sp>
        <p:nvSpPr>
          <p:cNvPr id="146" name="Shape 146"/>
          <p:cNvSpPr txBox="1"/>
          <p:nvPr/>
        </p:nvSpPr>
        <p:spPr>
          <a:xfrm>
            <a:off y="2507217" x="1153695"/>
            <a:ext cy="369332" cx="303287"/>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800" lang="en-US" i="0">
                <a:solidFill>
                  <a:srgbClr val="002060"/>
                </a:solidFill>
                <a:latin typeface="PT Sans"/>
                <a:ea typeface="PT Sans"/>
                <a:cs typeface="PT Sans"/>
                <a:sym typeface="PT Sans"/>
              </a:rPr>
              <a:t>1</a:t>
            </a:r>
          </a:p>
        </p:txBody>
      </p:sp>
      <p:sp>
        <p:nvSpPr>
          <p:cNvPr id="147" name="Shape 147"/>
          <p:cNvSpPr txBox="1"/>
          <p:nvPr/>
        </p:nvSpPr>
        <p:spPr>
          <a:xfrm>
            <a:off y="2507217" x="1931842"/>
            <a:ext cy="369332" cx="308097"/>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800" lang="en-US" i="0">
                <a:solidFill>
                  <a:srgbClr val="002060"/>
                </a:solidFill>
                <a:latin typeface="PT Sans"/>
                <a:ea typeface="PT Sans"/>
                <a:cs typeface="PT Sans"/>
                <a:sym typeface="PT Sans"/>
              </a:rPr>
              <a:t>8</a:t>
            </a:r>
          </a:p>
        </p:txBody>
      </p:sp>
      <p:sp>
        <p:nvSpPr>
          <p:cNvPr id="148" name="Shape 148"/>
          <p:cNvSpPr txBox="1"/>
          <p:nvPr/>
        </p:nvSpPr>
        <p:spPr>
          <a:xfrm>
            <a:off y="2507217" x="3713344"/>
            <a:ext cy="369332" cx="421910"/>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800" lang="en-US" i="0">
                <a:solidFill>
                  <a:srgbClr val="002060"/>
                </a:solidFill>
                <a:latin typeface="PT Sans"/>
                <a:ea typeface="PT Sans"/>
                <a:cs typeface="PT Sans"/>
                <a:sym typeface="PT Sans"/>
              </a:rPr>
              <a:t>23</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SEU 16x9 Revised Theme">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